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03" y="4044240"/>
            <a:ext cx="1333500" cy="11906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89040"/>
            <a:ext cx="1333500" cy="11906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00" y="1709426"/>
            <a:ext cx="1333500" cy="11906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91798"/>
            <a:ext cx="1333500" cy="11906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02" y="908720"/>
            <a:ext cx="1333500" cy="11906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764704"/>
            <a:ext cx="1333500" cy="11906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12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2014-11-13T07:43:43Z</dcterms:created>
  <dcterms:modified xsi:type="dcterms:W3CDTF">2014-11-13T07:46:29Z</dcterms:modified>
</cp:coreProperties>
</file>