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052736"/>
            <a:ext cx="2369801" cy="22313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01" r="3768" b="16416"/>
          <a:stretch/>
        </p:blipFill>
        <p:spPr>
          <a:xfrm>
            <a:off x="1115616" y="476672"/>
            <a:ext cx="2720404" cy="222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6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16233"/>
            <a:ext cx="3106939" cy="18528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620688"/>
            <a:ext cx="2607365" cy="221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33"/>
          <a:stretch/>
        </p:blipFill>
        <p:spPr>
          <a:xfrm>
            <a:off x="909589" y="332656"/>
            <a:ext cx="2435778" cy="19747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0911"/>
            <a:ext cx="1944216" cy="1946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42"/>
          <a:stretch/>
        </p:blipFill>
        <p:spPr>
          <a:xfrm>
            <a:off x="1763688" y="4221088"/>
            <a:ext cx="2072332" cy="17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4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08720"/>
            <a:ext cx="4824536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36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0</Words>
  <Application>Microsoft Office PowerPoint</Application>
  <PresentationFormat>全屏显示(4:3)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2014-11-19T03:42:58Z</dcterms:created>
  <dcterms:modified xsi:type="dcterms:W3CDTF">2014-11-20T07:50:37Z</dcterms:modified>
</cp:coreProperties>
</file>