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15365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67448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86" y="815365"/>
            <a:ext cx="1143000" cy="109537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51" y="2047617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19684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09" y="815212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39" y="2047617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51" y="815212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56992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15212"/>
            <a:ext cx="1143160" cy="109552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63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2014-11-20T07:37:53Z</dcterms:created>
  <dcterms:modified xsi:type="dcterms:W3CDTF">2014-11-20T07:50:36Z</dcterms:modified>
</cp:coreProperties>
</file>