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00" y="980728"/>
            <a:ext cx="4513185" cy="24482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185" y="1052736"/>
            <a:ext cx="3326295" cy="249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8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6924675" cy="249555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563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2014-11-24T05:55:18Z</dcterms:created>
  <dcterms:modified xsi:type="dcterms:W3CDTF">2014-11-24T06:00:50Z</dcterms:modified>
</cp:coreProperties>
</file>