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555068"/>
            <a:ext cx="2831421" cy="2068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0728"/>
            <a:ext cx="3106939" cy="1852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11731"/>
            <a:ext cx="3057788" cy="21121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2" y="3203932"/>
            <a:ext cx="3900108" cy="18293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73" y="3160912"/>
            <a:ext cx="1859126" cy="18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19216"/>
            <a:ext cx="5457825" cy="19240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64" y="3573016"/>
            <a:ext cx="5400675" cy="1809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7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2014-11-24T06:33:21Z</dcterms:created>
  <dcterms:modified xsi:type="dcterms:W3CDTF">2014-11-24T06:36:45Z</dcterms:modified>
</cp:coreProperties>
</file>