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64704"/>
            <a:ext cx="1956115" cy="18796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4900" r="4002"/>
          <a:stretch/>
        </p:blipFill>
        <p:spPr>
          <a:xfrm>
            <a:off x="6300192" y="620688"/>
            <a:ext cx="2067478" cy="187968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145945"/>
            <a:ext cx="3886200" cy="2857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40968"/>
            <a:ext cx="3295650" cy="2857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4" t="7636" r="5937" b="10279"/>
          <a:stretch/>
        </p:blipFill>
        <p:spPr>
          <a:xfrm>
            <a:off x="3419872" y="764704"/>
            <a:ext cx="1990433" cy="18796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18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45024"/>
            <a:ext cx="2801871" cy="2387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60648"/>
            <a:ext cx="2801871" cy="2404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" y="3619150"/>
            <a:ext cx="2710244" cy="23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4664"/>
            <a:ext cx="2686050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63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68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2014-10-20T02:50:28Z</dcterms:created>
  <dcterms:modified xsi:type="dcterms:W3CDTF">2014-10-23T08:14:44Z</dcterms:modified>
</cp:coreProperties>
</file>