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3211" r="9676" b="7193"/>
          <a:stretch/>
        </p:blipFill>
        <p:spPr>
          <a:xfrm>
            <a:off x="2699792" y="1268760"/>
            <a:ext cx="3456878" cy="2509024"/>
          </a:xfrm>
          <a:prstGeom prst="rect">
            <a:avLst/>
          </a:prstGeom>
        </p:spPr>
      </p:pic>
      <p:pic>
        <p:nvPicPr>
          <p:cNvPr id="1026" name="Picture 2" descr="E:\work\project\companyweb\image\图片素材\科研课题设计\u=4120311790,2730794579&amp;fm=23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 b="13043"/>
          <a:stretch/>
        </p:blipFill>
        <p:spPr bwMode="auto">
          <a:xfrm>
            <a:off x="755575" y="858644"/>
            <a:ext cx="2087985" cy="21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work\project\companyweb\web\public\img\technology_service\2345看图王批量图片转换结果\2013621161529210 (1)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8"/>
          <a:stretch/>
        </p:blipFill>
        <p:spPr bwMode="auto">
          <a:xfrm>
            <a:off x="719139" y="473075"/>
            <a:ext cx="6696422" cy="59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0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2014-11-12T01:07:42Z</dcterms:created>
  <dcterms:modified xsi:type="dcterms:W3CDTF">2014-11-12T01:53:18Z</dcterms:modified>
</cp:coreProperties>
</file>