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9" r="23210"/>
          <a:stretch/>
        </p:blipFill>
        <p:spPr>
          <a:xfrm>
            <a:off x="1331640" y="764704"/>
            <a:ext cx="4721808" cy="5256584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" y="692694"/>
            <a:ext cx="3830715" cy="35574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2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1867"/>
            <a:ext cx="8120629" cy="64087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3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3960440" cy="42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2014-09-04T06:42:18Z</dcterms:created>
  <dcterms:modified xsi:type="dcterms:W3CDTF">2014-11-12T05:35:18Z</dcterms:modified>
</cp:coreProperties>
</file>