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848" y="2246663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980728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21" y="980728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360518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980727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48" y="4378442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800" y="4221088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378812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95" y="2428874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728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41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2014-11-12T05:45:14Z</dcterms:created>
  <dcterms:modified xsi:type="dcterms:W3CDTF">2014-11-12T06:03:41Z</dcterms:modified>
</cp:coreProperties>
</file>