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D8287-CCA9-47F1-9DEC-B9F0E58723A5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2A3DF-F334-4D1B-9AC3-7C7576311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2A3DF-F334-4D1B-9AC3-7C7576311C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475656" y="980728"/>
            <a:ext cx="3168352" cy="4392488"/>
          </a:xfrm>
          <a:prstGeom prst="roundRect">
            <a:avLst>
              <a:gd name="adj" fmla="val 47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1475656" y="1484785"/>
            <a:ext cx="3168352" cy="3888430"/>
          </a:xfrm>
          <a:prstGeom prst="trapezoid">
            <a:avLst>
              <a:gd name="adj" fmla="val 37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同侧圆角矩形 7"/>
          <p:cNvSpPr/>
          <p:nvPr/>
        </p:nvSpPr>
        <p:spPr>
          <a:xfrm>
            <a:off x="5580112" y="1196752"/>
            <a:ext cx="2448272" cy="576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63887"/>
            <a:ext cx="24749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8"/>
            <a:ext cx="2448272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同侧圆角矩形 29"/>
          <p:cNvSpPr/>
          <p:nvPr/>
        </p:nvSpPr>
        <p:spPr>
          <a:xfrm>
            <a:off x="5732512" y="1349152"/>
            <a:ext cx="2448272" cy="576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12" y="1853208"/>
            <a:ext cx="2448272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40634"/>
            <a:ext cx="2474913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1628056" y="1133128"/>
            <a:ext cx="3168352" cy="4392488"/>
          </a:xfrm>
          <a:prstGeom prst="roundRect">
            <a:avLst>
              <a:gd name="adj" fmla="val 47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梯形 33"/>
          <p:cNvSpPr/>
          <p:nvPr/>
        </p:nvSpPr>
        <p:spPr>
          <a:xfrm>
            <a:off x="1628056" y="1637185"/>
            <a:ext cx="3168352" cy="3888430"/>
          </a:xfrm>
          <a:prstGeom prst="trapezoid">
            <a:avLst>
              <a:gd name="adj" fmla="val 37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1222375"/>
            <a:ext cx="319405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8720"/>
            <a:ext cx="265787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10933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得更快设计个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9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8056" y="1133128"/>
            <a:ext cx="3168352" cy="2223864"/>
          </a:xfrm>
          <a:prstGeom prst="roundRect">
            <a:avLst>
              <a:gd name="adj" fmla="val 47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1628056" y="1637185"/>
            <a:ext cx="3168352" cy="1935831"/>
          </a:xfrm>
          <a:prstGeom prst="trapezoid">
            <a:avLst>
              <a:gd name="adj" fmla="val 37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80456" y="1285528"/>
            <a:ext cx="3168352" cy="2223864"/>
          </a:xfrm>
          <a:prstGeom prst="roundRect">
            <a:avLst>
              <a:gd name="adj" fmla="val 47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1780456" y="1789585"/>
            <a:ext cx="3168352" cy="1935831"/>
          </a:xfrm>
          <a:prstGeom prst="trapezoid">
            <a:avLst>
              <a:gd name="adj" fmla="val 37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364088" y="1069504"/>
            <a:ext cx="3168352" cy="3223592"/>
          </a:xfrm>
          <a:prstGeom prst="roundRect">
            <a:avLst>
              <a:gd name="adj" fmla="val 47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梯形 8"/>
          <p:cNvSpPr/>
          <p:nvPr/>
        </p:nvSpPr>
        <p:spPr>
          <a:xfrm>
            <a:off x="5364088" y="1573561"/>
            <a:ext cx="3168352" cy="2719535"/>
          </a:xfrm>
          <a:prstGeom prst="trapezoid">
            <a:avLst>
              <a:gd name="adj" fmla="val 37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55644"/>
            <a:ext cx="31940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1803400"/>
            <a:ext cx="3194050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6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80456" y="1285528"/>
            <a:ext cx="3168352" cy="1711424"/>
          </a:xfrm>
          <a:prstGeom prst="roundRect">
            <a:avLst>
              <a:gd name="adj" fmla="val 478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1780456" y="1789585"/>
            <a:ext cx="3168352" cy="1207367"/>
          </a:xfrm>
          <a:prstGeom prst="trapezoid">
            <a:avLst>
              <a:gd name="adj" fmla="val 745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2560638"/>
            <a:ext cx="3194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51520" y="683299"/>
            <a:ext cx="3168352" cy="4680520"/>
          </a:xfrm>
          <a:prstGeom prst="roundRect">
            <a:avLst>
              <a:gd name="adj" fmla="val 4782"/>
            </a:avLst>
          </a:prstGeom>
          <a:gradFill>
            <a:gsLst>
              <a:gs pos="100000">
                <a:schemeClr val="bg1"/>
              </a:gs>
              <a:gs pos="0">
                <a:srgbClr val="D7E4BD"/>
              </a:gs>
              <a:gs pos="3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447522" y="683299"/>
            <a:ext cx="3168352" cy="3177749"/>
          </a:xfrm>
          <a:prstGeom prst="roundRect">
            <a:avLst>
              <a:gd name="adj" fmla="val 4782"/>
            </a:avLst>
          </a:prstGeom>
          <a:gradFill>
            <a:gsLst>
              <a:gs pos="100000">
                <a:schemeClr val="bg1"/>
              </a:gs>
              <a:gs pos="0">
                <a:srgbClr val="D7E4BD"/>
              </a:gs>
              <a:gs pos="3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046753" y="3212976"/>
            <a:ext cx="3168352" cy="1953613"/>
          </a:xfrm>
          <a:prstGeom prst="roundRect">
            <a:avLst>
              <a:gd name="adj" fmla="val 4782"/>
            </a:avLst>
          </a:prstGeom>
          <a:gradFill>
            <a:gsLst>
              <a:gs pos="100000">
                <a:schemeClr val="bg1"/>
              </a:gs>
              <a:gs pos="0">
                <a:srgbClr val="D7E4BD"/>
              </a:gs>
              <a:gs pos="3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73789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58" y="3925178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404505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59" y="4509120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25" y="1556792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44824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916832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61" y="4509120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26" y="1916832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6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17" y="5013176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00" y="1905048"/>
            <a:ext cx="1295400" cy="1200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84934"/>
            <a:ext cx="1295400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65" y="5013176"/>
            <a:ext cx="1047750" cy="95250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3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20" y="3579000"/>
            <a:ext cx="1295400" cy="1200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349317"/>
            <a:ext cx="1295400" cy="120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12" y="1484784"/>
            <a:ext cx="1295400" cy="1200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28775"/>
            <a:ext cx="1295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78" y="1268760"/>
            <a:ext cx="2000250" cy="1676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590799"/>
            <a:ext cx="19335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2" t="15148" r="4530" b="4345"/>
          <a:stretch/>
        </p:blipFill>
        <p:spPr>
          <a:xfrm>
            <a:off x="683568" y="476672"/>
            <a:ext cx="2776654" cy="26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</Words>
  <Application>Microsoft Office PowerPoint</Application>
  <PresentationFormat>全屏显示(4:3)</PresentationFormat>
  <Paragraphs>2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2014-11-10T05:12:26Z</dcterms:created>
  <dcterms:modified xsi:type="dcterms:W3CDTF">2014-11-13T07:04:18Z</dcterms:modified>
</cp:coreProperties>
</file>