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365104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95" y="408149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95" y="3929062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28" y="3578999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95" y="1928812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2928937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443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2014-11-13T07:04:12Z</dcterms:created>
  <dcterms:modified xsi:type="dcterms:W3CDTF">2014-11-13T07:08:11Z</dcterms:modified>
</cp:coreProperties>
</file>