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006"/>
            <a:ext cx="9144000" cy="47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2014-09-05T08:53:54Z</dcterms:created>
  <dcterms:modified xsi:type="dcterms:W3CDTF">2014-09-05T08:57:37Z</dcterms:modified>
</cp:coreProperties>
</file>