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928937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41" y="1822450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3377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49" y="410039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7881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44" y="2878874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928937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3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2014-11-12T01:32:48Z</dcterms:created>
  <dcterms:modified xsi:type="dcterms:W3CDTF">2014-11-12T01:53:25Z</dcterms:modified>
</cp:coreProperties>
</file>