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38065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25579"/>
            <a:ext cx="1143160" cy="10002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929062"/>
            <a:ext cx="1143160" cy="10002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22339"/>
            <a:ext cx="1143160" cy="10002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40" y="1928672"/>
            <a:ext cx="1143160" cy="10002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2001"/>
            <a:ext cx="1143160" cy="10002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72" y="772691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458112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7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5042832" cy="432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278" b="58612"/>
          <a:stretch/>
        </p:blipFill>
        <p:spPr>
          <a:xfrm>
            <a:off x="1979713" y="116633"/>
            <a:ext cx="3473233" cy="28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2014-11-12T03:14:44Z</dcterms:created>
  <dcterms:modified xsi:type="dcterms:W3CDTF">2014-11-13T05:40:30Z</dcterms:modified>
</cp:coreProperties>
</file>