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3861048"/>
            <a:ext cx="1333500" cy="1190625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762334"/>
            <a:ext cx="1333500" cy="1190625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762334"/>
            <a:ext cx="1333500" cy="1190625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27701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</cp:revision>
  <dcterms:created xsi:type="dcterms:W3CDTF">2014-11-13T06:03:19Z</dcterms:created>
  <dcterms:modified xsi:type="dcterms:W3CDTF">2014-11-13T06:04:24Z</dcterms:modified>
</cp:coreProperties>
</file>