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0" r="6918"/>
          <a:stretch/>
        </p:blipFill>
        <p:spPr>
          <a:xfrm>
            <a:off x="1907705" y="1196752"/>
            <a:ext cx="4104456" cy="33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61979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61980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697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2014-09-28T04:02:54Z</dcterms:created>
  <dcterms:modified xsi:type="dcterms:W3CDTF">2014-11-13T05:58:52Z</dcterms:modified>
</cp:coreProperties>
</file>