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12263"/>
            <a:ext cx="1143000" cy="10001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956140"/>
            <a:ext cx="1143000" cy="10001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871" y="4261973"/>
            <a:ext cx="1143000" cy="10001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871" y="2348880"/>
            <a:ext cx="1143000" cy="10001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937" y="4360168"/>
            <a:ext cx="1143000" cy="10001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079062"/>
            <a:ext cx="1143000" cy="10001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937" y="2181923"/>
            <a:ext cx="1143000" cy="10001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2264451"/>
            <a:ext cx="1143160" cy="100026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3284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2014-11-13T05:40:24Z</dcterms:created>
  <dcterms:modified xsi:type="dcterms:W3CDTF">2014-11-13T06:42:46Z</dcterms:modified>
</cp:coreProperties>
</file>