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051720" y="1811444"/>
            <a:ext cx="1592671" cy="915930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F82731"/>
              </a:gs>
              <a:gs pos="100000">
                <a:srgbClr val="B30F1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innerShdw blurRad="63500" dist="38100" dir="600000">
              <a:prstClr val="black">
                <a:alpha val="4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630360" y="2727376"/>
            <a:ext cx="1592671" cy="915930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89DC00"/>
              </a:gs>
              <a:gs pos="100000">
                <a:srgbClr val="6397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innerShdw blurRad="63500" dist="38100" dir="600000">
              <a:prstClr val="black">
                <a:alpha val="4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208992" y="3643307"/>
            <a:ext cx="1592671" cy="915930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00BDC3"/>
              </a:gs>
              <a:gs pos="100000">
                <a:srgbClr val="007C9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innerShdw blurRad="63500" dist="38100" dir="600000">
              <a:prstClr val="black">
                <a:alpha val="4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784711" y="4559237"/>
            <a:ext cx="1592671" cy="915930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333333"/>
              </a:gs>
              <a:gs pos="100000">
                <a:srgbClr val="0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innerShdw blurRad="63500" dist="38100" dir="600000">
              <a:prstClr val="black">
                <a:alpha val="4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474685" y="895514"/>
            <a:ext cx="1592671" cy="915930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innerShdw blurRad="63500" dist="38100" dir="600000">
              <a:prstClr val="black">
                <a:alpha val="4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001473" y="2069315"/>
            <a:ext cx="1592671" cy="915931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F82731"/>
              </a:gs>
              <a:gs pos="100000">
                <a:srgbClr val="B30F1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635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5580112" y="2985245"/>
            <a:ext cx="1592671" cy="915931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89DC00"/>
              </a:gs>
              <a:gs pos="100000">
                <a:srgbClr val="6397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635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158745" y="3901176"/>
            <a:ext cx="1592671" cy="915931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00BDC3"/>
              </a:gs>
              <a:gs pos="100000">
                <a:srgbClr val="007C9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635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4734464" y="4817106"/>
            <a:ext cx="1592671" cy="915931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rgbClr val="333333"/>
              </a:gs>
              <a:gs pos="100000">
                <a:srgbClr val="0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635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6424438" y="1153384"/>
            <a:ext cx="1592671" cy="915931"/>
          </a:xfrm>
          <a:prstGeom prst="parallelogram">
            <a:avLst>
              <a:gd name="adj" fmla="val 46019"/>
            </a:avLst>
          </a:pr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635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34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3030531" y="1189309"/>
            <a:ext cx="4149748" cy="91593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82731"/>
              </a:gs>
              <a:gs pos="100000">
                <a:srgbClr val="B30F1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508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3" name="文本框 44"/>
          <p:cNvSpPr txBox="1"/>
          <p:nvPr/>
        </p:nvSpPr>
        <p:spPr>
          <a:xfrm>
            <a:off x="3275169" y="1276149"/>
            <a:ext cx="2017800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</a:t>
            </a:r>
          </a:p>
        </p:txBody>
      </p:sp>
      <p:sp>
        <p:nvSpPr>
          <p:cNvPr id="4" name="任意多边形 3"/>
          <p:cNvSpPr/>
          <p:nvPr/>
        </p:nvSpPr>
        <p:spPr>
          <a:xfrm flipH="1">
            <a:off x="5932733" y="1188053"/>
            <a:ext cx="1246070" cy="665692"/>
          </a:xfrm>
          <a:custGeom>
            <a:avLst/>
            <a:gdLst>
              <a:gd name="connsiteX0" fmla="*/ 0 w 1193943"/>
              <a:gd name="connsiteY0" fmla="*/ 0 h 546334"/>
              <a:gd name="connsiteX1" fmla="*/ 1193943 w 1193943"/>
              <a:gd name="connsiteY1" fmla="*/ 0 h 546334"/>
              <a:gd name="connsiteX2" fmla="*/ 1057909 w 1193943"/>
              <a:gd name="connsiteY2" fmla="*/ 13601 h 546334"/>
              <a:gd name="connsiteX3" fmla="*/ 21040 w 1193943"/>
              <a:gd name="connsiteY3" fmla="*/ 517721 h 546334"/>
              <a:gd name="connsiteX4" fmla="*/ 0 w 1193943"/>
              <a:gd name="connsiteY4" fmla="*/ 546334 h 546334"/>
              <a:gd name="connsiteX5" fmla="*/ 0 w 1193943"/>
              <a:gd name="connsiteY5" fmla="*/ 0 h 54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3943" h="546334">
                <a:moveTo>
                  <a:pt x="0" y="0"/>
                </a:moveTo>
                <a:lnTo>
                  <a:pt x="1193943" y="0"/>
                </a:lnTo>
                <a:lnTo>
                  <a:pt x="1057909" y="13601"/>
                </a:lnTo>
                <a:cubicBezTo>
                  <a:pt x="609764" y="73676"/>
                  <a:pt x="232998" y="262118"/>
                  <a:pt x="21040" y="517721"/>
                </a:cubicBezTo>
                <a:lnTo>
                  <a:pt x="0" y="5463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5222321" y="1196870"/>
            <a:ext cx="1957152" cy="760851"/>
          </a:xfrm>
          <a:custGeom>
            <a:avLst/>
            <a:gdLst>
              <a:gd name="connsiteX0" fmla="*/ 0 w 1333500"/>
              <a:gd name="connsiteY0" fmla="*/ 0 h 1219200"/>
              <a:gd name="connsiteX1" fmla="*/ 1333500 w 1333500"/>
              <a:gd name="connsiteY1" fmla="*/ 0 h 1219200"/>
              <a:gd name="connsiteX2" fmla="*/ 1333500 w 1333500"/>
              <a:gd name="connsiteY2" fmla="*/ 9956 h 1219200"/>
              <a:gd name="connsiteX3" fmla="*/ 1203583 w 1333500"/>
              <a:gd name="connsiteY3" fmla="*/ 28273 h 1219200"/>
              <a:gd name="connsiteX4" fmla="*/ 31371 w 1333500"/>
              <a:gd name="connsiteY4" fmla="*/ 1111163 h 1219200"/>
              <a:gd name="connsiteX5" fmla="*/ 13522 w 1333500"/>
              <a:gd name="connsiteY5" fmla="*/ 1219200 h 1219200"/>
              <a:gd name="connsiteX6" fmla="*/ 0 w 1333500"/>
              <a:gd name="connsiteY6" fmla="*/ 1219200 h 1219200"/>
              <a:gd name="connsiteX7" fmla="*/ 0 w 13335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219200">
                <a:moveTo>
                  <a:pt x="0" y="0"/>
                </a:moveTo>
                <a:lnTo>
                  <a:pt x="1333500" y="0"/>
                </a:lnTo>
                <a:lnTo>
                  <a:pt x="1333500" y="9956"/>
                </a:lnTo>
                <a:lnTo>
                  <a:pt x="1203583" y="28273"/>
                </a:lnTo>
                <a:cubicBezTo>
                  <a:pt x="615200" y="139499"/>
                  <a:pt x="151771" y="567615"/>
                  <a:pt x="31371" y="1111163"/>
                </a:cubicBezTo>
                <a:lnTo>
                  <a:pt x="13522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182931" y="1341709"/>
            <a:ext cx="4149748" cy="91593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82731"/>
              </a:gs>
              <a:gs pos="100000">
                <a:srgbClr val="B30F1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508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文本框 44"/>
          <p:cNvSpPr txBox="1"/>
          <p:nvPr/>
        </p:nvSpPr>
        <p:spPr>
          <a:xfrm>
            <a:off x="3427569" y="1428549"/>
            <a:ext cx="2017800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</a:t>
            </a:r>
          </a:p>
        </p:txBody>
      </p:sp>
      <p:sp>
        <p:nvSpPr>
          <p:cNvPr id="10" name="任意多边形 9"/>
          <p:cNvSpPr/>
          <p:nvPr/>
        </p:nvSpPr>
        <p:spPr>
          <a:xfrm flipH="1">
            <a:off x="6085133" y="1340453"/>
            <a:ext cx="1246070" cy="665692"/>
          </a:xfrm>
          <a:custGeom>
            <a:avLst/>
            <a:gdLst>
              <a:gd name="connsiteX0" fmla="*/ 0 w 1193943"/>
              <a:gd name="connsiteY0" fmla="*/ 0 h 546334"/>
              <a:gd name="connsiteX1" fmla="*/ 1193943 w 1193943"/>
              <a:gd name="connsiteY1" fmla="*/ 0 h 546334"/>
              <a:gd name="connsiteX2" fmla="*/ 1057909 w 1193943"/>
              <a:gd name="connsiteY2" fmla="*/ 13601 h 546334"/>
              <a:gd name="connsiteX3" fmla="*/ 21040 w 1193943"/>
              <a:gd name="connsiteY3" fmla="*/ 517721 h 546334"/>
              <a:gd name="connsiteX4" fmla="*/ 0 w 1193943"/>
              <a:gd name="connsiteY4" fmla="*/ 546334 h 546334"/>
              <a:gd name="connsiteX5" fmla="*/ 0 w 1193943"/>
              <a:gd name="connsiteY5" fmla="*/ 0 h 54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3943" h="546334">
                <a:moveTo>
                  <a:pt x="0" y="0"/>
                </a:moveTo>
                <a:lnTo>
                  <a:pt x="1193943" y="0"/>
                </a:lnTo>
                <a:lnTo>
                  <a:pt x="1057909" y="13601"/>
                </a:lnTo>
                <a:cubicBezTo>
                  <a:pt x="609764" y="73676"/>
                  <a:pt x="232998" y="262118"/>
                  <a:pt x="21040" y="517721"/>
                </a:cubicBezTo>
                <a:lnTo>
                  <a:pt x="0" y="5463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5374721" y="1349270"/>
            <a:ext cx="1957152" cy="760851"/>
          </a:xfrm>
          <a:custGeom>
            <a:avLst/>
            <a:gdLst>
              <a:gd name="connsiteX0" fmla="*/ 0 w 1333500"/>
              <a:gd name="connsiteY0" fmla="*/ 0 h 1219200"/>
              <a:gd name="connsiteX1" fmla="*/ 1333500 w 1333500"/>
              <a:gd name="connsiteY1" fmla="*/ 0 h 1219200"/>
              <a:gd name="connsiteX2" fmla="*/ 1333500 w 1333500"/>
              <a:gd name="connsiteY2" fmla="*/ 9956 h 1219200"/>
              <a:gd name="connsiteX3" fmla="*/ 1203583 w 1333500"/>
              <a:gd name="connsiteY3" fmla="*/ 28273 h 1219200"/>
              <a:gd name="connsiteX4" fmla="*/ 31371 w 1333500"/>
              <a:gd name="connsiteY4" fmla="*/ 1111163 h 1219200"/>
              <a:gd name="connsiteX5" fmla="*/ 13522 w 1333500"/>
              <a:gd name="connsiteY5" fmla="*/ 1219200 h 1219200"/>
              <a:gd name="connsiteX6" fmla="*/ 0 w 1333500"/>
              <a:gd name="connsiteY6" fmla="*/ 1219200 h 1219200"/>
              <a:gd name="connsiteX7" fmla="*/ 0 w 13335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219200">
                <a:moveTo>
                  <a:pt x="0" y="0"/>
                </a:moveTo>
                <a:lnTo>
                  <a:pt x="1333500" y="0"/>
                </a:lnTo>
                <a:lnTo>
                  <a:pt x="1333500" y="9956"/>
                </a:lnTo>
                <a:lnTo>
                  <a:pt x="1203583" y="28273"/>
                </a:lnTo>
                <a:cubicBezTo>
                  <a:pt x="615200" y="139499"/>
                  <a:pt x="151771" y="567615"/>
                  <a:pt x="31371" y="1111163"/>
                </a:cubicBezTo>
                <a:lnTo>
                  <a:pt x="13522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72" y="3042791"/>
            <a:ext cx="432276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14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3030531" y="2105239"/>
            <a:ext cx="4149748" cy="91593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89DC00"/>
              </a:gs>
              <a:gs pos="100000">
                <a:srgbClr val="6397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508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3" name="文本框 46"/>
          <p:cNvSpPr txBox="1"/>
          <p:nvPr/>
        </p:nvSpPr>
        <p:spPr>
          <a:xfrm>
            <a:off x="3288819" y="2206747"/>
            <a:ext cx="2017800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医学影像</a:t>
            </a:r>
          </a:p>
        </p:txBody>
      </p:sp>
      <p:sp>
        <p:nvSpPr>
          <p:cNvPr id="4" name="任意多边形 3"/>
          <p:cNvSpPr/>
          <p:nvPr/>
        </p:nvSpPr>
        <p:spPr>
          <a:xfrm flipH="1">
            <a:off x="5932733" y="2111555"/>
            <a:ext cx="1246070" cy="665692"/>
          </a:xfrm>
          <a:custGeom>
            <a:avLst/>
            <a:gdLst>
              <a:gd name="connsiteX0" fmla="*/ 0 w 1193943"/>
              <a:gd name="connsiteY0" fmla="*/ 0 h 546334"/>
              <a:gd name="connsiteX1" fmla="*/ 1193943 w 1193943"/>
              <a:gd name="connsiteY1" fmla="*/ 0 h 546334"/>
              <a:gd name="connsiteX2" fmla="*/ 1057909 w 1193943"/>
              <a:gd name="connsiteY2" fmla="*/ 13601 h 546334"/>
              <a:gd name="connsiteX3" fmla="*/ 21040 w 1193943"/>
              <a:gd name="connsiteY3" fmla="*/ 517721 h 546334"/>
              <a:gd name="connsiteX4" fmla="*/ 0 w 1193943"/>
              <a:gd name="connsiteY4" fmla="*/ 546334 h 546334"/>
              <a:gd name="connsiteX5" fmla="*/ 0 w 1193943"/>
              <a:gd name="connsiteY5" fmla="*/ 0 h 54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3943" h="546334">
                <a:moveTo>
                  <a:pt x="0" y="0"/>
                </a:moveTo>
                <a:lnTo>
                  <a:pt x="1193943" y="0"/>
                </a:lnTo>
                <a:lnTo>
                  <a:pt x="1057909" y="13601"/>
                </a:lnTo>
                <a:cubicBezTo>
                  <a:pt x="609764" y="73676"/>
                  <a:pt x="232998" y="262118"/>
                  <a:pt x="21040" y="517721"/>
                </a:cubicBezTo>
                <a:lnTo>
                  <a:pt x="0" y="5463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5222321" y="2120372"/>
            <a:ext cx="1957152" cy="760849"/>
          </a:xfrm>
          <a:custGeom>
            <a:avLst/>
            <a:gdLst>
              <a:gd name="connsiteX0" fmla="*/ 0 w 1333500"/>
              <a:gd name="connsiteY0" fmla="*/ 0 h 1219200"/>
              <a:gd name="connsiteX1" fmla="*/ 1333500 w 1333500"/>
              <a:gd name="connsiteY1" fmla="*/ 0 h 1219200"/>
              <a:gd name="connsiteX2" fmla="*/ 1333500 w 1333500"/>
              <a:gd name="connsiteY2" fmla="*/ 9956 h 1219200"/>
              <a:gd name="connsiteX3" fmla="*/ 1203583 w 1333500"/>
              <a:gd name="connsiteY3" fmla="*/ 28273 h 1219200"/>
              <a:gd name="connsiteX4" fmla="*/ 31371 w 1333500"/>
              <a:gd name="connsiteY4" fmla="*/ 1111163 h 1219200"/>
              <a:gd name="connsiteX5" fmla="*/ 13522 w 1333500"/>
              <a:gd name="connsiteY5" fmla="*/ 1219200 h 1219200"/>
              <a:gd name="connsiteX6" fmla="*/ 0 w 1333500"/>
              <a:gd name="connsiteY6" fmla="*/ 1219200 h 1219200"/>
              <a:gd name="connsiteX7" fmla="*/ 0 w 13335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219200">
                <a:moveTo>
                  <a:pt x="0" y="0"/>
                </a:moveTo>
                <a:lnTo>
                  <a:pt x="1333500" y="0"/>
                </a:lnTo>
                <a:lnTo>
                  <a:pt x="1333500" y="9956"/>
                </a:lnTo>
                <a:lnTo>
                  <a:pt x="1203583" y="28273"/>
                </a:lnTo>
                <a:cubicBezTo>
                  <a:pt x="615200" y="139499"/>
                  <a:pt x="151771" y="567615"/>
                  <a:pt x="31371" y="1111163"/>
                </a:cubicBezTo>
                <a:lnTo>
                  <a:pt x="13522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05" y="3962400"/>
            <a:ext cx="4322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47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3030531" y="3021169"/>
            <a:ext cx="4149748" cy="91593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00BDC3"/>
              </a:gs>
              <a:gs pos="100000">
                <a:srgbClr val="007C9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508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3" name="文本框 48"/>
          <p:cNvSpPr txBox="1"/>
          <p:nvPr/>
        </p:nvSpPr>
        <p:spPr>
          <a:xfrm>
            <a:off x="3288819" y="3136321"/>
            <a:ext cx="2017800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临床诊断</a:t>
            </a:r>
          </a:p>
        </p:txBody>
      </p:sp>
      <p:sp>
        <p:nvSpPr>
          <p:cNvPr id="4" name="任意多边形 3"/>
          <p:cNvSpPr/>
          <p:nvPr/>
        </p:nvSpPr>
        <p:spPr>
          <a:xfrm flipH="1">
            <a:off x="5932733" y="3029460"/>
            <a:ext cx="1246070" cy="665692"/>
          </a:xfrm>
          <a:custGeom>
            <a:avLst/>
            <a:gdLst>
              <a:gd name="connsiteX0" fmla="*/ 0 w 1193943"/>
              <a:gd name="connsiteY0" fmla="*/ 0 h 546334"/>
              <a:gd name="connsiteX1" fmla="*/ 1193943 w 1193943"/>
              <a:gd name="connsiteY1" fmla="*/ 0 h 546334"/>
              <a:gd name="connsiteX2" fmla="*/ 1057909 w 1193943"/>
              <a:gd name="connsiteY2" fmla="*/ 13601 h 546334"/>
              <a:gd name="connsiteX3" fmla="*/ 21040 w 1193943"/>
              <a:gd name="connsiteY3" fmla="*/ 517721 h 546334"/>
              <a:gd name="connsiteX4" fmla="*/ 0 w 1193943"/>
              <a:gd name="connsiteY4" fmla="*/ 546334 h 546334"/>
              <a:gd name="connsiteX5" fmla="*/ 0 w 1193943"/>
              <a:gd name="connsiteY5" fmla="*/ 0 h 54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3943" h="546334">
                <a:moveTo>
                  <a:pt x="0" y="0"/>
                </a:moveTo>
                <a:lnTo>
                  <a:pt x="1193943" y="0"/>
                </a:lnTo>
                <a:lnTo>
                  <a:pt x="1057909" y="13601"/>
                </a:lnTo>
                <a:cubicBezTo>
                  <a:pt x="609764" y="73676"/>
                  <a:pt x="232998" y="262118"/>
                  <a:pt x="21040" y="517721"/>
                </a:cubicBezTo>
                <a:lnTo>
                  <a:pt x="0" y="5463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5222321" y="3038277"/>
            <a:ext cx="1957152" cy="760851"/>
          </a:xfrm>
          <a:custGeom>
            <a:avLst/>
            <a:gdLst>
              <a:gd name="connsiteX0" fmla="*/ 0 w 1333500"/>
              <a:gd name="connsiteY0" fmla="*/ 0 h 1219200"/>
              <a:gd name="connsiteX1" fmla="*/ 1333500 w 1333500"/>
              <a:gd name="connsiteY1" fmla="*/ 0 h 1219200"/>
              <a:gd name="connsiteX2" fmla="*/ 1333500 w 1333500"/>
              <a:gd name="connsiteY2" fmla="*/ 9956 h 1219200"/>
              <a:gd name="connsiteX3" fmla="*/ 1203583 w 1333500"/>
              <a:gd name="connsiteY3" fmla="*/ 28273 h 1219200"/>
              <a:gd name="connsiteX4" fmla="*/ 31371 w 1333500"/>
              <a:gd name="connsiteY4" fmla="*/ 1111163 h 1219200"/>
              <a:gd name="connsiteX5" fmla="*/ 13522 w 1333500"/>
              <a:gd name="connsiteY5" fmla="*/ 1219200 h 1219200"/>
              <a:gd name="connsiteX6" fmla="*/ 0 w 1333500"/>
              <a:gd name="connsiteY6" fmla="*/ 1219200 h 1219200"/>
              <a:gd name="connsiteX7" fmla="*/ 0 w 13335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219200">
                <a:moveTo>
                  <a:pt x="0" y="0"/>
                </a:moveTo>
                <a:lnTo>
                  <a:pt x="1333500" y="0"/>
                </a:lnTo>
                <a:lnTo>
                  <a:pt x="1333500" y="9956"/>
                </a:lnTo>
                <a:lnTo>
                  <a:pt x="1203583" y="28273"/>
                </a:lnTo>
                <a:cubicBezTo>
                  <a:pt x="615200" y="139499"/>
                  <a:pt x="151771" y="567615"/>
                  <a:pt x="31371" y="1111163"/>
                </a:cubicBezTo>
                <a:lnTo>
                  <a:pt x="13522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37" y="1484784"/>
            <a:ext cx="432276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2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3030531" y="3937099"/>
            <a:ext cx="4149748" cy="915930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333333"/>
              </a:gs>
              <a:gs pos="100000">
                <a:srgbClr val="0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63500" dist="508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3" name="文本框 50"/>
          <p:cNvSpPr txBox="1"/>
          <p:nvPr/>
        </p:nvSpPr>
        <p:spPr>
          <a:xfrm>
            <a:off x="3278018" y="4031402"/>
            <a:ext cx="251811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及其它</a:t>
            </a:r>
            <a:endParaRPr lang="zh-CN" altLang="en-US" sz="3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5932733" y="3943415"/>
            <a:ext cx="1246070" cy="665692"/>
          </a:xfrm>
          <a:custGeom>
            <a:avLst/>
            <a:gdLst>
              <a:gd name="connsiteX0" fmla="*/ 0 w 1193943"/>
              <a:gd name="connsiteY0" fmla="*/ 0 h 546334"/>
              <a:gd name="connsiteX1" fmla="*/ 1193943 w 1193943"/>
              <a:gd name="connsiteY1" fmla="*/ 0 h 546334"/>
              <a:gd name="connsiteX2" fmla="*/ 1057909 w 1193943"/>
              <a:gd name="connsiteY2" fmla="*/ 13601 h 546334"/>
              <a:gd name="connsiteX3" fmla="*/ 21040 w 1193943"/>
              <a:gd name="connsiteY3" fmla="*/ 517721 h 546334"/>
              <a:gd name="connsiteX4" fmla="*/ 0 w 1193943"/>
              <a:gd name="connsiteY4" fmla="*/ 546334 h 546334"/>
              <a:gd name="connsiteX5" fmla="*/ 0 w 1193943"/>
              <a:gd name="connsiteY5" fmla="*/ 0 h 54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3943" h="546334">
                <a:moveTo>
                  <a:pt x="0" y="0"/>
                </a:moveTo>
                <a:lnTo>
                  <a:pt x="1193943" y="0"/>
                </a:lnTo>
                <a:lnTo>
                  <a:pt x="1057909" y="13601"/>
                </a:lnTo>
                <a:cubicBezTo>
                  <a:pt x="609764" y="73676"/>
                  <a:pt x="232998" y="262118"/>
                  <a:pt x="21040" y="517721"/>
                </a:cubicBezTo>
                <a:lnTo>
                  <a:pt x="0" y="5463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5222321" y="3952233"/>
            <a:ext cx="1957152" cy="760849"/>
          </a:xfrm>
          <a:custGeom>
            <a:avLst/>
            <a:gdLst>
              <a:gd name="connsiteX0" fmla="*/ 0 w 1333500"/>
              <a:gd name="connsiteY0" fmla="*/ 0 h 1219200"/>
              <a:gd name="connsiteX1" fmla="*/ 1333500 w 1333500"/>
              <a:gd name="connsiteY1" fmla="*/ 0 h 1219200"/>
              <a:gd name="connsiteX2" fmla="*/ 1333500 w 1333500"/>
              <a:gd name="connsiteY2" fmla="*/ 9956 h 1219200"/>
              <a:gd name="connsiteX3" fmla="*/ 1203583 w 1333500"/>
              <a:gd name="connsiteY3" fmla="*/ 28273 h 1219200"/>
              <a:gd name="connsiteX4" fmla="*/ 31371 w 1333500"/>
              <a:gd name="connsiteY4" fmla="*/ 1111163 h 1219200"/>
              <a:gd name="connsiteX5" fmla="*/ 13522 w 1333500"/>
              <a:gd name="connsiteY5" fmla="*/ 1219200 h 1219200"/>
              <a:gd name="connsiteX6" fmla="*/ 0 w 1333500"/>
              <a:gd name="connsiteY6" fmla="*/ 1219200 h 1219200"/>
              <a:gd name="connsiteX7" fmla="*/ 0 w 13335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219200">
                <a:moveTo>
                  <a:pt x="0" y="0"/>
                </a:moveTo>
                <a:lnTo>
                  <a:pt x="1333500" y="0"/>
                </a:lnTo>
                <a:lnTo>
                  <a:pt x="1333500" y="9956"/>
                </a:lnTo>
                <a:lnTo>
                  <a:pt x="1203583" y="28273"/>
                </a:lnTo>
                <a:cubicBezTo>
                  <a:pt x="615200" y="139499"/>
                  <a:pt x="151771" y="567615"/>
                  <a:pt x="31371" y="1111163"/>
                </a:cubicBezTo>
                <a:lnTo>
                  <a:pt x="13522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72000">
                <a:sysClr val="window" lastClr="FFFFFF">
                  <a:alpha val="30000"/>
                </a:sysClr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76" y="1700808"/>
            <a:ext cx="432276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898775"/>
            <a:ext cx="4322763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4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2014-12-16T02:27:17Z</dcterms:created>
  <dcterms:modified xsi:type="dcterms:W3CDTF">2014-12-16T03:22:05Z</dcterms:modified>
</cp:coreProperties>
</file>