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3"/>
          <a:stretch/>
        </p:blipFill>
        <p:spPr>
          <a:xfrm>
            <a:off x="786921" y="2893070"/>
            <a:ext cx="720080" cy="790335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05649"/>
            <a:ext cx="6353514" cy="7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75656" y="2924944"/>
            <a:ext cx="6048672" cy="73866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8B8F9D"/>
                </a:solidFill>
                <a:latin typeface="方正大黑简体" pitchFamily="65" charset="-122"/>
                <a:ea typeface="方正大黑简体" pitchFamily="65" charset="-122"/>
              </a:rPr>
              <a:t>国家人口与健康科学数据共享平台</a:t>
            </a:r>
            <a:endParaRPr lang="en-US" altLang="zh-CN" sz="2800" b="1" dirty="0" smtClean="0">
              <a:solidFill>
                <a:srgbClr val="8B8F9D"/>
              </a:solidFill>
              <a:latin typeface="方正大黑简体" pitchFamily="65" charset="-122"/>
              <a:ea typeface="方正大黑简体" pitchFamily="65" charset="-122"/>
            </a:endParaRPr>
          </a:p>
          <a:p>
            <a:r>
              <a:rPr lang="en-US" altLang="zh-CN" sz="1400" b="1" dirty="0">
                <a:solidFill>
                  <a:srgbClr val="8B8F9D"/>
                </a:solidFill>
                <a:latin typeface="方正大黑简体" pitchFamily="65" charset="-122"/>
                <a:ea typeface="方正大黑简体" pitchFamily="65" charset="-122"/>
              </a:rPr>
              <a:t>National Scientific Data Sharing Platform for Population and Health</a:t>
            </a:r>
            <a:endParaRPr lang="zh-CN" altLang="en-US" sz="1400" b="1" dirty="0">
              <a:solidFill>
                <a:srgbClr val="8B8F9D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1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2014-12-12T05:11:37Z</dcterms:created>
  <dcterms:modified xsi:type="dcterms:W3CDTF">2014-12-12T09:34:55Z</dcterms:modified>
</cp:coreProperties>
</file>