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20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5107-2391-E447-B157-1B8BB352F53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C1CB-8886-D24C-919C-7477B80F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4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5107-2391-E447-B157-1B8BB352F53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C1CB-8886-D24C-919C-7477B80F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5107-2391-E447-B157-1B8BB352F53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C1CB-8886-D24C-919C-7477B80F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5107-2391-E447-B157-1B8BB352F53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C1CB-8886-D24C-919C-7477B80F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5107-2391-E447-B157-1B8BB352F53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C1CB-8886-D24C-919C-7477B80F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5107-2391-E447-B157-1B8BB352F53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C1CB-8886-D24C-919C-7477B80F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9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5107-2391-E447-B157-1B8BB352F53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C1CB-8886-D24C-919C-7477B80F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0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5107-2391-E447-B157-1B8BB352F53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C1CB-8886-D24C-919C-7477B80F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5107-2391-E447-B157-1B8BB352F53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C1CB-8886-D24C-919C-7477B80F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6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5107-2391-E447-B157-1B8BB352F53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C1CB-8886-D24C-919C-7477B80F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7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5107-2391-E447-B157-1B8BB352F53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9C1CB-8886-D24C-919C-7477B80F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3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5107-2391-E447-B157-1B8BB352F536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9C1CB-8886-D24C-919C-7477B80F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01244" y="1942530"/>
            <a:ext cx="1958829" cy="19077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40079" y="1492496"/>
            <a:ext cx="58931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 smtClean="0">
                <a:ln w="12700">
                  <a:solidFill>
                    <a:srgbClr val="0000FF"/>
                  </a:solidFill>
                  <a:prstDash val="solid"/>
                </a:ln>
                <a:solidFill>
                  <a:srgbClr val="F7964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INTELLIGENT</a:t>
            </a:r>
          </a:p>
          <a:p>
            <a:r>
              <a:rPr lang="en-US" sz="8400" b="1" dirty="0" smtClean="0">
                <a:ln w="12700">
                  <a:solidFill>
                    <a:srgbClr val="0000FF"/>
                  </a:solidFill>
                  <a:prstDash val="solid"/>
                </a:ln>
                <a:solidFill>
                  <a:srgbClr val="F7964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LEARN</a:t>
            </a:r>
            <a:endParaRPr lang="en-US" sz="8400" b="1" dirty="0">
              <a:ln w="12700">
                <a:solidFill>
                  <a:srgbClr val="0000FF"/>
                </a:solidFill>
                <a:prstDash val="solid"/>
              </a:ln>
              <a:solidFill>
                <a:srgbClr val="F7964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0045" y="2112535"/>
            <a:ext cx="311261" cy="1617744"/>
            <a:chOff x="1640045" y="2112535"/>
            <a:chExt cx="311261" cy="161774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51306" y="2112535"/>
              <a:ext cx="0" cy="1617744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640045" y="3690269"/>
              <a:ext cx="285634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40045" y="2112535"/>
              <a:ext cx="0" cy="1607737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40045" y="2144933"/>
              <a:ext cx="130003" cy="0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80047" y="2112535"/>
              <a:ext cx="0" cy="1487721"/>
            </a:xfrm>
            <a:prstGeom prst="line">
              <a:avLst/>
            </a:prstGeom>
            <a:ln w="762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156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2019-03-20T23:30:52Z</dcterms:created>
  <dcterms:modified xsi:type="dcterms:W3CDTF">2019-03-20T23:41:12Z</dcterms:modified>
</cp:coreProperties>
</file>