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4904" y="-96"/>
      </p:cViewPr>
      <p:guideLst>
        <p:guide orient="horz" pos="576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681136"/>
            <a:ext cx="1243584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10363200"/>
            <a:ext cx="1024128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732370"/>
            <a:ext cx="329184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2370"/>
            <a:ext cx="963168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1751735"/>
            <a:ext cx="1243584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7751237"/>
            <a:ext cx="1243584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093635"/>
            <a:ext cx="646430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5799667"/>
            <a:ext cx="646430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4093635"/>
            <a:ext cx="646684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5799667"/>
            <a:ext cx="646684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728133"/>
            <a:ext cx="4813301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728136"/>
            <a:ext cx="81788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3826936"/>
            <a:ext cx="4813301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12801601"/>
            <a:ext cx="877824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1634067"/>
            <a:ext cx="877824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14312902"/>
            <a:ext cx="877824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732368"/>
            <a:ext cx="1316736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267202"/>
            <a:ext cx="1316736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6950269"/>
            <a:ext cx="46329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1058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Monte-Carlo methods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357772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TD control</a:t>
            </a:r>
          </a:p>
          <a:p>
            <a:pPr algn="ctr"/>
            <a:r>
              <a:rPr lang="en-US" sz="2400" dirty="0" smtClean="0"/>
              <a:t>(SARSA)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665304" y="122809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Q-learning</a:t>
            </a:r>
          </a:p>
          <a:p>
            <a:pPr algn="ctr"/>
            <a:r>
              <a:rPr lang="en-US" sz="2400" dirty="0" smtClean="0"/>
              <a:t>(SARSAMAX)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148562" y="3034695"/>
            <a:ext cx="1987541" cy="1018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DQN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038450" y="472877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DDQN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093250" y="5559919"/>
            <a:ext cx="1761063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Dueling DQN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934676" y="6700773"/>
            <a:ext cx="1826816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Prioritized Experience Replay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273532" y="8115583"/>
            <a:ext cx="2043990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Distributional DQN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1721757" y="8350733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Noisy DQN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5916315" y="1050172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Rainbow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05739" y="287226"/>
            <a:ext cx="7207360" cy="416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Bellman Equation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 flipH="1">
            <a:off x="6142333" y="2602894"/>
            <a:ext cx="5516742" cy="43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7768950" y="2474290"/>
            <a:ext cx="204414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target network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experience replay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2032221" y="4053287"/>
            <a:ext cx="4110112" cy="675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3973782" y="4053287"/>
            <a:ext cx="2168551" cy="150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7" idx="2"/>
            <a:endCxn id="10" idx="0"/>
          </p:cNvCxnSpPr>
          <p:nvPr/>
        </p:nvCxnSpPr>
        <p:spPr>
          <a:xfrm flipH="1">
            <a:off x="5848084" y="4053287"/>
            <a:ext cx="294249" cy="2647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7" idx="2"/>
            <a:endCxn id="11" idx="0"/>
          </p:cNvCxnSpPr>
          <p:nvPr/>
        </p:nvCxnSpPr>
        <p:spPr>
          <a:xfrm>
            <a:off x="6142333" y="4053287"/>
            <a:ext cx="4153194" cy="406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7" idx="2"/>
            <a:endCxn id="12" idx="0"/>
          </p:cNvCxnSpPr>
          <p:nvPr/>
        </p:nvCxnSpPr>
        <p:spPr>
          <a:xfrm>
            <a:off x="6142333" y="4053287"/>
            <a:ext cx="6573195" cy="4297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8" idx="2"/>
            <a:endCxn id="14" idx="0"/>
          </p:cNvCxnSpPr>
          <p:nvPr/>
        </p:nvCxnSpPr>
        <p:spPr>
          <a:xfrm>
            <a:off x="2032221" y="5872124"/>
            <a:ext cx="4877865" cy="4629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2"/>
            <a:endCxn id="14" idx="0"/>
          </p:cNvCxnSpPr>
          <p:nvPr/>
        </p:nvCxnSpPr>
        <p:spPr>
          <a:xfrm>
            <a:off x="3973782" y="6703271"/>
            <a:ext cx="2936304" cy="3798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10" idx="2"/>
            <a:endCxn id="14" idx="0"/>
          </p:cNvCxnSpPr>
          <p:nvPr/>
        </p:nvCxnSpPr>
        <p:spPr>
          <a:xfrm>
            <a:off x="5848084" y="7844125"/>
            <a:ext cx="1062002" cy="2657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11" idx="2"/>
            <a:endCxn id="14" idx="0"/>
          </p:cNvCxnSpPr>
          <p:nvPr/>
        </p:nvCxnSpPr>
        <p:spPr>
          <a:xfrm flipH="1">
            <a:off x="6910086" y="9258935"/>
            <a:ext cx="3385441" cy="124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stCxn id="12" idx="2"/>
            <a:endCxn id="14" idx="0"/>
          </p:cNvCxnSpPr>
          <p:nvPr/>
        </p:nvCxnSpPr>
        <p:spPr>
          <a:xfrm flipH="1">
            <a:off x="6910086" y="9494085"/>
            <a:ext cx="5805442" cy="1007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Rounded Rectangle 57"/>
          <p:cNvSpPr/>
          <p:nvPr/>
        </p:nvSpPr>
        <p:spPr>
          <a:xfrm>
            <a:off x="6952005" y="7472504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A3C</a:t>
            </a:r>
            <a:endParaRPr lang="en-US" sz="2400" dirty="0"/>
          </a:p>
        </p:txBody>
      </p:sp>
      <p:cxnSp>
        <p:nvCxnSpPr>
          <p:cNvPr id="69" name="Straight Arrow Connector 68"/>
          <p:cNvCxnSpPr>
            <a:stCxn id="7" idx="2"/>
            <a:endCxn id="58" idx="0"/>
          </p:cNvCxnSpPr>
          <p:nvPr/>
        </p:nvCxnSpPr>
        <p:spPr>
          <a:xfrm>
            <a:off x="6142333" y="4053287"/>
            <a:ext cx="1803443" cy="3419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58" idx="2"/>
            <a:endCxn id="14" idx="0"/>
          </p:cNvCxnSpPr>
          <p:nvPr/>
        </p:nvCxnSpPr>
        <p:spPr>
          <a:xfrm flipH="1">
            <a:off x="6910086" y="8615856"/>
            <a:ext cx="1035690" cy="1885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1908242" y="4231817"/>
            <a:ext cx="326255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</a:t>
            </a:r>
            <a:r>
              <a:rPr lang="en-US" sz="2000" dirty="0" err="1" smtClean="0">
                <a:solidFill>
                  <a:schemeClr val="accent6"/>
                </a:solidFill>
              </a:rPr>
              <a:t>eval</a:t>
            </a:r>
            <a:r>
              <a:rPr lang="en-US" sz="2000" dirty="0" smtClean="0">
                <a:solidFill>
                  <a:schemeClr val="accent6"/>
                </a:solidFill>
              </a:rPr>
              <a:t> and selection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36386" y="4687953"/>
            <a:ext cx="1980029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V &amp; 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34676" y="5359864"/>
            <a:ext cx="225366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prioritized sampling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140045" y="7365750"/>
            <a:ext cx="192423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distributional Q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13" name="Straight Arrow Connector 112"/>
          <p:cNvCxnSpPr>
            <a:stCxn id="5" idx="3"/>
            <a:endCxn id="6" idx="1"/>
          </p:cNvCxnSpPr>
          <p:nvPr/>
        </p:nvCxnSpPr>
        <p:spPr>
          <a:xfrm>
            <a:off x="8345313" y="1640882"/>
            <a:ext cx="2319991" cy="27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6914736" y="6547988"/>
            <a:ext cx="1440347" cy="707886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m</a:t>
            </a:r>
            <a:r>
              <a:rPr lang="en-US" sz="2000" dirty="0" smtClean="0">
                <a:solidFill>
                  <a:schemeClr val="accent6"/>
                </a:solidFill>
              </a:rPr>
              <a:t>ulti-step bootstrap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329020" y="7644070"/>
            <a:ext cx="238027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noisy net exploration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64" name="Straight Arrow Connector 63"/>
          <p:cNvCxnSpPr>
            <a:stCxn id="4" idx="3"/>
            <a:endCxn id="5" idx="1"/>
          </p:cNvCxnSpPr>
          <p:nvPr/>
        </p:nvCxnSpPr>
        <p:spPr>
          <a:xfrm>
            <a:off x="4548599" y="1640882"/>
            <a:ext cx="1809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46403" y="1133050"/>
            <a:ext cx="125028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temporal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difference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bootstrap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88990" y="1286939"/>
            <a:ext cx="122686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off-policy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maximum 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reward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2" name="Picture 1" descr="jeky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170" y="11277004"/>
            <a:ext cx="1267128" cy="3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2019-03-19T21:24:57Z</dcterms:created>
  <dcterms:modified xsi:type="dcterms:W3CDTF">2019-03-26T01:16:17Z</dcterms:modified>
</cp:coreProperties>
</file>