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056" y="-144"/>
      </p:cViewPr>
      <p:guideLst>
        <p:guide orient="horz" pos="576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681136"/>
            <a:ext cx="1243584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10363200"/>
            <a:ext cx="1024128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732370"/>
            <a:ext cx="329184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2370"/>
            <a:ext cx="963168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11751735"/>
            <a:ext cx="1243584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7751237"/>
            <a:ext cx="1243584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093635"/>
            <a:ext cx="6464301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5799667"/>
            <a:ext cx="6464301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4093635"/>
            <a:ext cx="646684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5799667"/>
            <a:ext cx="646684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728133"/>
            <a:ext cx="4813301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728136"/>
            <a:ext cx="817880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3826936"/>
            <a:ext cx="4813301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12801601"/>
            <a:ext cx="877824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1634067"/>
            <a:ext cx="877824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14312902"/>
            <a:ext cx="877824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732368"/>
            <a:ext cx="1316736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267202"/>
            <a:ext cx="1316736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8F77-DC64-AA4C-8F34-1C34EF1FA77F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16950269"/>
            <a:ext cx="46329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1058" y="95348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Monte-Carlo methods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357772" y="95348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TD </a:t>
            </a:r>
            <a:r>
              <a:rPr lang="en-US" sz="2400" dirty="0" smtClean="0"/>
              <a:t>control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0665304" y="1228090"/>
            <a:ext cx="1987541" cy="13748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Q-learning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854313" y="3034695"/>
            <a:ext cx="1987541" cy="1018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DQN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038450" y="4728772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DDQN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105165" y="5173121"/>
            <a:ext cx="1761063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Dueling DQN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199711" y="5832943"/>
            <a:ext cx="1826816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Prioritized Experience Replay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9615085" y="6893168"/>
            <a:ext cx="2043990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Distributional </a:t>
            </a:r>
            <a:r>
              <a:rPr lang="en-US" sz="2400" dirty="0" smtClean="0"/>
              <a:t>DQN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2083462" y="6972231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Noisy </a:t>
            </a:r>
            <a:r>
              <a:rPr lang="en-US" sz="2400" dirty="0" smtClean="0"/>
              <a:t>DQN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587846" y="8154686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Rainbow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480678" y="8726362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REINFORCE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3860543" y="11441373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DPG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3860543" y="12748819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DDPG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8321196" y="13320495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D4PG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1514393" y="10885069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Actor-Critic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05739" y="287226"/>
            <a:ext cx="5969648" cy="4167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Bellman Equation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 flipH="1">
            <a:off x="5848084" y="2602894"/>
            <a:ext cx="5810991" cy="431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7945776" y="2602894"/>
            <a:ext cx="204414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target network</a:t>
            </a:r>
          </a:p>
          <a:p>
            <a:r>
              <a:rPr lang="en-US" sz="2000" dirty="0" smtClean="0">
                <a:solidFill>
                  <a:schemeClr val="accent6"/>
                </a:solidFill>
              </a:rPr>
              <a:t>experience replay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 flipH="1">
            <a:off x="2032221" y="4053287"/>
            <a:ext cx="3815863" cy="675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3985697" y="4053287"/>
            <a:ext cx="1862387" cy="1119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7" idx="2"/>
            <a:endCxn id="10" idx="0"/>
          </p:cNvCxnSpPr>
          <p:nvPr/>
        </p:nvCxnSpPr>
        <p:spPr>
          <a:xfrm>
            <a:off x="5848084" y="4053287"/>
            <a:ext cx="265035" cy="1779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7" idx="2"/>
            <a:endCxn id="11" idx="0"/>
          </p:cNvCxnSpPr>
          <p:nvPr/>
        </p:nvCxnSpPr>
        <p:spPr>
          <a:xfrm>
            <a:off x="5848084" y="4053287"/>
            <a:ext cx="4788996" cy="2839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7" idx="2"/>
            <a:endCxn id="12" idx="0"/>
          </p:cNvCxnSpPr>
          <p:nvPr/>
        </p:nvCxnSpPr>
        <p:spPr>
          <a:xfrm>
            <a:off x="5848084" y="4053287"/>
            <a:ext cx="7229149" cy="2918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8" idx="2"/>
            <a:endCxn id="14" idx="0"/>
          </p:cNvCxnSpPr>
          <p:nvPr/>
        </p:nvCxnSpPr>
        <p:spPr>
          <a:xfrm>
            <a:off x="2032221" y="5872124"/>
            <a:ext cx="5549396" cy="2282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2"/>
            <a:endCxn id="14" idx="0"/>
          </p:cNvCxnSpPr>
          <p:nvPr/>
        </p:nvCxnSpPr>
        <p:spPr>
          <a:xfrm>
            <a:off x="3985697" y="6316473"/>
            <a:ext cx="3595920" cy="1838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stCxn id="10" idx="2"/>
            <a:endCxn id="14" idx="0"/>
          </p:cNvCxnSpPr>
          <p:nvPr/>
        </p:nvCxnSpPr>
        <p:spPr>
          <a:xfrm>
            <a:off x="6113119" y="6976295"/>
            <a:ext cx="1468498" cy="1178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stCxn id="11" idx="2"/>
            <a:endCxn id="14" idx="0"/>
          </p:cNvCxnSpPr>
          <p:nvPr/>
        </p:nvCxnSpPr>
        <p:spPr>
          <a:xfrm flipH="1">
            <a:off x="7581617" y="8036520"/>
            <a:ext cx="3055463" cy="118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stCxn id="12" idx="2"/>
            <a:endCxn id="14" idx="0"/>
          </p:cNvCxnSpPr>
          <p:nvPr/>
        </p:nvCxnSpPr>
        <p:spPr>
          <a:xfrm flipH="1">
            <a:off x="7581617" y="8115583"/>
            <a:ext cx="5495616" cy="391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8" name="Rounded Rectangle 57"/>
          <p:cNvSpPr/>
          <p:nvPr/>
        </p:nvSpPr>
        <p:spPr>
          <a:xfrm>
            <a:off x="7205600" y="6321492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A3C</a:t>
            </a:r>
            <a:endParaRPr lang="en-US" sz="2400" dirty="0"/>
          </a:p>
        </p:txBody>
      </p:sp>
      <p:cxnSp>
        <p:nvCxnSpPr>
          <p:cNvPr id="69" name="Straight Arrow Connector 68"/>
          <p:cNvCxnSpPr>
            <a:stCxn id="7" idx="2"/>
            <a:endCxn id="58" idx="0"/>
          </p:cNvCxnSpPr>
          <p:nvPr/>
        </p:nvCxnSpPr>
        <p:spPr>
          <a:xfrm>
            <a:off x="5848084" y="4053287"/>
            <a:ext cx="2351287" cy="2268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58" idx="2"/>
            <a:endCxn id="14" idx="0"/>
          </p:cNvCxnSpPr>
          <p:nvPr/>
        </p:nvCxnSpPr>
        <p:spPr>
          <a:xfrm flipH="1">
            <a:off x="7581617" y="7464844"/>
            <a:ext cx="617754" cy="689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4" name="Rounded Rectangle 83"/>
          <p:cNvSpPr/>
          <p:nvPr/>
        </p:nvSpPr>
        <p:spPr>
          <a:xfrm>
            <a:off x="6032756" y="13081336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PPO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1908242" y="4231817"/>
            <a:ext cx="3262557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decoupling </a:t>
            </a:r>
            <a:r>
              <a:rPr lang="en-US" sz="2000" dirty="0" err="1" smtClean="0">
                <a:solidFill>
                  <a:schemeClr val="accent6"/>
                </a:solidFill>
              </a:rPr>
              <a:t>eval</a:t>
            </a:r>
            <a:r>
              <a:rPr lang="en-US" sz="2000" dirty="0" smtClean="0">
                <a:solidFill>
                  <a:schemeClr val="accent6"/>
                </a:solidFill>
              </a:rPr>
              <a:t> and selection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36386" y="4687953"/>
            <a:ext cx="1980029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decoupling V &amp; A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86285" y="5159809"/>
            <a:ext cx="2253667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prioritized </a:t>
            </a:r>
            <a:r>
              <a:rPr lang="en-US" sz="2000" dirty="0" smtClean="0">
                <a:solidFill>
                  <a:schemeClr val="accent6"/>
                </a:solidFill>
              </a:rPr>
              <a:t>sampling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04782" y="6345168"/>
            <a:ext cx="1924238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distributional Q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105" name="Straight Arrow Connector 104"/>
          <p:cNvCxnSpPr>
            <a:stCxn id="16" idx="2"/>
            <a:endCxn id="21" idx="0"/>
          </p:cNvCxnSpPr>
          <p:nvPr/>
        </p:nvCxnSpPr>
        <p:spPr>
          <a:xfrm>
            <a:off x="2474449" y="9869714"/>
            <a:ext cx="33715" cy="1015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8" name="TextBox 107"/>
          <p:cNvSpPr txBox="1"/>
          <p:nvPr/>
        </p:nvSpPr>
        <p:spPr>
          <a:xfrm>
            <a:off x="1452088" y="10201034"/>
            <a:ext cx="2112152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learning Q as critic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480678" y="14224688"/>
            <a:ext cx="1987541" cy="1143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MADDPG</a:t>
            </a:r>
            <a:endParaRPr lang="en-US" sz="2400" dirty="0"/>
          </a:p>
        </p:txBody>
      </p:sp>
      <p:cxnSp>
        <p:nvCxnSpPr>
          <p:cNvPr id="113" name="Straight Arrow Connector 112"/>
          <p:cNvCxnSpPr>
            <a:stCxn id="5" idx="3"/>
            <a:endCxn id="6" idx="1"/>
          </p:cNvCxnSpPr>
          <p:nvPr/>
        </p:nvCxnSpPr>
        <p:spPr>
          <a:xfrm>
            <a:off x="8345313" y="1640882"/>
            <a:ext cx="2319991" cy="274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>
            <a:off x="8632687" y="1640882"/>
            <a:ext cx="1357238" cy="400110"/>
          </a:xfrm>
          <a:prstGeom prst="rect">
            <a:avLst/>
          </a:prstGeom>
          <a:solidFill>
            <a:srgbClr val="FFFFFF"/>
          </a:solidFill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SARSAMAX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879563" y="9822390"/>
            <a:ext cx="1307349" cy="10043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TRPO</a:t>
            </a:r>
            <a:endParaRPr lang="en-US" sz="2400" dirty="0"/>
          </a:p>
        </p:txBody>
      </p:sp>
      <p:cxnSp>
        <p:nvCxnSpPr>
          <p:cNvPr id="117" name="Straight Arrow Connector 116"/>
          <p:cNvCxnSpPr>
            <a:stCxn id="16" idx="2"/>
            <a:endCxn id="115" idx="1"/>
          </p:cNvCxnSpPr>
          <p:nvPr/>
        </p:nvCxnSpPr>
        <p:spPr>
          <a:xfrm>
            <a:off x="2474449" y="9869714"/>
            <a:ext cx="6405114" cy="454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18" name="TextBox 117"/>
          <p:cNvSpPr txBox="1"/>
          <p:nvPr/>
        </p:nvSpPr>
        <p:spPr>
          <a:xfrm>
            <a:off x="5159585" y="10000979"/>
            <a:ext cx="1866942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natural </a:t>
            </a:r>
            <a:r>
              <a:rPr lang="en-US" sz="2000" dirty="0" smtClean="0">
                <a:solidFill>
                  <a:schemeClr val="accent6"/>
                </a:solidFill>
              </a:rPr>
              <a:t>gradient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860543" y="14647916"/>
            <a:ext cx="1987541" cy="1143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TD3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993959" y="5550268"/>
            <a:ext cx="2410823" cy="707886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m</a:t>
            </a:r>
            <a:r>
              <a:rPr lang="en-US" sz="2000" dirty="0" smtClean="0">
                <a:solidFill>
                  <a:schemeClr val="accent6"/>
                </a:solidFill>
              </a:rPr>
              <a:t>ulti-step bootstrap targets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703184" y="5559919"/>
            <a:ext cx="2380278" cy="400110"/>
          </a:xfrm>
          <a:prstGeom prst="rect">
            <a:avLst/>
          </a:prstGeom>
          <a:ln>
            <a:solidFill>
              <a:srgbClr val="FCD5B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noisy net exploration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6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66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2019-03-19T21:24:57Z</dcterms:created>
  <dcterms:modified xsi:type="dcterms:W3CDTF">2019-03-20T21:12:32Z</dcterms:modified>
</cp:coreProperties>
</file>