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016" y="-144"/>
      </p:cViewPr>
      <p:guideLst>
        <p:guide orient="horz" pos="5760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681136"/>
            <a:ext cx="1243584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10363200"/>
            <a:ext cx="1024128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732370"/>
            <a:ext cx="329184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2370"/>
            <a:ext cx="963168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11751735"/>
            <a:ext cx="1243584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7751237"/>
            <a:ext cx="12435840" cy="40004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4267202"/>
            <a:ext cx="6461760" cy="120692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093635"/>
            <a:ext cx="6464301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5799667"/>
            <a:ext cx="6464301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4093635"/>
            <a:ext cx="646684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5799667"/>
            <a:ext cx="646684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728133"/>
            <a:ext cx="4813301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728136"/>
            <a:ext cx="8178800" cy="156083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3826936"/>
            <a:ext cx="4813301" cy="125095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7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12801601"/>
            <a:ext cx="877824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1634067"/>
            <a:ext cx="877824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14312902"/>
            <a:ext cx="8778240" cy="21462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732368"/>
            <a:ext cx="1316736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4267202"/>
            <a:ext cx="1316736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E8F77-DC64-AA4C-8F34-1C34EF1FA77F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16950269"/>
            <a:ext cx="46329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16950269"/>
            <a:ext cx="34137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6F241-3793-0046-A524-3106F5943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61058" y="1448555"/>
            <a:ext cx="1987541" cy="13748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Monte-Carlo methods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6357772" y="1448555"/>
            <a:ext cx="1987541" cy="13748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TD learning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10082340" y="1865263"/>
            <a:ext cx="1987541" cy="13748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Q-learning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6508681" y="3817451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DQN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1038450" y="5223847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DDQN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539521" y="5795523"/>
            <a:ext cx="1761063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Dueling DQN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5471037" y="6184776"/>
            <a:ext cx="1618682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Prioritized Experience Replay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9366629" y="6622438"/>
            <a:ext cx="2043990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Distributional Q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1695973" y="6739081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Noisy Net Exploration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6522799" y="8348853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Rainbow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1480678" y="8987208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REINFORCE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60543" y="11441373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DPG</a:t>
            </a:r>
            <a:endParaRPr lang="en-US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3860543" y="12684244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DDPG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8199371" y="13255920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D4PG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1480678" y="10969216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Actor-Critic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032221" y="337336"/>
            <a:ext cx="5969648" cy="4167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Bellman Equation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" idx="2"/>
            <a:endCxn id="7" idx="0"/>
          </p:cNvCxnSpPr>
          <p:nvPr/>
        </p:nvCxnSpPr>
        <p:spPr>
          <a:xfrm flipH="1">
            <a:off x="7502452" y="3240067"/>
            <a:ext cx="3573659" cy="577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99371" y="3210808"/>
            <a:ext cx="1854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network</a:t>
            </a:r>
          </a:p>
          <a:p>
            <a:r>
              <a:rPr lang="en-US" dirty="0" smtClean="0"/>
              <a:t>experience replay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7" idx="2"/>
            <a:endCxn id="8" idx="0"/>
          </p:cNvCxnSpPr>
          <p:nvPr/>
        </p:nvCxnSpPr>
        <p:spPr>
          <a:xfrm flipH="1">
            <a:off x="2032221" y="4960803"/>
            <a:ext cx="5470231" cy="263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4420053" y="4960803"/>
            <a:ext cx="3082399" cy="834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  <a:endCxn id="10" idx="0"/>
          </p:cNvCxnSpPr>
          <p:nvPr/>
        </p:nvCxnSpPr>
        <p:spPr>
          <a:xfrm flipH="1">
            <a:off x="6280378" y="4960803"/>
            <a:ext cx="1222074" cy="1223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11" idx="0"/>
          </p:cNvCxnSpPr>
          <p:nvPr/>
        </p:nvCxnSpPr>
        <p:spPr>
          <a:xfrm>
            <a:off x="7502452" y="4960803"/>
            <a:ext cx="2886172" cy="1661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12" idx="0"/>
          </p:cNvCxnSpPr>
          <p:nvPr/>
        </p:nvCxnSpPr>
        <p:spPr>
          <a:xfrm>
            <a:off x="7502452" y="4960803"/>
            <a:ext cx="5187292" cy="1778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14" idx="0"/>
          </p:cNvCxnSpPr>
          <p:nvPr/>
        </p:nvCxnSpPr>
        <p:spPr>
          <a:xfrm>
            <a:off x="2032221" y="6367199"/>
            <a:ext cx="5484349" cy="1981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14" idx="0"/>
          </p:cNvCxnSpPr>
          <p:nvPr/>
        </p:nvCxnSpPr>
        <p:spPr>
          <a:xfrm>
            <a:off x="4420053" y="6938875"/>
            <a:ext cx="3096517" cy="1409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4" idx="0"/>
          </p:cNvCxnSpPr>
          <p:nvPr/>
        </p:nvCxnSpPr>
        <p:spPr>
          <a:xfrm>
            <a:off x="6280378" y="7328128"/>
            <a:ext cx="1236192" cy="1020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2"/>
            <a:endCxn id="14" idx="0"/>
          </p:cNvCxnSpPr>
          <p:nvPr/>
        </p:nvCxnSpPr>
        <p:spPr>
          <a:xfrm flipH="1">
            <a:off x="7516570" y="7765790"/>
            <a:ext cx="2872054" cy="58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2"/>
            <a:endCxn id="14" idx="0"/>
          </p:cNvCxnSpPr>
          <p:nvPr/>
        </p:nvCxnSpPr>
        <p:spPr>
          <a:xfrm flipH="1">
            <a:off x="7516570" y="7882433"/>
            <a:ext cx="5173174" cy="466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7265136" y="6367199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A3C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stCxn id="7" idx="2"/>
            <a:endCxn id="58" idx="0"/>
          </p:cNvCxnSpPr>
          <p:nvPr/>
        </p:nvCxnSpPr>
        <p:spPr>
          <a:xfrm>
            <a:off x="7502452" y="4960803"/>
            <a:ext cx="756455" cy="1406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</p:cNvCxnSpPr>
          <p:nvPr/>
        </p:nvCxnSpPr>
        <p:spPr>
          <a:xfrm flipH="1">
            <a:off x="7576105" y="7510551"/>
            <a:ext cx="682802" cy="83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6014328" y="12932888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PPO</a:t>
            </a:r>
            <a:endParaRPr 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3012731" y="4854515"/>
            <a:ext cx="295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decoupling </a:t>
            </a:r>
            <a:r>
              <a:rPr lang="en-US" dirty="0" err="1" smtClean="0"/>
              <a:t>eval</a:t>
            </a:r>
            <a:r>
              <a:rPr lang="en-US" dirty="0" smtClean="0"/>
              <a:t> and selection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620403" y="5243690"/>
            <a:ext cx="179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decoupling V &amp; A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356775" y="5613022"/>
            <a:ext cx="290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TD-error prioritized sampling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8741066" y="5950088"/>
            <a:ext cx="164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distributional Q</a:t>
            </a:r>
            <a:endParaRPr lang="en-US" dirty="0"/>
          </a:p>
        </p:txBody>
      </p:sp>
      <p:cxnSp>
        <p:nvCxnSpPr>
          <p:cNvPr id="105" name="Straight Arrow Connector 104"/>
          <p:cNvCxnSpPr>
            <a:stCxn id="16" idx="2"/>
            <a:endCxn id="21" idx="0"/>
          </p:cNvCxnSpPr>
          <p:nvPr/>
        </p:nvCxnSpPr>
        <p:spPr>
          <a:xfrm>
            <a:off x="2474449" y="10130560"/>
            <a:ext cx="0" cy="8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480678" y="10457373"/>
            <a:ext cx="191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</a:t>
            </a:r>
            <a:r>
              <a:rPr lang="en-US" dirty="0" smtClean="0"/>
              <a:t>Q as critic</a:t>
            </a:r>
            <a:endParaRPr lang="en-US" dirty="0"/>
          </a:p>
        </p:txBody>
      </p:sp>
      <p:sp>
        <p:nvSpPr>
          <p:cNvPr id="110" name="Rounded Rectangle 109"/>
          <p:cNvSpPr/>
          <p:nvPr/>
        </p:nvSpPr>
        <p:spPr>
          <a:xfrm>
            <a:off x="1550724" y="14076240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MADDPG</a:t>
            </a:r>
            <a:endParaRPr lang="en-US" sz="1600" dirty="0"/>
          </a:p>
        </p:txBody>
      </p:sp>
      <p:cxnSp>
        <p:nvCxnSpPr>
          <p:cNvPr id="113" name="Straight Arrow Connector 112"/>
          <p:cNvCxnSpPr>
            <a:stCxn id="5" idx="3"/>
            <a:endCxn id="6" idx="1"/>
          </p:cNvCxnSpPr>
          <p:nvPr/>
        </p:nvCxnSpPr>
        <p:spPr>
          <a:xfrm>
            <a:off x="8345313" y="2135957"/>
            <a:ext cx="1737027" cy="4167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632687" y="2135957"/>
            <a:ext cx="123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SARSAMAX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8879563" y="9822390"/>
            <a:ext cx="1307349" cy="10043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TRPO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16" idx="2"/>
            <a:endCxn id="115" idx="1"/>
          </p:cNvCxnSpPr>
          <p:nvPr/>
        </p:nvCxnSpPr>
        <p:spPr>
          <a:xfrm>
            <a:off x="2474449" y="10130560"/>
            <a:ext cx="6405114" cy="193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159585" y="10000979"/>
            <a:ext cx="169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natrual</a:t>
            </a:r>
            <a:r>
              <a:rPr lang="en-US" dirty="0" smtClean="0"/>
              <a:t> gradient</a:t>
            </a:r>
            <a:endParaRPr lang="en-US" dirty="0"/>
          </a:p>
        </p:txBody>
      </p:sp>
      <p:sp>
        <p:nvSpPr>
          <p:cNvPr id="119" name="Rounded Rectangle 118"/>
          <p:cNvSpPr/>
          <p:nvPr/>
        </p:nvSpPr>
        <p:spPr>
          <a:xfrm>
            <a:off x="3860543" y="14647916"/>
            <a:ext cx="1987541" cy="1143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TD3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316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2019-03-19T21:24:57Z</dcterms:created>
  <dcterms:modified xsi:type="dcterms:W3CDTF">2019-03-19T23:05:20Z</dcterms:modified>
</cp:coreProperties>
</file>