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1" r:id="rId3"/>
    <p:sldId id="322" r:id="rId4"/>
    <p:sldId id="339" r:id="rId5"/>
    <p:sldId id="325" r:id="rId6"/>
    <p:sldId id="335" r:id="rId7"/>
    <p:sldId id="337" r:id="rId8"/>
    <p:sldId id="338" r:id="rId9"/>
    <p:sldId id="340" r:id="rId10"/>
    <p:sldId id="374" r:id="rId11"/>
    <p:sldId id="375" r:id="rId12"/>
    <p:sldId id="376" r:id="rId13"/>
    <p:sldId id="378" r:id="rId14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QQ截图20210618105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367155"/>
            <a:ext cx="8383905" cy="3473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0" y="282257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050" y="1100455"/>
            <a:ext cx="4025900" cy="92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遍历数组</a:t>
            </a:r>
            <a:endParaRPr lang="zh-CN" altLang="en-US"/>
          </a:p>
          <a:p>
            <a:r>
              <a:rPr lang="en-US" altLang="zh-CN"/>
              <a:t>a[i] &gt; 0  </a:t>
            </a:r>
            <a:r>
              <a:rPr lang="zh-CN" altLang="en-US"/>
              <a:t>的元素位置为元素缺失位</a:t>
            </a:r>
            <a:endParaRPr lang="zh-CN" altLang="en-US"/>
          </a:p>
          <a:p>
            <a:r>
              <a:rPr lang="zh-CN" altLang="en-US"/>
              <a:t>缺失数</a:t>
            </a:r>
            <a:r>
              <a:rPr lang="en-US" altLang="zh-CN"/>
              <a:t> = </a:t>
            </a:r>
            <a:r>
              <a:rPr lang="zh-CN" altLang="en-US"/>
              <a:t>大于</a:t>
            </a:r>
            <a:r>
              <a:rPr lang="en-US" altLang="zh-CN"/>
              <a:t>0</a:t>
            </a:r>
            <a:r>
              <a:rPr lang="zh-CN" altLang="en-US"/>
              <a:t>元素下标</a:t>
            </a:r>
            <a:r>
              <a:rPr lang="en-US" altLang="zh-CN"/>
              <a:t> + 1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4200" y="4447540"/>
            <a:ext cx="191262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a[1] &gt; 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6582410" y="3453765"/>
            <a:ext cx="76200" cy="7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6" grpId="0" bldLvl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0" y="282257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050" y="1100455"/>
            <a:ext cx="4025900" cy="92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遍历数组</a:t>
            </a:r>
            <a:endParaRPr lang="zh-CN" altLang="en-US"/>
          </a:p>
          <a:p>
            <a:r>
              <a:rPr lang="en-US" altLang="zh-CN"/>
              <a:t>a[i] &gt; 0  </a:t>
            </a:r>
            <a:r>
              <a:rPr lang="zh-CN" altLang="en-US"/>
              <a:t>的元素位置为元素缺失位</a:t>
            </a:r>
            <a:endParaRPr lang="zh-CN" altLang="en-US"/>
          </a:p>
          <a:p>
            <a:r>
              <a:rPr lang="zh-CN" altLang="en-US"/>
              <a:t>缺失数</a:t>
            </a:r>
            <a:r>
              <a:rPr lang="en-US" altLang="zh-CN"/>
              <a:t> = </a:t>
            </a:r>
            <a:r>
              <a:rPr lang="zh-CN" altLang="en-US"/>
              <a:t>大于</a:t>
            </a:r>
            <a:r>
              <a:rPr lang="en-US" altLang="zh-CN"/>
              <a:t>0</a:t>
            </a:r>
            <a:r>
              <a:rPr lang="zh-CN" altLang="en-US"/>
              <a:t>元素下标</a:t>
            </a:r>
            <a:r>
              <a:rPr lang="en-US" altLang="zh-CN"/>
              <a:t> + 1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37655" y="4406900"/>
            <a:ext cx="191262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a[1] &gt; 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555865" y="3484245"/>
            <a:ext cx="76200" cy="7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6" grpId="0" bldLvl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2775" y="3013710"/>
            <a:ext cx="3346450" cy="8299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4800"/>
              <a:t>缺失数：</a:t>
            </a:r>
            <a:r>
              <a:rPr lang="en-US" altLang="zh-CN" sz="4800"/>
              <a:t>[2]</a:t>
            </a:r>
            <a:endParaRPr lang="en-US" altLang="zh-CN" sz="4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7240" y="2354580"/>
            <a:ext cx="82384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修改原数组元素状态</a:t>
            </a:r>
            <a:endParaRPr lang="zh-CN" altLang="en-US" sz="4400"/>
          </a:p>
          <a:p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2555875" y="4082415"/>
            <a:ext cx="7646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1、修改原数组状态，遇到 a[i] 则将 下标为 i - 1 的位置反转为负数</a:t>
            </a:r>
            <a:endParaRPr lang="zh-CN" altLang="en-US" sz="2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zh-CN" altLang="en-US" sz="2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20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2、再次遍历数组，下标位置为正数的是缺失数</a:t>
            </a:r>
            <a:endParaRPr lang="zh-CN" altLang="en-US" sz="2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85215" y="88836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4940" y="1028700"/>
            <a:ext cx="76041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访问元素</a:t>
            </a:r>
            <a:r>
              <a:rPr lang="en-US" altLang="zh-CN" sz="2800"/>
              <a:t>  1</a:t>
            </a:r>
            <a:r>
              <a:rPr lang="zh-CN" altLang="en-US" sz="2800"/>
              <a:t>，修改</a:t>
            </a:r>
            <a:r>
              <a:rPr lang="en-US" altLang="zh-CN" sz="2800"/>
              <a:t>a[1-1]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51130" y="32702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|a[0]| = 1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880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856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3689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856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363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6134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0492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480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470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7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0812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072343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61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328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88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018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07234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08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6" grpId="1" animBg="1"/>
      <p:bldP spid="8" grpId="1" animBg="1"/>
      <p:bldP spid="7" grpId="0" animBg="1"/>
      <p:bldP spid="6" grpId="2" animBg="1"/>
      <p:bldP spid="7" grpId="1" animBg="1"/>
      <p:bldP spid="8" grpId="2" animBg="1"/>
      <p:bldP spid="7" grpId="2" animBg="1"/>
      <p:bldP spid="6" grpId="3" animBg="1"/>
      <p:bldP spid="8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85215" y="225234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2392680"/>
            <a:ext cx="76041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访问元素</a:t>
            </a:r>
            <a:r>
              <a:rPr lang="en-US" altLang="zh-CN" sz="2800"/>
              <a:t>  4</a:t>
            </a:r>
            <a:r>
              <a:rPr lang="zh-CN" altLang="en-US" sz="2800"/>
              <a:t>，修改</a:t>
            </a:r>
            <a:r>
              <a:rPr lang="en-US" altLang="zh-CN" sz="2800"/>
              <a:t>a[4-1]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96215" y="169100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|a[1]| = 4</a:t>
            </a:r>
            <a:endParaRPr lang="en-US" altLang="zh-CN" sz="2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130300" y="361632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3756660"/>
            <a:ext cx="78454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访问元素</a:t>
            </a:r>
            <a:r>
              <a:rPr lang="en-US" altLang="zh-CN" sz="2800"/>
              <a:t>  3</a:t>
            </a:r>
            <a:r>
              <a:rPr lang="zh-CN" altLang="en-US" sz="2800"/>
              <a:t>，修改</a:t>
            </a:r>
            <a:r>
              <a:rPr lang="en-US" altLang="zh-CN" sz="2800"/>
              <a:t>a[3-1]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80975" y="305498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|a[2]| = 3</a:t>
            </a:r>
            <a:endParaRPr lang="en-US" altLang="zh-CN" sz="2400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2694940" y="441896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69975" y="498030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5120640"/>
            <a:ext cx="78454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访问元素</a:t>
            </a:r>
            <a:r>
              <a:rPr lang="en-US" altLang="zh-CN" sz="2800"/>
              <a:t>  3</a:t>
            </a:r>
            <a:r>
              <a:rPr lang="zh-CN" altLang="en-US" sz="2800"/>
              <a:t>，</a:t>
            </a:r>
            <a:r>
              <a:rPr lang="en-US" altLang="zh-CN" sz="2800"/>
              <a:t>a[3-1]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95580" y="441896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|a[3]| = 3</a:t>
            </a:r>
            <a:endParaRPr lang="en-US" altLang="zh-CN" sz="2400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2694940" y="441896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2694940" y="578294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0" y="282257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050" y="1100455"/>
            <a:ext cx="4025900" cy="92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遍历数组</a:t>
            </a:r>
            <a:endParaRPr lang="zh-CN" altLang="en-US"/>
          </a:p>
          <a:p>
            <a:r>
              <a:rPr lang="en-US" altLang="zh-CN"/>
              <a:t>a[i] &gt; 0  </a:t>
            </a:r>
            <a:r>
              <a:rPr lang="zh-CN" altLang="en-US"/>
              <a:t>的元素位置为元素缺失位</a:t>
            </a:r>
            <a:endParaRPr lang="zh-CN" altLang="en-US"/>
          </a:p>
          <a:p>
            <a:r>
              <a:rPr lang="zh-CN" altLang="en-US"/>
              <a:t>缺失数</a:t>
            </a:r>
            <a:r>
              <a:rPr lang="en-US" altLang="zh-CN"/>
              <a:t> = </a:t>
            </a:r>
            <a:r>
              <a:rPr lang="zh-CN" altLang="en-US"/>
              <a:t>大于</a:t>
            </a:r>
            <a:r>
              <a:rPr lang="en-US" altLang="zh-CN"/>
              <a:t>0</a:t>
            </a:r>
            <a:r>
              <a:rPr lang="zh-CN" altLang="en-US"/>
              <a:t>元素下标</a:t>
            </a:r>
            <a:r>
              <a:rPr lang="en-US" altLang="zh-CN"/>
              <a:t> + 1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676015" y="4467860"/>
            <a:ext cx="191262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a[1] &gt; 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4594225" y="3474085"/>
            <a:ext cx="76200" cy="7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bldLvl="0" animBg="1"/>
      <p:bldP spid="3" grpId="1" animBg="1"/>
      <p:bldP spid="6" grpId="0" bldLvl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0" y="282257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050" y="1100455"/>
            <a:ext cx="4025900" cy="92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遍历数组</a:t>
            </a:r>
            <a:endParaRPr lang="zh-CN" altLang="en-US"/>
          </a:p>
          <a:p>
            <a:r>
              <a:rPr lang="en-US" altLang="zh-CN"/>
              <a:t>a[i] &gt; 0  </a:t>
            </a:r>
            <a:r>
              <a:rPr lang="zh-CN" altLang="en-US"/>
              <a:t>的元素位置为元素缺失位</a:t>
            </a:r>
            <a:endParaRPr lang="zh-CN" altLang="en-US"/>
          </a:p>
          <a:p>
            <a:r>
              <a:rPr lang="zh-CN" altLang="en-US"/>
              <a:t>缺失数</a:t>
            </a:r>
            <a:r>
              <a:rPr lang="en-US" altLang="zh-CN"/>
              <a:t> = </a:t>
            </a:r>
            <a:r>
              <a:rPr lang="zh-CN" altLang="en-US"/>
              <a:t>大于</a:t>
            </a:r>
            <a:r>
              <a:rPr lang="en-US" altLang="zh-CN"/>
              <a:t>0</a:t>
            </a:r>
            <a:r>
              <a:rPr lang="zh-CN" altLang="en-US"/>
              <a:t>元素下标</a:t>
            </a:r>
            <a:r>
              <a:rPr lang="en-US" altLang="zh-CN"/>
              <a:t> + 1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29150" y="4467860"/>
            <a:ext cx="191262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a[1] &gt; 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缺失数</a:t>
            </a:r>
            <a:r>
              <a:rPr lang="en-US" altLang="zh-CN">
                <a:sym typeface="+mn-ea"/>
              </a:rPr>
              <a:t> = 1+1 = 2</a:t>
            </a:r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5547360" y="3474085"/>
            <a:ext cx="76200" cy="7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6" grpId="0" bldLvl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68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1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2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5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6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7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1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2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3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/>
  <Paragraphs>211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123</cp:revision>
  <dcterms:created xsi:type="dcterms:W3CDTF">2021-06-10T07:20:00Z</dcterms:created>
  <dcterms:modified xsi:type="dcterms:W3CDTF">2021-06-25T01:08:07Z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a1bd9b923e7c43c7a9679d8d1a5c9e12</vt:lpwstr>
  </property>
</Properties>
</file>