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8" r:id="rId3"/>
    <p:sldId id="300" r:id="rId4"/>
    <p:sldId id="305" r:id="rId5"/>
    <p:sldId id="311" r:id="rId6"/>
    <p:sldId id="304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4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19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0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05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6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27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33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4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35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1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4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47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QQ截图20210618105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367155"/>
            <a:ext cx="8383905" cy="3473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6035675" y="3786505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53288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761111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52043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5665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3135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769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2970530" y="3786505"/>
          <a:ext cx="102298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85"/>
              </a:tblGrid>
              <a:tr h="772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4088765" y="4091940"/>
            <a:ext cx="1659890" cy="196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6035675" y="3786505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53288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761111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52043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5665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3135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769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53720" y="263398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3910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5462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61085" y="3623945"/>
            <a:ext cx="165544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a[3] &gt; third ? </a:t>
            </a:r>
            <a:endParaRPr lang="en-US" altLang="zh-CN"/>
          </a:p>
        </p:txBody>
      </p:sp>
      <p:cxnSp>
        <p:nvCxnSpPr>
          <p:cNvPr id="4" name="曲线连接符 3"/>
          <p:cNvCxnSpPr>
            <a:stCxn id="2" idx="1"/>
          </p:cNvCxnSpPr>
          <p:nvPr/>
        </p:nvCxnSpPr>
        <p:spPr>
          <a:xfrm rot="10800000" flipH="1" flipV="1">
            <a:off x="553085" y="3002915"/>
            <a:ext cx="2417445" cy="1272540"/>
          </a:xfrm>
          <a:prstGeom prst="curvedConnector3">
            <a:avLst>
              <a:gd name="adj1" fmla="val -985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2" idx="0"/>
          </p:cNvCxnSpPr>
          <p:nvPr/>
        </p:nvCxnSpPr>
        <p:spPr>
          <a:xfrm rot="10800000" flipV="1">
            <a:off x="1050925" y="2009140"/>
            <a:ext cx="4652010" cy="62420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6035675" y="3786505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53288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761111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52043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5665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3135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769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970530" y="3786505"/>
          <a:ext cx="102298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85"/>
              </a:tblGrid>
              <a:tr h="772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4088765" y="4091940"/>
            <a:ext cx="1659890" cy="196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6035675" y="3786505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53288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761111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52043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5665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3135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769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53720" y="263398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3910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5462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61085" y="3623945"/>
            <a:ext cx="165544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a[4] &gt; second ? </a:t>
            </a:r>
            <a:endParaRPr lang="en-US" altLang="zh-CN"/>
          </a:p>
        </p:txBody>
      </p:sp>
      <p:cxnSp>
        <p:nvCxnSpPr>
          <p:cNvPr id="4" name="曲线连接符 3"/>
          <p:cNvCxnSpPr>
            <a:stCxn id="2" idx="1"/>
          </p:cNvCxnSpPr>
          <p:nvPr/>
        </p:nvCxnSpPr>
        <p:spPr>
          <a:xfrm rot="10800000" flipH="1" flipV="1">
            <a:off x="553085" y="3002915"/>
            <a:ext cx="2417445" cy="1272540"/>
          </a:xfrm>
          <a:prstGeom prst="curvedConnector3">
            <a:avLst>
              <a:gd name="adj1" fmla="val -985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2" idx="0"/>
          </p:cNvCxnSpPr>
          <p:nvPr/>
        </p:nvCxnSpPr>
        <p:spPr>
          <a:xfrm rot="10800000" flipV="1">
            <a:off x="1050925" y="2009140"/>
            <a:ext cx="4652010" cy="62420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906462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75093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8553450" y="3879850"/>
          <a:ext cx="102298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85"/>
              </a:tblGrid>
              <a:tr h="772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90865" y="2717165"/>
            <a:ext cx="165862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第三大值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543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404812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504190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5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3910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5462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cxnSp>
        <p:nvCxnSpPr>
          <p:cNvPr id="19" name="曲线连接符 18"/>
          <p:cNvCxnSpPr/>
          <p:nvPr/>
        </p:nvCxnSpPr>
        <p:spPr>
          <a:xfrm rot="10800000" flipV="1">
            <a:off x="6365875" y="3423285"/>
            <a:ext cx="1497330" cy="721360"/>
          </a:xfrm>
          <a:prstGeom prst="curvedConnector3">
            <a:avLst>
              <a:gd name="adj1" fmla="val 49958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73695" y="3262630"/>
            <a:ext cx="3461385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维持三个变量，依次更新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初始化：</a:t>
            </a:r>
            <a:r>
              <a:rPr lang="en-US" altLang="zh-CN"/>
              <a:t>first=arr[0]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second= -</a:t>
            </a:r>
            <a:r>
              <a:rPr lang="zh-CN" altLang="en-US"/>
              <a:t>无穷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third=-</a:t>
            </a:r>
            <a:r>
              <a:rPr lang="zh-CN" altLang="en-US"/>
              <a:t>无穷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8" grpId="0"/>
      <p:bldP spid="9" grpId="0"/>
      <p:bldP spid="10" grpId="0"/>
      <p:bldP spid="8" grpId="1"/>
      <p:bldP spid="9" grpId="1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543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404812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504190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5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54350" y="2994660"/>
            <a:ext cx="6847840" cy="36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更新规则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53715" y="3651885"/>
            <a:ext cx="6848475" cy="3987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a[i] &gt; first </a:t>
            </a:r>
            <a:r>
              <a:rPr lang="zh-CN" altLang="en-US" sz="2000"/>
              <a:t>更新</a:t>
            </a:r>
            <a:r>
              <a:rPr lang="en-US" altLang="zh-CN" sz="2000"/>
              <a:t> first </a:t>
            </a:r>
            <a:r>
              <a:rPr lang="zh-CN" altLang="en-US" sz="2000"/>
              <a:t>，</a:t>
            </a:r>
            <a:r>
              <a:rPr lang="en-US" altLang="zh-CN" sz="2000"/>
              <a:t>second  third </a:t>
            </a:r>
            <a:r>
              <a:rPr lang="zh-CN" altLang="en-US" sz="2000"/>
              <a:t>向后顺移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3053715" y="4344035"/>
            <a:ext cx="6847840" cy="3987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a[i] &gt; second &amp;&amp; first != a[i]</a:t>
            </a:r>
            <a:r>
              <a:rPr lang="zh-CN" altLang="en-US" sz="2000"/>
              <a:t>，更新</a:t>
            </a:r>
            <a:r>
              <a:rPr lang="en-US" altLang="zh-CN" sz="2000"/>
              <a:t> </a:t>
            </a:r>
            <a:r>
              <a:rPr lang="en-US" altLang="zh-CN" sz="2000">
                <a:sym typeface="+mn-ea"/>
              </a:rPr>
              <a:t>second</a:t>
            </a:r>
            <a:r>
              <a:rPr lang="zh-CN" altLang="en-US" sz="2000"/>
              <a:t>，</a:t>
            </a:r>
            <a:r>
              <a:rPr lang="en-US" altLang="zh-CN" sz="2000"/>
              <a:t>third </a:t>
            </a:r>
            <a:r>
              <a:rPr lang="zh-CN" altLang="en-US" sz="2000"/>
              <a:t>向后顺移</a:t>
            </a:r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3054350" y="5036185"/>
            <a:ext cx="6847840" cy="3987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a[i] &gt; </a:t>
            </a:r>
            <a:r>
              <a:rPr lang="en-US" altLang="zh-CN" sz="2000">
                <a:sym typeface="+mn-ea"/>
              </a:rPr>
              <a:t>third &amp;&amp; first != a[i] &amp;&amp; second!= a[i]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/>
              <a:t>更新</a:t>
            </a:r>
            <a:r>
              <a:rPr lang="en-US" altLang="zh-CN" sz="2000"/>
              <a:t> </a:t>
            </a:r>
            <a:r>
              <a:rPr lang="en-US" altLang="zh-CN" sz="2000">
                <a:sym typeface="+mn-ea"/>
              </a:rPr>
              <a:t>third</a:t>
            </a:r>
            <a:endParaRPr lang="en-US" altLang="zh-CN"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3" grpId="0" animBg="1"/>
      <p:bldP spid="25" grpId="0" animBg="1"/>
      <p:bldP spid="3" grpId="1" animBg="1"/>
      <p:bldP spid="4" grpId="1" animBg="1"/>
      <p:bldP spid="23" grpId="1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543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404812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504190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5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3910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5462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53720" y="263398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404812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504190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5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3910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5462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61085" y="3623945"/>
            <a:ext cx="132969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a[0] &gt; first? </a:t>
            </a:r>
            <a:endParaRPr lang="en-US" altLang="zh-CN"/>
          </a:p>
        </p:txBody>
      </p:sp>
      <p:cxnSp>
        <p:nvCxnSpPr>
          <p:cNvPr id="4" name="曲线连接符 3"/>
          <p:cNvCxnSpPr>
            <a:stCxn id="2" idx="1"/>
          </p:cNvCxnSpPr>
          <p:nvPr/>
        </p:nvCxnSpPr>
        <p:spPr>
          <a:xfrm rot="10800000" flipH="1" flipV="1">
            <a:off x="553085" y="3002915"/>
            <a:ext cx="2417445" cy="1272540"/>
          </a:xfrm>
          <a:prstGeom prst="curvedConnector3">
            <a:avLst>
              <a:gd name="adj1" fmla="val -985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曲线连接符 2"/>
          <p:cNvCxnSpPr>
            <a:endCxn id="2" idx="0"/>
          </p:cNvCxnSpPr>
          <p:nvPr/>
        </p:nvCxnSpPr>
        <p:spPr>
          <a:xfrm rot="10800000" flipV="1">
            <a:off x="1050290" y="1964690"/>
            <a:ext cx="2569845" cy="66929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53720" y="263398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504190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4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3910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5462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61085" y="3623945"/>
            <a:ext cx="132969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a[1] &gt; first? </a:t>
            </a:r>
            <a:endParaRPr lang="en-US" altLang="zh-CN"/>
          </a:p>
        </p:txBody>
      </p:sp>
      <p:cxnSp>
        <p:nvCxnSpPr>
          <p:cNvPr id="4" name="曲线连接符 3"/>
          <p:cNvCxnSpPr>
            <a:stCxn id="2" idx="1"/>
          </p:cNvCxnSpPr>
          <p:nvPr/>
        </p:nvCxnSpPr>
        <p:spPr>
          <a:xfrm rot="10800000" flipH="1" flipV="1">
            <a:off x="553085" y="3002915"/>
            <a:ext cx="2417445" cy="1272540"/>
          </a:xfrm>
          <a:prstGeom prst="curvedConnector3">
            <a:avLst>
              <a:gd name="adj1" fmla="val -985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endCxn id="2" idx="0"/>
          </p:cNvCxnSpPr>
          <p:nvPr/>
        </p:nvCxnSpPr>
        <p:spPr>
          <a:xfrm rot="10800000" flipV="1">
            <a:off x="1050925" y="1918970"/>
            <a:ext cx="3550920" cy="71501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504190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6035675" y="3786505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-∞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53288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761111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52043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5665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3135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769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2970530" y="3786505"/>
          <a:ext cx="102298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85"/>
              </a:tblGrid>
              <a:tr h="772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4088765" y="4091940"/>
            <a:ext cx="1659890" cy="196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504190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6035675" y="3786505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53288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761111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520430" y="474662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5665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03135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769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53720" y="263398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6035675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7029450" y="1639570"/>
          <a:ext cx="993775" cy="7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</a:tblGrid>
              <a:tr h="737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3054350" y="3879850"/>
          <a:ext cx="2981325" cy="77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986155"/>
                <a:gridCol w="1009015"/>
              </a:tblGrid>
              <a:tr h="772795"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90000"/>
                        </a:lnSpc>
                        <a:buNone/>
                      </a:pPr>
                      <a:r>
                        <a:rPr lang="en-US" altLang="zh-CN"/>
                        <a:t>-∞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55155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545330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39105" y="4739005"/>
            <a:ext cx="0" cy="46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83585" y="540194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8285" y="54019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54625" y="54019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third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61085" y="3623945"/>
            <a:ext cx="165544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a[2] &gt; second? </a:t>
            </a:r>
            <a:endParaRPr lang="en-US" altLang="zh-CN"/>
          </a:p>
        </p:txBody>
      </p:sp>
      <p:cxnSp>
        <p:nvCxnSpPr>
          <p:cNvPr id="4" name="曲线连接符 3"/>
          <p:cNvCxnSpPr>
            <a:stCxn id="2" idx="1"/>
          </p:cNvCxnSpPr>
          <p:nvPr/>
        </p:nvCxnSpPr>
        <p:spPr>
          <a:xfrm rot="10800000" flipH="1" flipV="1">
            <a:off x="553085" y="3002915"/>
            <a:ext cx="2417445" cy="1272540"/>
          </a:xfrm>
          <a:prstGeom prst="curvedConnector3">
            <a:avLst>
              <a:gd name="adj1" fmla="val -985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2" idx="0"/>
          </p:cNvCxnSpPr>
          <p:nvPr/>
        </p:nvCxnSpPr>
        <p:spPr>
          <a:xfrm rot="10800000" flipV="1">
            <a:off x="1050925" y="2009140"/>
            <a:ext cx="4652010" cy="62420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25425" y="135255"/>
            <a:ext cx="207010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first </a:t>
            </a:r>
            <a:r>
              <a:rPr lang="zh-CN" altLang="en-US"/>
              <a:t>：最大值</a:t>
            </a:r>
            <a:endParaRPr lang="zh-CN" altLang="en-US"/>
          </a:p>
          <a:p>
            <a:r>
              <a:rPr lang="en-US" altLang="zh-CN"/>
              <a:t>second</a:t>
            </a:r>
            <a:r>
              <a:rPr lang="zh-CN" altLang="en-US"/>
              <a:t>：第二大值</a:t>
            </a:r>
            <a:endParaRPr lang="zh-CN" altLang="en-US"/>
          </a:p>
          <a:p>
            <a:r>
              <a:rPr lang="en-US" altLang="zh-CN"/>
              <a:t>third</a:t>
            </a:r>
            <a:r>
              <a:rPr lang="zh-CN" altLang="en-US"/>
              <a:t>：第三大值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103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04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07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08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11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114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17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65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66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67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68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71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72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73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74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77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78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79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83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84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85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86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TABLE_ENDDRAG_ORIGIN_RECT" val="234*60"/>
  <p:tag name="TABLE_ENDDRAG_RECT" val="240*248*234*60"/>
</p:tagLst>
</file>

<file path=ppt/tags/tag89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1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4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5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6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TABLE_ENDDRAG_ORIGIN_RECT" val="51*47"/>
  <p:tag name="TABLE_ENDDRAG_RECT" val="144*255*51*47"/>
</p:tagLst>
</file>

<file path=ppt/tags/tag99.xml><?xml version="1.0" encoding="utf-8"?>
<p:tagLst xmlns:p="http://schemas.openxmlformats.org/presentationml/2006/main">
  <p:tag name="TABLE_ENDDRAG_ORIGIN_RECT" val="51*47"/>
  <p:tag name="TABLE_ENDDRAG_RECT" val="144*255*51*47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演示</Application>
  <PresentationFormat/>
  <Paragraphs>350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SEA-AL10</dc:creator>
  <cp:lastModifiedBy>七秒</cp:lastModifiedBy>
  <cp:revision>58</cp:revision>
  <dcterms:created xsi:type="dcterms:W3CDTF">2021-06-10T07:20:00Z</dcterms:created>
  <dcterms:modified xsi:type="dcterms:W3CDTF">2021-06-18T09:53:23Z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F9795333DF2A49368C6C5558A5E71AA2</vt:lpwstr>
  </property>
  <property fmtid="{D5CDD505-2E9C-101B-9397-08002B2CF9AE}" pid="4" name="KSOSaveFontToCloudKey">
    <vt:lpwstr>250023585_btnclosed</vt:lpwstr>
  </property>
</Properties>
</file>