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4" r:id="rId4"/>
    <p:sldId id="265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495" y="64135"/>
            <a:ext cx="1836420" cy="1929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2376170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2132330" y="196850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360930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2330" y="4662805"/>
            <a:ext cx="2138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max=0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170" y="172085"/>
            <a:ext cx="17449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// </a:t>
            </a:r>
            <a:r>
              <a:rPr lang="zh-CN" altLang="en-US"/>
              <a:t>窗口右边界</a:t>
            </a:r>
            <a:endParaRPr lang="en-US" altLang="zh-CN"/>
          </a:p>
          <a:p>
            <a:r>
              <a:rPr lang="en-US" altLang="zh-CN"/>
              <a:t>right=0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窗口左边界</a:t>
            </a:r>
            <a:endParaRPr lang="en-US" altLang="zh-CN"/>
          </a:p>
          <a:p>
            <a:r>
              <a:rPr lang="en-US" altLang="zh-CN"/>
              <a:t>left=0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最大连续个数</a:t>
            </a:r>
            <a:endParaRPr lang="en-US" altLang="zh-CN"/>
          </a:p>
          <a:p>
            <a:r>
              <a:rPr lang="en-US" altLang="zh-CN"/>
              <a:t>maxCount=0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10840720" y="2502535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10514965" y="198374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6574155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05245" y="456755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10840720" y="2502535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10514965" y="198374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10825480" y="3893185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84180" y="4614545"/>
            <a:ext cx="70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4965" y="4982845"/>
            <a:ext cx="875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max=3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3444240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3166745" y="196850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360930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2330" y="466280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67560" y="1391285"/>
            <a:ext cx="1774825" cy="9410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4462780" y="2336800"/>
            <a:ext cx="0" cy="62865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4163060" y="183388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360930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2330" y="4662805"/>
            <a:ext cx="2138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2656840" y="1962150"/>
            <a:ext cx="556260" cy="160528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64080" y="1418590"/>
            <a:ext cx="15735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max=right-left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max=2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44365" y="4431665"/>
            <a:ext cx="1511935" cy="4781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8490" y="4505960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</a:t>
            </a:r>
            <a:r>
              <a:rPr lang="en-US" altLang="zh-CN"/>
              <a:t>0</a:t>
            </a:r>
            <a:r>
              <a:rPr lang="zh-CN" altLang="en-US"/>
              <a:t>，跳过</a:t>
            </a:r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5573395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5358130" y="196850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360930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2330" y="466280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4428490" y="3952875"/>
            <a:ext cx="1172845" cy="447675"/>
          </a:xfrm>
          <a:prstGeom prst="curved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4355" y="5091430"/>
            <a:ext cx="2704465" cy="562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6573520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6311900" y="2046605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360930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01215" y="466280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2516505" y="4068445"/>
            <a:ext cx="4057650" cy="6972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7855" y="5163820"/>
            <a:ext cx="277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</a:t>
            </a:r>
            <a:r>
              <a:rPr lang="en-US" altLang="zh-CN"/>
              <a:t>1</a:t>
            </a:r>
            <a:r>
              <a:rPr lang="zh-CN" altLang="en-US"/>
              <a:t>，窗口左边界重置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8" grpId="0" animBg="1"/>
      <p:bldP spid="8" grpId="1" animBg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4355" y="5091430"/>
            <a:ext cx="2704465" cy="562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57855" y="5163820"/>
            <a:ext cx="277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</a:t>
            </a:r>
            <a:r>
              <a:rPr lang="en-US" altLang="zh-CN"/>
              <a:t>1</a:t>
            </a:r>
            <a:r>
              <a:rPr lang="zh-CN" altLang="en-US"/>
              <a:t>，窗口左边界重置</a:t>
            </a:r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6573520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6311900" y="2046605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6574155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05245" y="456755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2516505" y="4068445"/>
            <a:ext cx="4057650" cy="6972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7714615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7409180" y="196850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6574155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05245" y="456755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8797925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8543925" y="1968500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6574155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05245" y="456755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73850" y="1208405"/>
            <a:ext cx="1859915" cy="9067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9782810" y="2471420"/>
            <a:ext cx="0" cy="4940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9419590" y="1968500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right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6574155" y="3877310"/>
            <a:ext cx="1524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05245" y="456755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7403465" y="1508125"/>
            <a:ext cx="556260" cy="221424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79590" y="12090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max=right-left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max=3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4" grpId="0"/>
      <p:bldP spid="4" grpId="1"/>
      <p:bldP spid="6" grpId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/>
  <Paragraphs>248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24</cp:revision>
  <dcterms:created xsi:type="dcterms:W3CDTF">2021-06-10T07:20:00Z</dcterms:created>
  <dcterms:modified xsi:type="dcterms:W3CDTF">2021-06-10T09:10:22Z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a1bd9b923e7c43c7a9679d8d1a5c9e12</vt:lpwstr>
  </property>
</Properties>
</file>