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8" r:id="rId3"/>
    <p:sldId id="281" r:id="rId4"/>
    <p:sldId id="291" r:id="rId5"/>
    <p:sldId id="280" r:id="rId6"/>
    <p:sldId id="282" r:id="rId7"/>
    <p:sldId id="286" r:id="rId8"/>
    <p:sldId id="288" r:id="rId9"/>
    <p:sldId id="289" r:id="rId10"/>
    <p:sldId id="290" r:id="rId11"/>
  </p:sldIdLst>
  <p:sldSz cx="12192000" cy="68580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5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5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5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8583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585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7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8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19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2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3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04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1048605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07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08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9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0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621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622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3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4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26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27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28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9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0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32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633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34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635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36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7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8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598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9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0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0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1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643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4864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64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64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48647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1048612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13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4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5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536575"/>
            <a:ext cx="9799200" cy="2570400"/>
          </a:xfrm>
        </p:spPr>
        <p:txBody>
          <a:bodyPr/>
          <a:p>
            <a:r>
              <a:rPr lang="zh-CN" altLang="en-US"/>
              <a:t>第一种情况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2413590"/>
            <a:ext cx="9799200" cy="1472400"/>
          </a:xfrm>
        </p:spPr>
        <p:txBody>
          <a:bodyPr>
            <a:norm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相互时间段</a:t>
            </a:r>
            <a:r>
              <a:rPr lang="zh-CN" altLang="en-US" sz="320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不重合</a:t>
            </a:r>
            <a:endParaRPr lang="zh-CN" altLang="en-US" sz="3200">
              <a:solidFill>
                <a:srgbClr val="FF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3200">
              <a:ln>
                <a:noFill/>
              </a:ln>
              <a:solidFill>
                <a:srgbClr val="FF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6755" y="3886200"/>
            <a:ext cx="823849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sym typeface="+mn-ea"/>
              </a:rPr>
              <a:t>计算下一次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中毒持续时间</a:t>
            </a:r>
            <a:endParaRPr lang="zh-CN" altLang="en-US" sz="4400"/>
          </a:p>
          <a:p>
            <a:endParaRPr lang="zh-CN" altLang="en-US" sz="44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398395" y="1572260"/>
            <a:ext cx="7769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将全程进攻过程看做一条完整的时间段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28800" y="1209040"/>
            <a:ext cx="9022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输入攻击时间序列</a:t>
            </a:r>
            <a:r>
              <a:rPr lang="en-US" altLang="zh-CN" sz="2400"/>
              <a:t>arr[1,5]			</a:t>
            </a:r>
            <a:r>
              <a:rPr lang="zh-CN" altLang="en-US" sz="2400"/>
              <a:t>毒效持续时间</a:t>
            </a:r>
            <a:r>
              <a:rPr lang="en-US" altLang="zh-CN" sz="2400"/>
              <a:t> duration: 3</a:t>
            </a:r>
            <a:endParaRPr lang="en-US" altLang="zh-CN" sz="2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左大括号 5"/>
          <p:cNvSpPr/>
          <p:nvPr/>
        </p:nvSpPr>
        <p:spPr>
          <a:xfrm rot="5400000">
            <a:off x="3154045" y="1624965"/>
            <a:ext cx="520065" cy="2235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228340" y="1873885"/>
            <a:ext cx="27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828800" y="1209040"/>
            <a:ext cx="9022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输入攻击时间序列</a:t>
            </a:r>
            <a:r>
              <a:rPr lang="en-US" altLang="zh-CN" sz="2400"/>
              <a:t>arr[1,5]			</a:t>
            </a:r>
            <a:r>
              <a:rPr lang="zh-CN" altLang="en-US" sz="2400"/>
              <a:t>毒效持续时间</a:t>
            </a:r>
            <a:r>
              <a:rPr lang="en-US" altLang="zh-CN" sz="2400"/>
              <a:t> duration: 3</a:t>
            </a:r>
            <a:endParaRPr lang="en-US" altLang="zh-CN" sz="2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左大括号 1"/>
          <p:cNvSpPr/>
          <p:nvPr/>
        </p:nvSpPr>
        <p:spPr>
          <a:xfrm rot="5400000">
            <a:off x="7437755" y="1637665"/>
            <a:ext cx="548005" cy="2235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5400000">
            <a:off x="3154045" y="1624965"/>
            <a:ext cx="520065" cy="2235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03905" y="184340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589520" y="18891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840230" y="4152265"/>
            <a:ext cx="85185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</a:t>
            </a:r>
            <a:r>
              <a:rPr lang="en-US" altLang="zh-CN"/>
              <a:t>b</a:t>
            </a:r>
            <a:r>
              <a:rPr lang="zh-CN" altLang="en-US"/>
              <a:t>为视角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当输入</a:t>
            </a:r>
            <a:r>
              <a:rPr lang="en-US" altLang="zh-CN"/>
              <a:t>5</a:t>
            </a:r>
            <a:r>
              <a:rPr lang="zh-CN" altLang="en-US"/>
              <a:t>时，中毒开始时间</a:t>
            </a:r>
            <a:r>
              <a:rPr lang="en-US" altLang="zh-CN"/>
              <a:t>  &gt;=  </a:t>
            </a:r>
            <a:r>
              <a:rPr lang="zh-CN" altLang="en-US"/>
              <a:t>上一次中毒结束时间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那么下一次中毒持续时间为</a:t>
            </a:r>
            <a:r>
              <a:rPr lang="zh-CN" altLang="en-US">
                <a:solidFill>
                  <a:srgbClr val="FF0000"/>
                </a:solidFill>
              </a:rPr>
              <a:t>完整时间段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0" y="1209040"/>
            <a:ext cx="9022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输入攻击时间序列</a:t>
            </a:r>
            <a:r>
              <a:rPr lang="en-US" altLang="zh-CN" sz="2400"/>
              <a:t>arr[1,5]			</a:t>
            </a:r>
            <a:r>
              <a:rPr lang="zh-CN" altLang="en-US" sz="2400"/>
              <a:t>毒效持续时间</a:t>
            </a:r>
            <a:r>
              <a:rPr lang="en-US" altLang="zh-CN" sz="2400"/>
              <a:t> duration: 3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1840230" y="5872480"/>
            <a:ext cx="8361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下一次中毒持续时间</a:t>
            </a:r>
            <a:r>
              <a:rPr lang="en-US" altLang="zh-CN"/>
              <a:t> </a:t>
            </a:r>
            <a:r>
              <a:rPr lang="en-US" altLang="zh-CN" sz="2400">
                <a:solidFill>
                  <a:srgbClr val="FF0000"/>
                </a:solidFill>
              </a:rPr>
              <a:t>time=duration</a:t>
            </a:r>
            <a:r>
              <a:rPr lang="en-US" altLang="zh-CN"/>
              <a:t> 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/>
      <p:bldP spid="4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536575"/>
            <a:ext cx="9799200" cy="2570400"/>
          </a:xfrm>
        </p:spPr>
        <p:txBody>
          <a:bodyPr/>
          <a:p>
            <a:r>
              <a:rPr lang="zh-CN" altLang="en-US"/>
              <a:t>第二种情况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2413590"/>
            <a:ext cx="9799200" cy="1472400"/>
          </a:xfrm>
        </p:spPr>
        <p:txBody>
          <a:bodyPr>
            <a:norm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部分时间段</a:t>
            </a:r>
            <a:r>
              <a:rPr lang="zh-CN" altLang="en-US" sz="320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重合</a:t>
            </a:r>
            <a:endParaRPr lang="zh-CN" altLang="en-US" sz="3200">
              <a:solidFill>
                <a:srgbClr val="FF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3200">
              <a:ln>
                <a:noFill/>
              </a:ln>
              <a:solidFill>
                <a:srgbClr val="FF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6755" y="3886200"/>
            <a:ext cx="823849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sym typeface="+mn-ea"/>
              </a:rPr>
              <a:t>计算下一次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中毒持续时间</a:t>
            </a:r>
            <a:endParaRPr lang="zh-CN" altLang="en-US" sz="4400"/>
          </a:p>
          <a:p>
            <a:endParaRPr lang="zh-CN" altLang="en-US" sz="44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左大括号 5"/>
          <p:cNvSpPr/>
          <p:nvPr/>
        </p:nvSpPr>
        <p:spPr>
          <a:xfrm rot="5400000">
            <a:off x="3154045" y="1624965"/>
            <a:ext cx="520065" cy="2235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228340" y="1873885"/>
            <a:ext cx="27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828800" y="1209040"/>
            <a:ext cx="9022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输入攻击时间序列</a:t>
            </a:r>
            <a:r>
              <a:rPr lang="en-US" altLang="zh-CN" sz="2400"/>
              <a:t>arr[1,2]			</a:t>
            </a:r>
            <a:r>
              <a:rPr lang="zh-CN" altLang="en-US" sz="2400"/>
              <a:t>毒效持续时间</a:t>
            </a:r>
            <a:r>
              <a:rPr lang="en-US" altLang="zh-CN" sz="2400"/>
              <a:t> duration: 3</a:t>
            </a:r>
            <a:endParaRPr lang="en-US" altLang="zh-CN" sz="2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左大括号 5"/>
          <p:cNvSpPr/>
          <p:nvPr/>
        </p:nvSpPr>
        <p:spPr>
          <a:xfrm rot="5400000">
            <a:off x="3154045" y="1624965"/>
            <a:ext cx="520065" cy="2235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228340" y="1873885"/>
            <a:ext cx="27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828800" y="1209040"/>
            <a:ext cx="9022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输入攻击时间序列</a:t>
            </a:r>
            <a:r>
              <a:rPr lang="en-US" altLang="zh-CN" sz="2400"/>
              <a:t>arr[1,2]			</a:t>
            </a:r>
            <a:r>
              <a:rPr lang="zh-CN" altLang="en-US" sz="2400"/>
              <a:t>毒效持续时间</a:t>
            </a:r>
            <a:r>
              <a:rPr lang="en-US" altLang="zh-CN" sz="2400"/>
              <a:t> duration: 3</a:t>
            </a:r>
            <a:endParaRPr lang="en-US" altLang="zh-CN" sz="2400"/>
          </a:p>
        </p:txBody>
      </p:sp>
      <p:graphicFrame>
        <p:nvGraphicFramePr>
          <p:cNvPr id="5" name="表格 10"/>
          <p:cNvGraphicFramePr/>
          <p:nvPr>
            <p:custDataLst>
              <p:tags r:id="rId2"/>
            </p:custDataLst>
          </p:nvPr>
        </p:nvGraphicFramePr>
        <p:xfrm>
          <a:off x="1828800" y="4464685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左大括号 2"/>
          <p:cNvSpPr/>
          <p:nvPr/>
        </p:nvSpPr>
        <p:spPr>
          <a:xfrm rot="16200000">
            <a:off x="4357370" y="4438015"/>
            <a:ext cx="520065" cy="2235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41520" y="600456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entr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821192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37872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2" grpId="0"/>
      <p:bldP spid="2" grpId="1"/>
      <p:bldP spid="3" grpId="0" animBg="1"/>
      <p:bldP spid="3" grpId="1" animBg="1"/>
      <p:bldP spid="3" grpId="2" animBg="1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表格 10"/>
          <p:cNvGraphicFramePr/>
          <p:nvPr>
            <p:custDataLst>
              <p:tags r:id="rId1"/>
            </p:custDataLst>
          </p:nvPr>
        </p:nvGraphicFramePr>
        <p:xfrm>
          <a:off x="1828800" y="3100070"/>
          <a:ext cx="852995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800"/>
                <a:gridCol w="1066165"/>
                <a:gridCol w="1066165"/>
                <a:gridCol w="1066165"/>
                <a:gridCol w="1066165"/>
              </a:tblGrid>
              <a:tr h="6426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左大括号 5"/>
          <p:cNvSpPr/>
          <p:nvPr/>
        </p:nvSpPr>
        <p:spPr>
          <a:xfrm rot="5400000">
            <a:off x="3154045" y="1624965"/>
            <a:ext cx="520065" cy="2235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228340" y="1873885"/>
            <a:ext cx="27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828800" y="1209040"/>
            <a:ext cx="9022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输入攻击时间序列</a:t>
            </a:r>
            <a:r>
              <a:rPr lang="en-US" altLang="zh-CN" sz="2400"/>
              <a:t>arr[1,2]			</a:t>
            </a:r>
            <a:r>
              <a:rPr lang="zh-CN" altLang="en-US" sz="2400"/>
              <a:t>毒效持续时间</a:t>
            </a:r>
            <a:r>
              <a:rPr lang="en-US" altLang="zh-CN" sz="2400"/>
              <a:t> duration: 3</a:t>
            </a:r>
            <a:endParaRPr lang="en-US" altLang="zh-CN" sz="2400"/>
          </a:p>
        </p:txBody>
      </p:sp>
      <p:sp>
        <p:nvSpPr>
          <p:cNvPr id="3" name="左大括号 2"/>
          <p:cNvSpPr/>
          <p:nvPr/>
        </p:nvSpPr>
        <p:spPr>
          <a:xfrm rot="16200000">
            <a:off x="4357370" y="3140075"/>
            <a:ext cx="520065" cy="2235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82820" y="451548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840230" y="4657725"/>
            <a:ext cx="85185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</a:t>
            </a:r>
            <a:r>
              <a:rPr lang="en-US" altLang="zh-CN"/>
              <a:t>b</a:t>
            </a:r>
            <a:r>
              <a:rPr lang="zh-CN" altLang="en-US"/>
              <a:t>为视角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当输入</a:t>
            </a:r>
            <a:r>
              <a:rPr lang="en-US" altLang="zh-CN"/>
              <a:t>2</a:t>
            </a:r>
            <a:r>
              <a:rPr lang="zh-CN" altLang="en-US"/>
              <a:t>时，中毒开始时间</a:t>
            </a:r>
            <a:r>
              <a:rPr lang="en-US" altLang="zh-CN"/>
              <a:t> &lt; </a:t>
            </a:r>
            <a:r>
              <a:rPr lang="zh-CN" altLang="en-US"/>
              <a:t>上一次中毒结束时间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那么下一次中毒持续时间为</a:t>
            </a:r>
            <a:r>
              <a:rPr lang="zh-CN" altLang="en-US">
                <a:solidFill>
                  <a:srgbClr val="FF0000"/>
                </a:solidFill>
              </a:rPr>
              <a:t>部分不重叠时间段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40230" y="6273800"/>
            <a:ext cx="6987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下一次中毒持续时间</a:t>
            </a:r>
            <a:r>
              <a:rPr lang="en-US" altLang="zh-CN" sz="2000"/>
              <a:t> </a:t>
            </a:r>
            <a:r>
              <a:rPr lang="en-US" altLang="zh-CN" sz="2800">
                <a:solidFill>
                  <a:srgbClr val="FF0000"/>
                </a:solidFill>
              </a:rPr>
              <a:t>time=arr[i+1] - arr[i]</a:t>
            </a:r>
            <a:r>
              <a:rPr lang="en-US" altLang="zh-CN" sz="2000"/>
              <a:t>  </a:t>
            </a:r>
            <a:endParaRPr lang="en-US" altLang="zh-CN" sz="20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2" grpId="0"/>
      <p:bldP spid="2" grpId="1"/>
      <p:bldP spid="3" grpId="0" bldLvl="0" animBg="1"/>
      <p:bldP spid="3" grpId="1" animBg="1"/>
      <p:bldP spid="5" grpId="0"/>
      <p:bldP spid="5" grpId="1"/>
      <p:bldP spid="9" grpId="0"/>
      <p:bldP spid="9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TABLE_ENDDRAG_ORIGIN_RECT" val="671*70"/>
  <p:tag name="TABLE_ENDDRAG_RECT" val="144*244*671*70"/>
  <p:tag name="KSO_WM_UNIT_TABLE_BEAUTIFY" val="smartTable{ce8c1220-af7c-4a11-9316-5e7b3aec0769}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TABLE_ENDDRAG_ORIGIN_RECT" val="671*70"/>
  <p:tag name="TABLE_ENDDRAG_RECT" val="144*244*671*70"/>
  <p:tag name="KSO_WM_UNIT_TABLE_BEAUTIFY" val="smartTable{ce8c1220-af7c-4a11-9316-5e7b3aec0769}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TABLE_ENDDRAG_ORIGIN_RECT" val="671*70"/>
  <p:tag name="TABLE_ENDDRAG_RECT" val="144*244*671*70"/>
  <p:tag name="KSO_WM_UNIT_TABLE_BEAUTIFY" val="smartTable{ce8c1220-af7c-4a11-9316-5e7b3aec0769}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TABLE_ENDDRAG_ORIGIN_RECT" val="671*70"/>
  <p:tag name="TABLE_ENDDRAG_RECT" val="144*244*671*70"/>
  <p:tag name="KSO_WM_UNIT_TABLE_BEAUTIFY" val="smartTable{ce8c1220-af7c-4a11-9316-5e7b3aec0769}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TABLE_ENDDRAG_ORIGIN_RECT" val="671*70"/>
  <p:tag name="TABLE_ENDDRAG_RECT" val="144*244*671*70"/>
  <p:tag name="KSO_WM_UNIT_TABLE_BEAUTIFY" val="smartTable{ce8c1220-af7c-4a11-9316-5e7b3aec0769}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TABLE_ENDDRAG_ORIGIN_RECT" val="671*70"/>
  <p:tag name="TABLE_ENDDRAG_RECT" val="144*244*671*70"/>
  <p:tag name="KSO_WM_UNIT_TABLE_BEAUTIFY" val="smartTable{ce8c1220-af7c-4a11-9316-5e7b3aec0769}"/>
</p:tagLst>
</file>

<file path=ppt/tags/tag76.xml><?xml version="1.0" encoding="utf-8"?>
<p:tagLst xmlns:p="http://schemas.openxmlformats.org/presentationml/2006/main">
  <p:tag name="TABLE_ENDDRAG_ORIGIN_RECT" val="671*70"/>
  <p:tag name="TABLE_ENDDRAG_RECT" val="144*244*671*70"/>
  <p:tag name="KSO_WM_UNIT_TABLE_BEAUTIFY" val="smartTable{ce8c1220-af7c-4a11-9316-5e7b3aec0769}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TABLE_ENDDRAG_ORIGIN_RECT" val="671*70"/>
  <p:tag name="TABLE_ENDDRAG_RECT" val="144*244*671*70"/>
  <p:tag name="KSO_WM_UNIT_TABLE_BEAUTIFY" val="smartTable{ce8c1220-af7c-4a11-9316-5e7b3aec0769}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WPS 演示</Application>
  <PresentationFormat/>
  <Paragraphs>190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第一种情况 </vt:lpstr>
      <vt:lpstr>PowerPoint 演示文稿</vt:lpstr>
      <vt:lpstr>PowerPoint 演示文稿</vt:lpstr>
      <vt:lpstr>PowerPoint 演示文稿</vt:lpstr>
      <vt:lpstr>PowerPoint 演示文稿</vt:lpstr>
      <vt:lpstr>第二种情况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SEA-AL10</dc:creator>
  <cp:lastModifiedBy>七秒</cp:lastModifiedBy>
  <cp:revision>37</cp:revision>
  <dcterms:created xsi:type="dcterms:W3CDTF">2021-06-10T07:20:00Z</dcterms:created>
  <dcterms:modified xsi:type="dcterms:W3CDTF">2021-06-16T12:43:04Z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16C82133BEEF47279FA037C9ACE05C4E</vt:lpwstr>
  </property>
</Properties>
</file>