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98" r:id="rId3"/>
    <p:sldId id="299" r:id="rId4"/>
    <p:sldId id="301" r:id="rId5"/>
    <p:sldId id="302" r:id="rId6"/>
    <p:sldId id="349" r:id="rId7"/>
    <p:sldId id="307" r:id="rId8"/>
    <p:sldId id="308" r:id="rId9"/>
    <p:sldId id="350" r:id="rId10"/>
    <p:sldId id="310" r:id="rId11"/>
    <p:sldId id="352" r:id="rId12"/>
    <p:sldId id="311" r:id="rId13"/>
    <p:sldId id="312" r:id="rId14"/>
    <p:sldId id="313" r:id="rId15"/>
    <p:sldId id="353" r:id="rId16"/>
    <p:sldId id="316" r:id="rId17"/>
    <p:sldId id="354" r:id="rId18"/>
    <p:sldId id="355" r:id="rId19"/>
    <p:sldId id="318" r:id="rId20"/>
    <p:sldId id="319" r:id="rId21"/>
    <p:sldId id="320" r:id="rId22"/>
    <p:sldId id="321" r:id="rId23"/>
    <p:sldId id="341" r:id="rId24"/>
    <p:sldId id="322" r:id="rId25"/>
    <p:sldId id="339" r:id="rId26"/>
    <p:sldId id="325" r:id="rId27"/>
    <p:sldId id="335" r:id="rId28"/>
    <p:sldId id="337" r:id="rId29"/>
    <p:sldId id="338" r:id="rId30"/>
    <p:sldId id="340" r:id="rId31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2"/>
        <p:guide pos="38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5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583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585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8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19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2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3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04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605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07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08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9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0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21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22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3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4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26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27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2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32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33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4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35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6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7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8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598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9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0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0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1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43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64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64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4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647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612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13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4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5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8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536575"/>
            <a:ext cx="9799200" cy="2570400"/>
          </a:xfrm>
        </p:spPr>
        <p:txBody>
          <a:bodyPr/>
          <a:p>
            <a:br>
              <a:rPr lang="zh-CN" altLang="en-US"/>
            </a:br>
            <a:endParaRPr lang="zh-CN" altLang="en-US"/>
          </a:p>
        </p:txBody>
      </p:sp>
      <p:pic>
        <p:nvPicPr>
          <p:cNvPr id="4" name="图片 3" descr="QQ截图20210618105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1367155"/>
            <a:ext cx="8383905" cy="3473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3952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5777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5208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2998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2	  </a:t>
            </a:r>
            <a:r>
              <a:rPr lang="en-US" altLang="zh-CN" sz="2400">
                <a:solidFill>
                  <a:schemeClr val="bg2"/>
                </a:solidFill>
              </a:rPr>
              <a:t>3</a:t>
            </a:r>
            <a:r>
              <a:rPr lang="en-US" altLang="zh-CN" sz="2400">
                <a:solidFill>
                  <a:schemeClr val="bg1"/>
                </a:solidFill>
              </a:rPr>
              <a:t>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641600" y="2686685"/>
          <a:ext cx="10134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8" name="直接箭头连接符 7"/>
          <p:cNvCxnSpPr>
            <a:stCxn id="6" idx="2"/>
            <a:endCxn id="4" idx="0"/>
          </p:cNvCxnSpPr>
          <p:nvPr/>
        </p:nvCxnSpPr>
        <p:spPr>
          <a:xfrm flipH="1">
            <a:off x="3148330" y="2087880"/>
            <a:ext cx="4629785" cy="59880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3148330" y="3535045"/>
            <a:ext cx="4622165" cy="1507490"/>
          </a:xfrm>
          <a:prstGeom prst="straightConnector1">
            <a:avLst/>
          </a:prstGeom>
          <a:ln w="5715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2164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2746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6697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824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582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6737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2724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742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582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536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82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532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74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724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3952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5777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5208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2998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2	  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en-US" altLang="zh-CN" sz="2400">
                <a:solidFill>
                  <a:schemeClr val="bg1"/>
                </a:solidFill>
              </a:rPr>
              <a:t>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641600" y="2686685"/>
          <a:ext cx="10134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8" name="直接箭头连接符 7"/>
          <p:cNvCxnSpPr>
            <a:stCxn id="6" idx="2"/>
            <a:endCxn id="4" idx="0"/>
          </p:cNvCxnSpPr>
          <p:nvPr/>
        </p:nvCxnSpPr>
        <p:spPr>
          <a:xfrm flipH="1">
            <a:off x="3148330" y="2087880"/>
            <a:ext cx="4629785" cy="59880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3148330" y="3535045"/>
            <a:ext cx="4622165" cy="1507490"/>
          </a:xfrm>
          <a:prstGeom prst="straightConnector1">
            <a:avLst/>
          </a:prstGeom>
          <a:ln w="5715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3952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5777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5208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2998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2	  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en-US" altLang="zh-CN" sz="2400">
                <a:solidFill>
                  <a:schemeClr val="bg1"/>
                </a:solidFill>
              </a:rPr>
              <a:t>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3952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5777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5208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2998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</a:t>
            </a:r>
            <a:r>
              <a:rPr lang="en-US" altLang="zh-CN" sz="2400">
                <a:solidFill>
                  <a:schemeClr val="bg2"/>
                </a:solidFill>
              </a:rPr>
              <a:t>2</a:t>
            </a:r>
            <a:r>
              <a:rPr lang="en-US" altLang="zh-CN" sz="2400">
                <a:solidFill>
                  <a:schemeClr val="bg1"/>
                </a:solidFill>
              </a:rPr>
              <a:t>	  </a:t>
            </a:r>
            <a:r>
              <a:rPr lang="en-US" altLang="zh-CN" sz="2400">
                <a:solidFill>
                  <a:schemeClr val="bg1"/>
                </a:solidFill>
              </a:rPr>
              <a:t>3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641600" y="2686685"/>
          <a:ext cx="10134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8" name="直接箭头连接符 7"/>
          <p:cNvCxnSpPr>
            <a:endCxn id="4" idx="0"/>
          </p:cNvCxnSpPr>
          <p:nvPr/>
        </p:nvCxnSpPr>
        <p:spPr>
          <a:xfrm flipH="1">
            <a:off x="3148330" y="2100580"/>
            <a:ext cx="5678170" cy="58610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3148330" y="3535045"/>
            <a:ext cx="3566160" cy="1462405"/>
          </a:xfrm>
          <a:prstGeom prst="straightConnector1">
            <a:avLst/>
          </a:prstGeom>
          <a:ln w="5715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1794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7043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6372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121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582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62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2267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040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582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536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121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5458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040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26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3952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5777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5208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2998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en-US" altLang="zh-CN" sz="2400">
                <a:solidFill>
                  <a:schemeClr val="bg1"/>
                </a:solidFill>
              </a:rPr>
              <a:t>	  </a:t>
            </a:r>
            <a:r>
              <a:rPr lang="en-US" altLang="zh-CN" sz="2400">
                <a:solidFill>
                  <a:schemeClr val="bg1"/>
                </a:solidFill>
              </a:rPr>
              <a:t>3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641600" y="2686685"/>
          <a:ext cx="10134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8" name="直接箭头连接符 7"/>
          <p:cNvCxnSpPr>
            <a:endCxn id="4" idx="0"/>
          </p:cNvCxnSpPr>
          <p:nvPr/>
        </p:nvCxnSpPr>
        <p:spPr>
          <a:xfrm flipH="1">
            <a:off x="3148330" y="2100580"/>
            <a:ext cx="5678170" cy="58610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3148330" y="3535045"/>
            <a:ext cx="3566160" cy="1462405"/>
          </a:xfrm>
          <a:prstGeom prst="straightConnector1">
            <a:avLst/>
          </a:prstGeom>
          <a:ln w="5715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3952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5777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5208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2998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en-US" altLang="zh-CN" sz="2400">
                <a:solidFill>
                  <a:schemeClr val="bg1"/>
                </a:solidFill>
              </a:rPr>
              <a:t>	  </a:t>
            </a:r>
            <a:r>
              <a:rPr lang="en-US" altLang="zh-CN" sz="2400">
                <a:solidFill>
                  <a:schemeClr val="bg1"/>
                </a:solidFill>
              </a:rPr>
              <a:t>3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3952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5777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5208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2998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2	  3	   4	    </a:t>
            </a:r>
            <a:r>
              <a:rPr lang="en-US" altLang="zh-CN" sz="2400">
                <a:solidFill>
                  <a:schemeClr val="bg2"/>
                </a:solidFill>
              </a:rPr>
              <a:t>5</a:t>
            </a:r>
            <a:endParaRPr lang="en-US" altLang="zh-CN" sz="2400">
              <a:solidFill>
                <a:schemeClr val="bg2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641600" y="2686685"/>
          <a:ext cx="10134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8" name="直接箭头连接符 7"/>
          <p:cNvCxnSpPr>
            <a:endCxn id="4" idx="0"/>
          </p:cNvCxnSpPr>
          <p:nvPr/>
        </p:nvCxnSpPr>
        <p:spPr>
          <a:xfrm flipH="1">
            <a:off x="3148330" y="2099945"/>
            <a:ext cx="6644005" cy="58674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3148330" y="3535045"/>
            <a:ext cx="6628765" cy="1477645"/>
          </a:xfrm>
          <a:prstGeom prst="straightConnector1">
            <a:avLst/>
          </a:prstGeom>
          <a:ln w="5715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220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02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6810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3080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582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669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2674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2982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582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536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308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547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298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674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3952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5777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5208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2998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2	  3	   4	    </a:t>
            </a:r>
            <a:r>
              <a:rPr lang="en-US" altLang="zh-CN" sz="2400">
                <a:solidFill>
                  <a:srgbClr val="FF0000"/>
                </a:solidFill>
              </a:rPr>
              <a:t>5</a:t>
            </a:r>
            <a:endParaRPr lang="en-US" altLang="zh-CN" sz="240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641600" y="2686685"/>
          <a:ext cx="10134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8" name="直接箭头连接符 7"/>
          <p:cNvCxnSpPr>
            <a:endCxn id="4" idx="0"/>
          </p:cNvCxnSpPr>
          <p:nvPr/>
        </p:nvCxnSpPr>
        <p:spPr>
          <a:xfrm flipH="1">
            <a:off x="3148330" y="2099945"/>
            <a:ext cx="6644005" cy="58674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3148330" y="3535045"/>
            <a:ext cx="6628765" cy="1477645"/>
          </a:xfrm>
          <a:prstGeom prst="straightConnector1">
            <a:avLst/>
          </a:prstGeom>
          <a:ln w="5715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289425" y="505777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5208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2998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2	  3	   4	    </a:t>
            </a:r>
            <a:r>
              <a:rPr lang="en-US" altLang="zh-CN" sz="2400">
                <a:solidFill>
                  <a:srgbClr val="FF0000"/>
                </a:solidFill>
              </a:rPr>
              <a:t>5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289425" y="357949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377380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475170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2	  3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48815" y="184150"/>
            <a:ext cx="3956050" cy="119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遍历辅助数组</a:t>
            </a:r>
            <a:endParaRPr lang="zh-CN" altLang="en-US" sz="2400"/>
          </a:p>
          <a:p>
            <a:r>
              <a:rPr lang="zh-CN" altLang="en-US" sz="2400"/>
              <a:t>次数大于</a:t>
            </a:r>
            <a:r>
              <a:rPr lang="en-US" altLang="zh-CN" sz="2400"/>
              <a:t>1 </a:t>
            </a:r>
            <a:r>
              <a:rPr lang="zh-CN" altLang="en-US" sz="2400"/>
              <a:t>的下标为</a:t>
            </a:r>
            <a:r>
              <a:rPr lang="zh-CN" altLang="en-US" sz="24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重复数</a:t>
            </a:r>
            <a:endParaRPr lang="zh-CN" altLang="en-US" sz="2400"/>
          </a:p>
          <a:p>
            <a:r>
              <a:rPr lang="zh-CN" altLang="en-US" sz="2400"/>
              <a:t>次数等于</a:t>
            </a:r>
            <a:r>
              <a:rPr lang="en-US" altLang="zh-CN" sz="2400"/>
              <a:t>0 </a:t>
            </a:r>
            <a:r>
              <a:rPr lang="zh-CN" altLang="en-US" sz="2400"/>
              <a:t>的下标为</a:t>
            </a:r>
            <a:r>
              <a:rPr lang="zh-CN" altLang="en-US" sz="240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缺失数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536575"/>
            <a:ext cx="9799200" cy="2570400"/>
          </a:xfrm>
        </p:spPr>
        <p:txBody>
          <a:bodyPr/>
          <a:p>
            <a:r>
              <a:rPr lang="zh-CN" altLang="en-US"/>
              <a:t>方法一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2413590"/>
            <a:ext cx="9799200" cy="147240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辅助数组</a:t>
            </a:r>
            <a:endParaRPr lang="zh-CN" altLang="en-US" sz="3200">
              <a:solidFill>
                <a:schemeClr val="accent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3200">
              <a:solidFill>
                <a:schemeClr val="accent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6755" y="3886200"/>
            <a:ext cx="82384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/>
              <a:t>记录每个元素出现的次数</a:t>
            </a:r>
            <a:endParaRPr lang="zh-CN" altLang="en-US" sz="4400"/>
          </a:p>
          <a:p>
            <a:endParaRPr lang="zh-CN" altLang="en-US" sz="4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289425" y="357949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377380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475170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2	 </a:t>
            </a:r>
            <a:r>
              <a:rPr lang="en-US" altLang="zh-CN" sz="2400">
                <a:solidFill>
                  <a:srgbClr val="FFC000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en-US" altLang="zh-CN" sz="2400">
                <a:solidFill>
                  <a:schemeClr val="bg1"/>
                </a:solidFill>
              </a:rPr>
              <a:t>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48180" y="1059815"/>
            <a:ext cx="3956050" cy="46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次数</a:t>
            </a:r>
            <a:r>
              <a:rPr lang="zh-CN" altLang="en-US" sz="2400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大于</a:t>
            </a:r>
            <a:r>
              <a:rPr lang="en-US" altLang="zh-CN" sz="2400"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2400"/>
              <a:t>的下标为</a:t>
            </a:r>
            <a:r>
              <a:rPr lang="zh-CN" altLang="en-US" sz="24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重复数</a:t>
            </a:r>
            <a:endParaRPr lang="zh-CN" altLang="en-US" sz="24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205095" y="1481455"/>
            <a:ext cx="2534920" cy="3214370"/>
          </a:xfrm>
          <a:prstGeom prst="straightConnector1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289425" y="357949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377380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475170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2	  3	   </a:t>
            </a:r>
            <a:r>
              <a:rPr lang="en-US" altLang="zh-CN" sz="2400">
                <a:solidFill>
                  <a:srgbClr val="FF0000"/>
                </a:solidFill>
              </a:rPr>
              <a:t>4</a:t>
            </a:r>
            <a:r>
              <a:rPr lang="en-US" altLang="zh-CN" sz="2400">
                <a:solidFill>
                  <a:schemeClr val="bg1"/>
                </a:solidFill>
              </a:rPr>
              <a:t>	    5</a:t>
            </a:r>
            <a:endParaRPr lang="en-US" altLang="zh-CN" sz="2400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160010" y="1511935"/>
            <a:ext cx="3636645" cy="3183890"/>
          </a:xfrm>
          <a:prstGeom prst="straightConnector1">
            <a:avLst/>
          </a:prstGeom>
          <a:ln w="38100">
            <a:prstDash val="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48180" y="1059815"/>
            <a:ext cx="3956050" cy="46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次数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等于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0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的下标为</a:t>
            </a:r>
            <a:r>
              <a:rPr lang="zh-CN" altLang="en-US" sz="240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sym typeface="+mn-ea"/>
              </a:rPr>
              <a:t>缺失数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536575"/>
            <a:ext cx="9799200" cy="2570400"/>
          </a:xfrm>
        </p:spPr>
        <p:txBody>
          <a:bodyPr/>
          <a:p>
            <a:br>
              <a:rPr lang="zh-CN" altLang="en-US"/>
            </a:br>
            <a:endParaRPr lang="zh-CN" altLang="en-US"/>
          </a:p>
        </p:txBody>
      </p:sp>
      <p:pic>
        <p:nvPicPr>
          <p:cNvPr id="4" name="图片 3" descr="QQ截图20210618105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1367155"/>
            <a:ext cx="8383905" cy="3473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536575"/>
            <a:ext cx="9799200" cy="2570400"/>
          </a:xfrm>
        </p:spPr>
        <p:txBody>
          <a:bodyPr/>
          <a:p>
            <a:r>
              <a:rPr lang="zh-CN" altLang="en-US"/>
              <a:t>方法二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2413590"/>
            <a:ext cx="9799200" cy="147240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修改原数组</a:t>
            </a:r>
            <a:endParaRPr lang="zh-CN" altLang="en-US" sz="3200">
              <a:solidFill>
                <a:schemeClr val="accent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3200">
              <a:solidFill>
                <a:schemeClr val="accent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6755" y="3886200"/>
            <a:ext cx="82384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/>
              <a:t>修改原数组元素状态</a:t>
            </a:r>
            <a:endParaRPr lang="zh-CN" altLang="en-US" sz="4400"/>
          </a:p>
          <a:p>
            <a:endParaRPr lang="zh-CN" altLang="en-US" sz="4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94940" y="32702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94940" y="32702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2694940" y="169100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左弧形箭头 5"/>
          <p:cNvSpPr/>
          <p:nvPr/>
        </p:nvSpPr>
        <p:spPr>
          <a:xfrm>
            <a:off x="1085215" y="888365"/>
            <a:ext cx="1313180" cy="988060"/>
          </a:xfrm>
          <a:prstGeom prst="curvedRightArrow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94940" y="1028700"/>
            <a:ext cx="7604125" cy="52197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/>
              <a:t>第一次访问元素</a:t>
            </a:r>
            <a:r>
              <a:rPr lang="en-US" altLang="zh-CN" sz="2800"/>
              <a:t>  1</a:t>
            </a:r>
            <a:r>
              <a:rPr lang="zh-CN" altLang="en-US" sz="2800"/>
              <a:t>，修改</a:t>
            </a:r>
            <a:r>
              <a:rPr lang="en-US" altLang="zh-CN" sz="2800"/>
              <a:t>a[1-1]</a:t>
            </a:r>
            <a:r>
              <a:rPr lang="zh-CN" altLang="en-US" sz="2800"/>
              <a:t>位置</a:t>
            </a:r>
            <a:r>
              <a:rPr lang="zh-CN" altLang="en-US" sz="2800">
                <a:sym typeface="+mn-ea"/>
              </a:rPr>
              <a:t>元素</a:t>
            </a:r>
            <a:r>
              <a:rPr lang="zh-CN" altLang="en-US" sz="2800"/>
              <a:t>为负数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151130" y="327025"/>
            <a:ext cx="14617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/>
              <a:t>|a[0]| = 1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94940" y="32702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2694940" y="169100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左弧形箭头 5"/>
          <p:cNvSpPr/>
          <p:nvPr/>
        </p:nvSpPr>
        <p:spPr>
          <a:xfrm>
            <a:off x="1085215" y="2252345"/>
            <a:ext cx="1313180" cy="988060"/>
          </a:xfrm>
          <a:prstGeom prst="curvedRightArrow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2694940" y="305498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94940" y="2392680"/>
            <a:ext cx="7604125" cy="52197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/>
              <a:t>第一次访问元素</a:t>
            </a:r>
            <a:r>
              <a:rPr lang="en-US" altLang="zh-CN" sz="2800"/>
              <a:t>  4</a:t>
            </a:r>
            <a:r>
              <a:rPr lang="zh-CN" altLang="en-US" sz="2800"/>
              <a:t>，修改</a:t>
            </a:r>
            <a:r>
              <a:rPr lang="en-US" altLang="zh-CN" sz="2800"/>
              <a:t>a[4-1]</a:t>
            </a:r>
            <a:r>
              <a:rPr lang="zh-CN" altLang="en-US" sz="2800"/>
              <a:t>位置</a:t>
            </a:r>
            <a:r>
              <a:rPr lang="zh-CN" altLang="en-US" sz="2800">
                <a:sym typeface="+mn-ea"/>
              </a:rPr>
              <a:t>元素</a:t>
            </a:r>
            <a:r>
              <a:rPr lang="zh-CN" altLang="en-US" sz="2800"/>
              <a:t>为负数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96215" y="1691005"/>
            <a:ext cx="14617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/>
              <a:t>|a[1]| = 4</a:t>
            </a:r>
            <a:endParaRPr lang="en-US" altLang="zh-CN" sz="24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94940" y="32702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2694940" y="169100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左弧形箭头 5"/>
          <p:cNvSpPr/>
          <p:nvPr/>
        </p:nvSpPr>
        <p:spPr>
          <a:xfrm>
            <a:off x="1130300" y="3616325"/>
            <a:ext cx="1313180" cy="988060"/>
          </a:xfrm>
          <a:prstGeom prst="curvedRightArrow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2694940" y="305498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94940" y="3756660"/>
            <a:ext cx="7845425" cy="52197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/>
              <a:t>第一次访问元素</a:t>
            </a:r>
            <a:r>
              <a:rPr lang="en-US" altLang="zh-CN" sz="2800"/>
              <a:t>  3</a:t>
            </a:r>
            <a:r>
              <a:rPr lang="zh-CN" altLang="en-US" sz="2800"/>
              <a:t>，修改</a:t>
            </a:r>
            <a:r>
              <a:rPr lang="en-US" altLang="zh-CN" sz="2800"/>
              <a:t>a[3-1]</a:t>
            </a:r>
            <a:r>
              <a:rPr lang="zh-CN" altLang="en-US" sz="2800"/>
              <a:t>位置</a:t>
            </a:r>
            <a:r>
              <a:rPr lang="zh-CN" altLang="en-US" sz="2800">
                <a:sym typeface="+mn-ea"/>
              </a:rPr>
              <a:t>元素</a:t>
            </a:r>
            <a:r>
              <a:rPr lang="zh-CN" altLang="en-US" sz="2800"/>
              <a:t>为负数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80975" y="3054985"/>
            <a:ext cx="14617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/>
              <a:t>|a[2]| = 3</a:t>
            </a:r>
            <a:endParaRPr lang="en-US" altLang="zh-CN" sz="2400"/>
          </a:p>
        </p:txBody>
      </p:sp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2694940" y="441896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94940" y="32702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694940" y="169100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左弧形箭头 5"/>
          <p:cNvSpPr/>
          <p:nvPr/>
        </p:nvSpPr>
        <p:spPr>
          <a:xfrm>
            <a:off x="1069975" y="4980305"/>
            <a:ext cx="1313180" cy="988060"/>
          </a:xfrm>
          <a:prstGeom prst="curvedRightArrow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2694940" y="305498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94940" y="5120640"/>
            <a:ext cx="7845425" cy="52197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/>
              <a:t>第二次访问元素</a:t>
            </a:r>
            <a:r>
              <a:rPr lang="en-US" altLang="zh-CN" sz="2800"/>
              <a:t>  3</a:t>
            </a:r>
            <a:r>
              <a:rPr lang="zh-CN" altLang="en-US" sz="2800"/>
              <a:t>，</a:t>
            </a:r>
            <a:r>
              <a:rPr lang="en-US" altLang="zh-CN" sz="2800"/>
              <a:t>a[3-1]</a:t>
            </a:r>
            <a:r>
              <a:rPr lang="zh-CN" altLang="en-US" sz="2800"/>
              <a:t>位置</a:t>
            </a:r>
            <a:r>
              <a:rPr lang="zh-CN" altLang="en-US" sz="2800">
                <a:sym typeface="+mn-ea"/>
              </a:rPr>
              <a:t>元素</a:t>
            </a:r>
            <a:r>
              <a:rPr lang="zh-CN" altLang="en-US" sz="2800"/>
              <a:t>为负数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95580" y="4418965"/>
            <a:ext cx="14617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/>
              <a:t>|a[3]| = 3</a:t>
            </a:r>
            <a:endParaRPr lang="en-US" altLang="zh-CN" sz="2400"/>
          </a:p>
        </p:txBody>
      </p:sp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2694940" y="441896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2694940" y="578294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11" name="曲线连接符 10"/>
          <p:cNvCxnSpPr/>
          <p:nvPr/>
        </p:nvCxnSpPr>
        <p:spPr>
          <a:xfrm rot="5400000">
            <a:off x="5085715" y="1856105"/>
            <a:ext cx="4047490" cy="3773170"/>
          </a:xfrm>
          <a:prstGeom prst="curvedConnector3">
            <a:avLst>
              <a:gd name="adj1" fmla="val 50016"/>
            </a:avLst>
          </a:prstGeom>
          <a:ln w="57150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418195" y="1069975"/>
            <a:ext cx="2122170" cy="5835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3200"/>
              <a:t>重复数</a:t>
            </a:r>
            <a:r>
              <a:rPr lang="en-US" altLang="zh-CN" sz="3200"/>
              <a:t> = 3</a:t>
            </a:r>
            <a:endParaRPr lang="en-US" altLang="zh-CN" sz="320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83050" y="2822575"/>
          <a:ext cx="4025900" cy="56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</a:tblGrid>
              <a:tr h="561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83050" y="1100455"/>
            <a:ext cx="4025900" cy="922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遍历数组</a:t>
            </a:r>
            <a:endParaRPr lang="zh-CN" altLang="en-US"/>
          </a:p>
          <a:p>
            <a:r>
              <a:rPr lang="en-US" altLang="zh-CN"/>
              <a:t>a[i] &gt; 0  </a:t>
            </a:r>
            <a:r>
              <a:rPr lang="zh-CN" altLang="en-US"/>
              <a:t>的元素位置为元素缺失位</a:t>
            </a:r>
            <a:endParaRPr lang="zh-CN" altLang="en-US"/>
          </a:p>
          <a:p>
            <a:r>
              <a:rPr lang="zh-CN" altLang="en-US"/>
              <a:t>缺失数</a:t>
            </a:r>
            <a:r>
              <a:rPr lang="en-US" altLang="zh-CN"/>
              <a:t> = </a:t>
            </a:r>
            <a:r>
              <a:rPr lang="zh-CN" altLang="en-US"/>
              <a:t>下标</a:t>
            </a:r>
            <a:r>
              <a:rPr lang="en-US" altLang="zh-CN"/>
              <a:t> + 1 = 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083050" y="4467860"/>
            <a:ext cx="3991610" cy="922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a[1] &gt; 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缺失数</a:t>
            </a:r>
            <a:r>
              <a:rPr lang="en-US" altLang="zh-CN">
                <a:sym typeface="+mn-ea"/>
              </a:rPr>
              <a:t> = 1+1 = 2</a:t>
            </a:r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5608320" y="3474085"/>
            <a:ext cx="76200" cy="7207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animBg="1"/>
      <p:bldP spid="3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288790" y="1895475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66925" y="431863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4288790" y="4124960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67560" y="5574665"/>
            <a:ext cx="8226425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</a:t>
            </a:r>
            <a:r>
              <a:rPr lang="en-US" altLang="zh-CN" sz="2400">
                <a:solidFill>
                  <a:schemeClr val="bg1"/>
                </a:solidFill>
              </a:rPr>
              <a:t>0	         1	2	 3	  4	   5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5" grpId="0" bldLvl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2428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4253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3684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1474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</a:t>
            </a:r>
            <a:r>
              <a:rPr lang="en-US" altLang="zh-CN" sz="2400">
                <a:solidFill>
                  <a:schemeClr val="bg2"/>
                </a:solidFill>
              </a:rPr>
              <a:t>1</a:t>
            </a:r>
            <a:r>
              <a:rPr lang="en-US" altLang="zh-CN" sz="2400">
                <a:solidFill>
                  <a:schemeClr val="bg1"/>
                </a:solidFill>
              </a:rPr>
              <a:t>	 2	  3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641600" y="2671445"/>
          <a:ext cx="10134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8" name="直接箭头连接符 7"/>
          <p:cNvCxnSpPr>
            <a:endCxn id="4" idx="0"/>
          </p:cNvCxnSpPr>
          <p:nvPr/>
        </p:nvCxnSpPr>
        <p:spPr>
          <a:xfrm flipH="1">
            <a:off x="3148330" y="2054860"/>
            <a:ext cx="2630170" cy="61658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3148330" y="3519805"/>
            <a:ext cx="2600325" cy="1477645"/>
          </a:xfrm>
          <a:prstGeom prst="straightConnector1">
            <a:avLst/>
          </a:prstGeom>
          <a:ln w="5715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1234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455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5587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6636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582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593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1936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6429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582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513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663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79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642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193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2428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4253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3684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1474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chemeClr val="bg1"/>
                </a:solidFill>
              </a:rPr>
              <a:t>	 2	  3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641600" y="2671445"/>
          <a:ext cx="10134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8" name="直接箭头连接符 7"/>
          <p:cNvCxnSpPr>
            <a:endCxn id="4" idx="0"/>
          </p:cNvCxnSpPr>
          <p:nvPr/>
        </p:nvCxnSpPr>
        <p:spPr>
          <a:xfrm flipH="1">
            <a:off x="3148330" y="2054860"/>
            <a:ext cx="2630170" cy="61658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3148330" y="3519805"/>
            <a:ext cx="2600325" cy="1477645"/>
          </a:xfrm>
          <a:prstGeom prst="straightConnector1">
            <a:avLst/>
          </a:prstGeom>
          <a:ln w="5715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2428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4253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3684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1474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chemeClr val="bg1"/>
                </a:solidFill>
              </a:rPr>
              <a:t>	 2	  3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2428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4253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3684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1474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2	  </a:t>
            </a:r>
            <a:r>
              <a:rPr lang="en-US" altLang="zh-CN" sz="2400">
                <a:solidFill>
                  <a:schemeClr val="bg2"/>
                </a:solidFill>
              </a:rPr>
              <a:t>3</a:t>
            </a:r>
            <a:r>
              <a:rPr lang="en-US" altLang="zh-CN" sz="2400">
                <a:solidFill>
                  <a:schemeClr val="bg1"/>
                </a:solidFill>
              </a:rPr>
              <a:t>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641600" y="2671445"/>
          <a:ext cx="10134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8" name="直接箭头连接符 7"/>
          <p:cNvCxnSpPr>
            <a:endCxn id="4" idx="0"/>
          </p:cNvCxnSpPr>
          <p:nvPr/>
        </p:nvCxnSpPr>
        <p:spPr>
          <a:xfrm flipH="1">
            <a:off x="3148330" y="2039620"/>
            <a:ext cx="3731895" cy="63182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3148330" y="3519805"/>
            <a:ext cx="4622165" cy="1507490"/>
          </a:xfrm>
          <a:prstGeom prst="straightConnector1">
            <a:avLst/>
          </a:prstGeom>
          <a:ln w="5715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170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2700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6166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778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945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651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250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742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582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513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147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790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74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50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2428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4253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3684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1474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2	  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en-US" altLang="zh-CN" sz="2400">
                <a:solidFill>
                  <a:schemeClr val="bg1"/>
                </a:solidFill>
              </a:rPr>
              <a:t>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641600" y="2671445"/>
          <a:ext cx="10134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8" name="直接箭头连接符 7"/>
          <p:cNvCxnSpPr>
            <a:endCxn id="4" idx="0"/>
          </p:cNvCxnSpPr>
          <p:nvPr/>
        </p:nvCxnSpPr>
        <p:spPr>
          <a:xfrm flipH="1">
            <a:off x="3148330" y="2039620"/>
            <a:ext cx="3731895" cy="63182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</p:cNvCxnSpPr>
          <p:nvPr/>
        </p:nvCxnSpPr>
        <p:spPr>
          <a:xfrm>
            <a:off x="3148330" y="3519805"/>
            <a:ext cx="4622165" cy="1507490"/>
          </a:xfrm>
          <a:prstGeom prst="straightConnector1">
            <a:avLst/>
          </a:prstGeom>
          <a:ln w="5715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261610" y="1224280"/>
          <a:ext cx="5032375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289425" y="5042535"/>
          <a:ext cx="6004560" cy="84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/>
                <a:gridCol w="1000760"/>
                <a:gridCol w="1000760"/>
                <a:gridCol w="1000760"/>
                <a:gridCol w="1000760"/>
                <a:gridCol w="100076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48180" y="5236845"/>
            <a:ext cx="1706880" cy="46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辅助数组：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8815" y="6214745"/>
            <a:ext cx="8345170" cy="46037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/>
              <a:t>下标：</a:t>
            </a:r>
            <a:r>
              <a:rPr lang="en-US" altLang="zh-CN" sz="2400"/>
              <a:t>	          </a:t>
            </a:r>
            <a:r>
              <a:rPr lang="en-US" altLang="zh-CN" sz="2400">
                <a:solidFill>
                  <a:schemeClr val="bg1"/>
                </a:solidFill>
              </a:rPr>
              <a:t>0	1	 2	  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en-US" altLang="zh-CN" sz="2400">
                <a:solidFill>
                  <a:schemeClr val="bg1"/>
                </a:solidFill>
              </a:rPr>
              <a:t>	   4	    5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3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102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105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108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23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26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27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31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32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35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36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37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38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TABLE_ENDDRAG_ORIGIN_RECT" val="317*44"/>
  <p:tag name="TABLE_ENDDRAG_RECT" val="337*149*317*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66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69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72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75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78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81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84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87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93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96.xml><?xml version="1.0" encoding="utf-8"?>
<p:tagLst xmlns:p="http://schemas.openxmlformats.org/presentationml/2006/main">
  <p:tag name="TABLE_ENDDRAG_ORIGIN_RECT" val="580*62"/>
  <p:tag name="TABLE_ENDDRAG_RECT" val="153*148*580*62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TABLE_ENDDRAG_ORIGIN_RECT" val="79*66"/>
  <p:tag name="TABLE_ENDDRAG_RECT" val="358*330*79*66"/>
</p:tagLst>
</file>

<file path=ppt/tags/tag99.xml><?xml version="1.0" encoding="utf-8"?>
<p:tagLst xmlns:p="http://schemas.openxmlformats.org/presentationml/2006/main">
  <p:tag name="TABLE_ENDDRAG_ORIGIN_RECT" val="580*62"/>
  <p:tag name="TABLE_ENDDRAG_RECT" val="153*148*580*62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WPS 演示</Application>
  <PresentationFormat/>
  <Paragraphs>656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 </vt:lpstr>
      <vt:lpstr>方法一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方法二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SEA-AL10</dc:creator>
  <cp:lastModifiedBy>七秒</cp:lastModifiedBy>
  <cp:revision>110</cp:revision>
  <dcterms:created xsi:type="dcterms:W3CDTF">2021-06-10T07:20:00Z</dcterms:created>
  <dcterms:modified xsi:type="dcterms:W3CDTF">2021-06-22T13:31:08Z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84EFAA4440F9470D83CA88A9AB0D46D1</vt:lpwstr>
  </property>
</Properties>
</file>