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8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19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3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04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05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07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0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2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22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3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4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26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27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2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32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33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4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35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6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7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8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598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9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0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0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1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43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4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4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4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647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12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1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矩形 0"/>
          <p:cNvSpPr/>
          <p:nvPr/>
        </p:nvSpPr>
        <p:spPr>
          <a:xfrm>
            <a:off x="1577975" y="711835"/>
            <a:ext cx="1657350" cy="9690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8" name="直接箭头连接符 13"/>
          <p:cNvCxnSpPr/>
          <p:nvPr/>
        </p:nvCxnSpPr>
        <p:spPr>
          <a:xfrm>
            <a:off x="2268220" y="1869440"/>
            <a:ext cx="15240" cy="8489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4"/>
          <p:cNvSpPr txBox="1"/>
          <p:nvPr/>
        </p:nvSpPr>
        <p:spPr>
          <a:xfrm>
            <a:off x="1720850" y="711835"/>
            <a:ext cx="2777490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i=0</a:t>
            </a:r>
            <a:endParaRPr lang="en-US" altLang="zh-CN"/>
          </a:p>
          <a:p>
            <a:r>
              <a:rPr lang="en-US" altLang="zh-CN"/>
              <a:t>count=1</a:t>
            </a:r>
            <a:endParaRPr lang="en-US" altLang="zh-CN"/>
          </a:p>
          <a:p>
            <a:r>
              <a:rPr lang="en-US" altLang="zh-CN">
                <a:sym typeface="+mn-ea"/>
              </a:rPr>
              <a:t>maxCount=0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矩形 0"/>
          <p:cNvSpPr/>
          <p:nvPr/>
        </p:nvSpPr>
        <p:spPr>
          <a:xfrm>
            <a:off x="2421890" y="711835"/>
            <a:ext cx="1657350" cy="9690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5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29" name="直接箭头连接符 13"/>
          <p:cNvCxnSpPr/>
          <p:nvPr/>
        </p:nvCxnSpPr>
        <p:spPr>
          <a:xfrm>
            <a:off x="3364230" y="1884680"/>
            <a:ext cx="15240" cy="8489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7" name="文本框 14"/>
          <p:cNvSpPr txBox="1"/>
          <p:nvPr/>
        </p:nvSpPr>
        <p:spPr>
          <a:xfrm>
            <a:off x="2785745" y="711835"/>
            <a:ext cx="2777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i=1</a:t>
            </a:r>
            <a:endParaRPr lang="en-US" altLang="zh-CN"/>
          </a:p>
          <a:p>
            <a:r>
              <a:rPr lang="en-US" altLang="zh-CN"/>
              <a:t>count=2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6165" y="1911985"/>
            <a:ext cx="1578610" cy="890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" name="矩形 0"/>
          <p:cNvSpPr/>
          <p:nvPr/>
        </p:nvSpPr>
        <p:spPr>
          <a:xfrm>
            <a:off x="3750945" y="695325"/>
            <a:ext cx="4017645" cy="9690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6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30" name="直接箭头连接符 13"/>
          <p:cNvCxnSpPr/>
          <p:nvPr/>
        </p:nvCxnSpPr>
        <p:spPr>
          <a:xfrm>
            <a:off x="4428490" y="1900555"/>
            <a:ext cx="15240" cy="8489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8" name="文本框 14"/>
          <p:cNvSpPr txBox="1"/>
          <p:nvPr/>
        </p:nvSpPr>
        <p:spPr>
          <a:xfrm>
            <a:off x="4004945" y="772795"/>
            <a:ext cx="43973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i=2</a:t>
            </a:r>
            <a:endParaRPr lang="en-US" altLang="zh-CN"/>
          </a:p>
          <a:p>
            <a:r>
              <a:rPr lang="en-US" altLang="zh-CN"/>
              <a:t>count=2</a:t>
            </a:r>
            <a:endParaRPr lang="en-US" altLang="zh-CN"/>
          </a:p>
          <a:p>
            <a:r>
              <a:rPr lang="en-US" altLang="zh-CN">
                <a:sym typeface="+mn-ea"/>
              </a:rPr>
              <a:t>maxCount=max(maxCount, count)</a:t>
            </a:r>
            <a:endParaRPr lang="en-US" altLang="zh-CN"/>
          </a:p>
        </p:txBody>
      </p:sp>
      <p:sp>
        <p:nvSpPr>
          <p:cNvPr id="1048589" name="文本框 1"/>
          <p:cNvSpPr txBox="1"/>
          <p:nvPr>
            <p:custDataLst>
              <p:tags r:id="rId2"/>
            </p:custDataLst>
          </p:nvPr>
        </p:nvSpPr>
        <p:spPr>
          <a:xfrm>
            <a:off x="5031740" y="1858010"/>
            <a:ext cx="5121910" cy="8915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i=2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count=0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maxCount=2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8" grpId="0"/>
      <p:bldP spid="1048588" grpId="1"/>
      <p:bldP spid="2" grpId="0" bldLvl="0" animBg="1"/>
      <p:bldP spid="2" grpId="1" animBg="1"/>
      <p:bldP spid="1048589" grpId="0"/>
      <p:bldP spid="10485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矩形 0"/>
          <p:cNvSpPr/>
          <p:nvPr/>
        </p:nvSpPr>
        <p:spPr>
          <a:xfrm>
            <a:off x="4406900" y="741045"/>
            <a:ext cx="3892550" cy="9690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7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31" name="直接箭头连接符 13"/>
          <p:cNvCxnSpPr/>
          <p:nvPr/>
        </p:nvCxnSpPr>
        <p:spPr>
          <a:xfrm>
            <a:off x="5539740" y="1900555"/>
            <a:ext cx="15240" cy="8489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0" name="文本框 14"/>
          <p:cNvSpPr txBox="1"/>
          <p:nvPr/>
        </p:nvSpPr>
        <p:spPr>
          <a:xfrm>
            <a:off x="4591685" y="818515"/>
            <a:ext cx="43973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i=3</a:t>
            </a:r>
            <a:endParaRPr lang="en-US" altLang="zh-CN"/>
          </a:p>
          <a:p>
            <a:r>
              <a:rPr lang="en-US" altLang="zh-CN"/>
              <a:t>count=0</a:t>
            </a:r>
            <a:endParaRPr lang="en-US" altLang="zh-CN"/>
          </a:p>
          <a:p>
            <a:r>
              <a:rPr lang="en-US" altLang="zh-CN">
                <a:sym typeface="+mn-ea"/>
              </a:rPr>
              <a:t>maxCount=max(maxCount, count)</a:t>
            </a:r>
            <a:endParaRPr lang="en-US" altLang="zh-CN"/>
          </a:p>
        </p:txBody>
      </p:sp>
      <p:sp>
        <p:nvSpPr>
          <p:cNvPr id="1048591" name="文本框 1"/>
          <p:cNvSpPr txBox="1"/>
          <p:nvPr>
            <p:custDataLst>
              <p:tags r:id="rId2"/>
            </p:custDataLst>
          </p:nvPr>
        </p:nvSpPr>
        <p:spPr>
          <a:xfrm>
            <a:off x="6403975" y="1900555"/>
            <a:ext cx="512191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maxCount=2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/>
      <p:bldP spid="1048590" grpId="1"/>
      <p:bldP spid="1048591" grpId="0"/>
      <p:bldP spid="10485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矩形 0"/>
          <p:cNvSpPr/>
          <p:nvPr/>
        </p:nvSpPr>
        <p:spPr>
          <a:xfrm>
            <a:off x="5814695" y="642620"/>
            <a:ext cx="1657350" cy="9690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8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32" name="直接箭头连接符 13"/>
          <p:cNvCxnSpPr/>
          <p:nvPr/>
        </p:nvCxnSpPr>
        <p:spPr>
          <a:xfrm>
            <a:off x="6635750" y="1977390"/>
            <a:ext cx="15240" cy="8489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2" name="文本框 14"/>
          <p:cNvSpPr txBox="1"/>
          <p:nvPr/>
        </p:nvSpPr>
        <p:spPr>
          <a:xfrm>
            <a:off x="6257925" y="804545"/>
            <a:ext cx="2777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i=4</a:t>
            </a:r>
            <a:endParaRPr lang="en-US" altLang="zh-CN"/>
          </a:p>
          <a:p>
            <a:r>
              <a:rPr lang="en-US" altLang="zh-CN"/>
              <a:t>count=1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1048592" grpId="0"/>
      <p:bldP spid="104859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矩形 0"/>
          <p:cNvSpPr/>
          <p:nvPr/>
        </p:nvSpPr>
        <p:spPr>
          <a:xfrm>
            <a:off x="6817995" y="696595"/>
            <a:ext cx="1657350" cy="9690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9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33" name="直接箭头连接符 13"/>
          <p:cNvCxnSpPr/>
          <p:nvPr/>
        </p:nvCxnSpPr>
        <p:spPr>
          <a:xfrm>
            <a:off x="7639050" y="1993265"/>
            <a:ext cx="15240" cy="8489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3" name="文本框 14"/>
          <p:cNvSpPr txBox="1"/>
          <p:nvPr/>
        </p:nvSpPr>
        <p:spPr>
          <a:xfrm>
            <a:off x="7117715" y="804545"/>
            <a:ext cx="2777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i=5</a:t>
            </a:r>
            <a:endParaRPr lang="en-US" altLang="zh-CN"/>
          </a:p>
          <a:p>
            <a:r>
              <a:rPr lang="en-US" altLang="zh-CN"/>
              <a:t>count=2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1048593" grpId="0"/>
      <p:bldP spid="104859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矩形 0"/>
          <p:cNvSpPr/>
          <p:nvPr/>
        </p:nvSpPr>
        <p:spPr>
          <a:xfrm>
            <a:off x="7955915" y="704215"/>
            <a:ext cx="1657350" cy="9690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10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34" name="直接箭头连接符 13"/>
          <p:cNvCxnSpPr/>
          <p:nvPr/>
        </p:nvCxnSpPr>
        <p:spPr>
          <a:xfrm>
            <a:off x="8776970" y="1962150"/>
            <a:ext cx="15240" cy="8489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文本框 14"/>
          <p:cNvSpPr txBox="1"/>
          <p:nvPr/>
        </p:nvSpPr>
        <p:spPr>
          <a:xfrm>
            <a:off x="8336915" y="851535"/>
            <a:ext cx="2777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i=6</a:t>
            </a:r>
            <a:endParaRPr lang="en-US" altLang="zh-CN"/>
          </a:p>
          <a:p>
            <a:r>
              <a:rPr lang="en-US" altLang="zh-CN"/>
              <a:t>count=3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1048594" grpId="0"/>
      <p:bldP spid="104859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1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3145735" name="直接箭头连接符 13"/>
          <p:cNvCxnSpPr/>
          <p:nvPr/>
        </p:nvCxnSpPr>
        <p:spPr>
          <a:xfrm>
            <a:off x="9680575" y="2134870"/>
            <a:ext cx="15240" cy="8489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" name="矩形 0"/>
          <p:cNvSpPr/>
          <p:nvPr/>
        </p:nvSpPr>
        <p:spPr>
          <a:xfrm>
            <a:off x="8038465" y="835025"/>
            <a:ext cx="3876040" cy="9690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95" name="文本框 14"/>
          <p:cNvSpPr txBox="1"/>
          <p:nvPr/>
        </p:nvSpPr>
        <p:spPr>
          <a:xfrm>
            <a:off x="8319135" y="835025"/>
            <a:ext cx="43973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i=7</a:t>
            </a:r>
            <a:endParaRPr lang="en-US" altLang="zh-CN"/>
          </a:p>
          <a:p>
            <a:r>
              <a:rPr lang="en-US" altLang="zh-CN"/>
              <a:t>count=3</a:t>
            </a:r>
            <a:endParaRPr lang="en-US" altLang="zh-CN"/>
          </a:p>
          <a:p>
            <a:r>
              <a:rPr lang="en-US" altLang="zh-CN">
                <a:sym typeface="+mn-ea"/>
              </a:rPr>
              <a:t>maxCount=max(maxCount, count)</a:t>
            </a:r>
            <a:endParaRPr lang="en-US" altLang="zh-CN"/>
          </a:p>
        </p:txBody>
      </p:sp>
      <p:sp>
        <p:nvSpPr>
          <p:cNvPr id="1048596" name="文本框 1"/>
          <p:cNvSpPr txBox="1"/>
          <p:nvPr>
            <p:custDataLst>
              <p:tags r:id="rId2"/>
            </p:custDataLst>
          </p:nvPr>
        </p:nvSpPr>
        <p:spPr>
          <a:xfrm>
            <a:off x="9877425" y="2061845"/>
            <a:ext cx="5121910" cy="8915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i=7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count=0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maxCount=3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/>
      <p:bldP spid="1048595" grpId="1"/>
      <p:bldP spid="1048596" grpId="0"/>
      <p:bldP spid="104859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68.xml><?xml version="1.0" encoding="utf-8"?>
<p:tagLst xmlns:p="http://schemas.openxmlformats.org/presentationml/2006/main">
  <p:tag name="KSO_WM_BEAUTIFY_FLAG" val="#wm#"/>
  <p:tag name="KSO_WM_UNIT_DYNMNUM_TYPE" val="1"/>
  <p:tag name="KSO_WM_DYNAMICNUM_SPEED" val="3"/>
  <p:tag name="KSO_WM_UNIT_DYNMNUM_DGM_ANIMTYPE" val="5"/>
  <p:tag name="KSO_WM_UNIT_INDEX" val="1623294443702_1_1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71.xml><?xml version="1.0" encoding="utf-8"?>
<p:tagLst xmlns:p="http://schemas.openxmlformats.org/presentationml/2006/main">
  <p:tag name="KSO_WM_BEAUTIFY_FLAG" val="#wm#"/>
  <p:tag name="KSO_WM_UNIT_DYNMNUM_TYPE" val="1"/>
  <p:tag name="KSO_WM_DYNAMICNUM_SPEED" val="3"/>
  <p:tag name="KSO_WM_UNIT_DYNMNUM_DGM_ANIMTYPE" val="5"/>
  <p:tag name="KSO_WM_UNIT_INDEX" val="1623294443702_1_1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TABLE_ENDDRAG_ORIGIN_RECT" val="671*70"/>
  <p:tag name="TABLE_ENDDRAG_RECT" val="144*244*671*7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UNIT_DYNMNUM_TYPE" val="1"/>
  <p:tag name="KSO_WM_DYNAMICNUM_SPEED" val="3"/>
  <p:tag name="KSO_WM_UNIT_DYNMNUM_DGM_ANIMTYPE" val="5"/>
  <p:tag name="KSO_WM_UNIT_INDEX" val="1623294443702_1_1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/>
  <Paragraphs>167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SEA-AL10</dc:creator>
  <cp:lastModifiedBy>七秒</cp:lastModifiedBy>
  <cp:revision>3</cp:revision>
  <dcterms:created xsi:type="dcterms:W3CDTF">2021-06-10T08:59:25Z</dcterms:created>
  <dcterms:modified xsi:type="dcterms:W3CDTF">2021-06-10T09:06:01Z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a1bd9b923e7c43c7a9679d8d1a5c9e12</vt:lpwstr>
  </property>
</Properties>
</file>