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90" r:id="rId13"/>
    <p:sldId id="269" r:id="rId14"/>
    <p:sldId id="270" r:id="rId15"/>
    <p:sldId id="273" r:id="rId16"/>
    <p:sldId id="274" r:id="rId17"/>
    <p:sldId id="289" r:id="rId18"/>
    <p:sldId id="291" r:id="rId19"/>
    <p:sldId id="271" r:id="rId20"/>
    <p:sldId id="272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721D9-9DDE-4637-A1A9-A2894BF3D8E0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58225-859B-46EF-A03F-257D1FABC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81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58225-859B-46EF-A03F-257D1FABCF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12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1AC3-5F7D-46CA-B438-49E736F3E380}" type="datetime1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8DD5-77DB-4C31-9D21-6E76BDC902D5}" type="datetime1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53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0523-48A9-4C0F-A8F8-BA655146A340}" type="datetime1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16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0D4F-3D72-4E77-B98D-61078204D3AB}" type="datetime1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8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D7B1-60F2-4E76-BC44-363FBFF4B0F6}" type="datetime1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8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8567-2AC0-47B3-8B7D-B64FC0D8FD1F}" type="datetime1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62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9A57-D8FE-4DBC-B0FD-98F086B15731}" type="datetime1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42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46D-18AD-4907-AB12-CA6E38D8E99C}" type="datetime1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19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8"/>
            <a:ext cx="12192000" cy="358245"/>
          </a:xfrm>
        </p:spPr>
        <p:txBody>
          <a:bodyPr>
            <a:noAutofit/>
          </a:bodyPr>
          <a:lstStyle>
            <a:lvl1pPr marL="457200" indent="-457200">
              <a:buFont typeface="Wingdings" panose="05000000000000000000" pitchFamily="2" charset="2"/>
              <a:buChar char="v"/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0EB7-9ADB-4807-A11B-09A654DC3D13}" type="datetime1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533465" y="6605586"/>
            <a:ext cx="2743200" cy="365125"/>
          </a:xfrm>
        </p:spPr>
        <p:txBody>
          <a:bodyPr/>
          <a:lstStyle/>
          <a:p>
            <a:fld id="{2A1175DE-E870-4BCC-AD7F-51E02C60898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-1" y="372533"/>
            <a:ext cx="12192001" cy="634894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54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17B7-F5B6-49B8-8D2D-22FE113307EA}" type="datetime1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533465" y="6589711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2A1175DE-E870-4BCC-AD7F-51E02C60898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-1" y="0"/>
            <a:ext cx="12192001" cy="67214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6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9B43-5E94-4586-B393-5A24A080A434}" type="datetime1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533465" y="6589711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2A1175DE-E870-4BCC-AD7F-51E02C6089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4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531E-684C-4962-A5FD-BDCBF8499188}" type="datetime1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72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E25EA-4696-4A89-8059-4614094B72C4}" type="datetime1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175DE-E870-4BCC-AD7F-51E02C608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91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jQuery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35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86" y="2020198"/>
            <a:ext cx="9780299" cy="2810594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64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80210" y="-53835"/>
            <a:ext cx="1268930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800" b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28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2800" b="1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800" b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&lt;</a:t>
            </a:r>
            <a:r>
              <a:rPr lang="en-US" altLang="ko-KR" sz="2800" b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2800" b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800" b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28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="text/javascript"</a:t>
            </a:r>
            <a:r>
              <a:rPr lang="en-US" altLang="ko-KR" sz="2800" b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800" b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28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2800" b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28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2800" b="1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800" b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8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800" b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2800" b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800" b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28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="text/javascript"&gt;</a:t>
            </a:r>
            <a:endParaRPr lang="en-US" altLang="ko-KR" sz="2800" b="1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800" b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28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2800" b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() {</a:t>
            </a:r>
          </a:p>
          <a:p>
            <a:r>
              <a:rPr lang="ko-KR" altLang="en-US" sz="2800" b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800" b="1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//id </a:t>
            </a:r>
            <a:r>
              <a:rPr lang="ko-KR" altLang="en-US" sz="2800" b="1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 값이 </a:t>
            </a:r>
            <a:r>
              <a:rPr lang="en-US" altLang="ko-KR" sz="2800" b="1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test</a:t>
            </a:r>
            <a:r>
              <a:rPr lang="ko-KR" altLang="en-US" sz="2800" b="1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 엘리먼트 선택 </a:t>
            </a:r>
            <a:endParaRPr lang="ko-KR" altLang="en-US" sz="2800" b="1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800" b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2800" b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'#test'</a:t>
            </a:r>
            <a:r>
              <a:rPr lang="en-US" altLang="ko-KR" sz="2800" b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).css</a:t>
            </a:r>
            <a:r>
              <a:rPr lang="en-US" altLang="ko-KR" sz="2800" b="1" smtClean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({</a:t>
            </a:r>
            <a:r>
              <a:rPr lang="en-US" altLang="ko-KR" sz="2800" b="1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'color'</a:t>
            </a:r>
            <a:r>
              <a:rPr lang="en-US" altLang="ko-KR" sz="2800" b="1" smtClean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2800" b="1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'yellow'</a:t>
            </a:r>
            <a:r>
              <a:rPr lang="en-US" altLang="ko-KR" sz="2800" b="1" smtClean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2800" b="1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'background'</a:t>
            </a:r>
            <a:r>
              <a:rPr lang="en-US" altLang="ko-KR" sz="2800" b="1" smtClean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2800" b="1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'green'</a:t>
            </a:r>
            <a:r>
              <a:rPr lang="en-US" altLang="ko-KR" sz="2800" b="1" smtClean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  <a:endParaRPr lang="en-US" altLang="ko-KR" sz="2800" b="1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2800" b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800" b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2800" b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8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2800" b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2800" b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2800" b="1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8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2800" b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28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2800" b="1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8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800" b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28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2800" b="1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2800" b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8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800" b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h5</a:t>
            </a:r>
            <a:r>
              <a:rPr lang="en-US" altLang="ko-KR" sz="28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2800" b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변명 중에서도 가장 어리석고 못난 변명은</a:t>
            </a:r>
            <a:r>
              <a:rPr lang="en-US" altLang="ko-KR" sz="28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2800" b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h5</a:t>
            </a:r>
            <a:r>
              <a:rPr lang="en-US" altLang="ko-KR" sz="28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2800" b="1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2800" b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8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800" b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h5</a:t>
            </a:r>
            <a:r>
              <a:rPr lang="ko-KR" altLang="en-US" sz="2800" b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800" b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28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="test"&gt;</a:t>
            </a:r>
            <a:r>
              <a:rPr lang="en-US" altLang="ko-KR" sz="2800" b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2800" b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시간이 없어서</a:t>
            </a:r>
            <a:r>
              <a:rPr lang="en-US" altLang="ko-KR" sz="2800" b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</a:t>
            </a:r>
            <a:r>
              <a:rPr lang="ko-KR" altLang="en-US" sz="2800" b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하는 변명입니다</a:t>
            </a:r>
            <a:r>
              <a:rPr lang="en-US" altLang="ko-KR" sz="2800" b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28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2800" b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h5</a:t>
            </a:r>
            <a:r>
              <a:rPr lang="en-US" altLang="ko-KR" sz="28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2800" b="1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800" b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8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800" b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h6</a:t>
            </a:r>
            <a:r>
              <a:rPr lang="en-US" altLang="ko-KR" sz="28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2800" b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 </a:t>
            </a:r>
            <a:r>
              <a:rPr lang="ko-KR" altLang="en-US" sz="2800" b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에디슨</a:t>
            </a:r>
            <a:r>
              <a:rPr lang="en-US" altLang="ko-KR" sz="28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2800" b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h6</a:t>
            </a:r>
            <a:r>
              <a:rPr lang="en-US" altLang="ko-KR" sz="28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2800" b="1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8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2800" b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2800" b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2800" b="1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1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4378" y="0"/>
            <a:ext cx="12047621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/>
              <a:t>&lt;html&gt;</a:t>
            </a:r>
          </a:p>
          <a:p>
            <a:r>
              <a:rPr lang="ko-KR" altLang="en-US" sz="2800"/>
              <a:t>&lt;head&gt;</a:t>
            </a:r>
          </a:p>
          <a:p>
            <a:r>
              <a:rPr lang="ko-KR" altLang="en-US" sz="2800"/>
              <a:t>    &lt;script src="jquery-3.2.1.min.js"&gt;&lt;/script&gt;</a:t>
            </a:r>
          </a:p>
          <a:p>
            <a:r>
              <a:rPr lang="ko-KR" altLang="en-US" sz="2800"/>
              <a:t>    &lt;script&gt;</a:t>
            </a:r>
          </a:p>
          <a:p>
            <a:r>
              <a:rPr lang="ko-KR" altLang="en-US" sz="2800"/>
              <a:t>        $(document).ready(function () {</a:t>
            </a:r>
          </a:p>
          <a:p>
            <a:r>
              <a:rPr lang="ko-KR" altLang="en-US" sz="2800"/>
              <a:t>            //id가 test인 엘리먼트 선택후 두개의 속성지정하기</a:t>
            </a:r>
          </a:p>
          <a:p>
            <a:r>
              <a:rPr lang="ko-KR" altLang="en-US" sz="2800"/>
              <a:t>            $('#test').css({'color':'yellow','background':'green'});</a:t>
            </a:r>
          </a:p>
          <a:p>
            <a:r>
              <a:rPr lang="ko-KR" altLang="en-US" sz="2800"/>
              <a:t>        });</a:t>
            </a:r>
          </a:p>
          <a:p>
            <a:r>
              <a:rPr lang="ko-KR" altLang="en-US" sz="2800"/>
              <a:t>    &lt;/script&gt;</a:t>
            </a:r>
          </a:p>
          <a:p>
            <a:r>
              <a:rPr lang="ko-KR" altLang="en-US" sz="2800"/>
              <a:t>&lt;/head&gt;</a:t>
            </a:r>
          </a:p>
          <a:p>
            <a:r>
              <a:rPr lang="ko-KR" altLang="en-US" sz="2800"/>
              <a:t>&lt;body&gt;</a:t>
            </a:r>
          </a:p>
          <a:p>
            <a:r>
              <a:rPr lang="ko-KR" altLang="en-US" sz="2800"/>
              <a:t>    &lt;h5&gt;변명 중에서도 가장 어리석고 못난 변명은&lt;/h5&gt;</a:t>
            </a:r>
          </a:p>
          <a:p>
            <a:r>
              <a:rPr lang="ko-KR" altLang="en-US" sz="2800"/>
              <a:t>    &lt;h5 id="test"&gt;"시간이 없어서" 하는 변명입니다.&lt;/h5&gt;</a:t>
            </a:r>
          </a:p>
          <a:p>
            <a:r>
              <a:rPr lang="ko-KR" altLang="en-US" sz="2800"/>
              <a:t>    &lt;h6&gt;by 에디슨&lt;/h6&gt;</a:t>
            </a:r>
          </a:p>
          <a:p>
            <a:r>
              <a:rPr lang="ko-KR" altLang="en-US" sz="2800"/>
              <a:t>&lt;/body&gt;</a:t>
            </a:r>
          </a:p>
          <a:p>
            <a:r>
              <a:rPr lang="ko-KR" altLang="en-US" sz="280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2838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06" y="2035835"/>
            <a:ext cx="9810873" cy="279495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46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4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240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4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="text/javascript"</a:t>
            </a:r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24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240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4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="text/ecmascript"&gt;</a:t>
            </a:r>
            <a:endParaRPr lang="en-US" altLang="ko-KR" sz="240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() </a:t>
            </a:r>
            <a:r>
              <a:rPr lang="en-US" altLang="ko-KR" sz="2400" smtClean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 smtClean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</a:t>
            </a:r>
            <a:r>
              <a:rPr lang="en-US" altLang="ko-KR" sz="2400" smtClean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$(</a:t>
            </a:r>
            <a:r>
              <a:rPr lang="en-US" altLang="ko-KR" sz="24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'.</a:t>
            </a:r>
            <a:r>
              <a:rPr lang="en-US" altLang="ko-KR" sz="24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test'</a:t>
            </a:r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).css(</a:t>
            </a:r>
            <a:r>
              <a:rPr lang="en-US" altLang="ko-KR" sz="24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'color'</a:t>
            </a:r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24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'red'</a:t>
            </a:r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240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// </a:t>
            </a:r>
            <a:r>
              <a:rPr lang="en-US" altLang="ko-KR" sz="24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test</a:t>
            </a:r>
            <a:r>
              <a:rPr lang="ko-KR" altLang="en-US" sz="24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와 </a:t>
            </a:r>
            <a:r>
              <a:rPr lang="en-US" altLang="ko-KR" sz="24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test2 </a:t>
            </a:r>
            <a:r>
              <a:rPr lang="ko-KR" altLang="en-US" sz="24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 개의 클래스를 가지는 엘리먼트 선택 </a:t>
            </a:r>
            <a:endParaRPr lang="ko-KR" altLang="en-US" sz="240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//$('.test.test2').css('color', 'blue');</a:t>
            </a:r>
            <a:endParaRPr lang="en-US" altLang="ko-KR" sz="240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24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24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240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24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240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4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240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4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h5</a:t>
            </a:r>
            <a:r>
              <a:rPr lang="ko-KR" altLang="en-US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="test"&gt;</a:t>
            </a:r>
            <a:r>
              <a:rPr lang="ko-KR" altLang="en-US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변명 중에서도 가장 어리석고 못난 변명은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24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h5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240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4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h5</a:t>
            </a:r>
            <a:r>
              <a:rPr lang="ko-KR" altLang="en-US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="test"&gt;</a:t>
            </a:r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시간이 없어서</a:t>
            </a:r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</a:t>
            </a:r>
            <a:r>
              <a:rPr lang="ko-KR" altLang="en-US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하는 변명입니다</a:t>
            </a:r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24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h5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240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4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h6</a:t>
            </a:r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="test test2"&gt;</a:t>
            </a:r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 </a:t>
            </a:r>
            <a:r>
              <a:rPr lang="ko-KR" altLang="en-US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에디슨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24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h6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240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24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24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240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3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15" y="433077"/>
            <a:ext cx="10647569" cy="5855320"/>
          </a:xfr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68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-135459"/>
            <a:ext cx="9886424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&lt;!DOCTYPE html&gt;</a:t>
            </a:r>
          </a:p>
          <a:p>
            <a:r>
              <a:rPr lang="en-US" altLang="ko-KR" sz="2000"/>
              <a:t>&lt;html&gt;</a:t>
            </a:r>
          </a:p>
          <a:p>
            <a:r>
              <a:rPr lang="en-US" altLang="ko-KR" sz="2000"/>
              <a:t>&lt;head&gt;</a:t>
            </a:r>
          </a:p>
          <a:p>
            <a:r>
              <a:rPr lang="en-US" altLang="ko-KR" sz="2000"/>
              <a:t>  &lt;meta charset="utf-8" /&gt;</a:t>
            </a:r>
          </a:p>
          <a:p>
            <a:r>
              <a:rPr lang="en-US" altLang="ko-KR" sz="2000"/>
              <a:t>  &lt;title&gt;</a:t>
            </a:r>
            <a:r>
              <a:rPr lang="ko-KR" altLang="en-US" sz="2000"/>
              <a:t>자식선택자연습</a:t>
            </a:r>
            <a:r>
              <a:rPr lang="en-US" altLang="ko-KR" sz="2000"/>
              <a:t>&lt;/title&gt;</a:t>
            </a:r>
          </a:p>
          <a:p>
            <a:r>
              <a:rPr lang="en-US" altLang="ko-KR" sz="2000"/>
              <a:t>  &lt;script src="jquery-1.11.1.min.js"&gt;&lt;/script&gt;</a:t>
            </a:r>
          </a:p>
          <a:p>
            <a:r>
              <a:rPr lang="en-US" altLang="ko-KR" sz="2000"/>
              <a:t>  &lt;script&gt;</a:t>
            </a:r>
          </a:p>
          <a:p>
            <a:r>
              <a:rPr lang="en-US" altLang="ko-KR" sz="2000"/>
              <a:t>    $(document).ready(function () {</a:t>
            </a:r>
          </a:p>
          <a:p>
            <a:r>
              <a:rPr lang="en-US" altLang="ko-KR" sz="2000"/>
              <a:t>      // $('body&gt;*').css('color','blue'); //body</a:t>
            </a:r>
            <a:r>
              <a:rPr lang="ko-KR" altLang="en-US" sz="2000"/>
              <a:t>와 연결된 모든요소들의 색을 파랑색으로</a:t>
            </a:r>
          </a:p>
          <a:p>
            <a:r>
              <a:rPr lang="ko-KR" altLang="en-US" sz="2000"/>
              <a:t>      </a:t>
            </a:r>
            <a:r>
              <a:rPr lang="en-US" altLang="ko-KR" sz="2000"/>
              <a:t>$('body&gt;h5').css('color','blue'); //body</a:t>
            </a:r>
            <a:r>
              <a:rPr lang="ko-KR" altLang="en-US" sz="2000"/>
              <a:t>와 연결된 </a:t>
            </a:r>
            <a:r>
              <a:rPr lang="en-US" altLang="ko-KR" sz="2000"/>
              <a:t>h5</a:t>
            </a:r>
            <a:r>
              <a:rPr lang="ko-KR" altLang="en-US" sz="2000"/>
              <a:t>요소들의 색을 파랑색으로</a:t>
            </a:r>
          </a:p>
          <a:p>
            <a:r>
              <a:rPr lang="ko-KR" altLang="en-US" sz="2000"/>
              <a:t>    </a:t>
            </a:r>
            <a:r>
              <a:rPr lang="en-US" altLang="ko-KR" sz="2000"/>
              <a:t>});</a:t>
            </a:r>
          </a:p>
          <a:p>
            <a:r>
              <a:rPr lang="en-US" altLang="ko-KR" sz="2000"/>
              <a:t>  &lt;/script&gt;</a:t>
            </a:r>
          </a:p>
          <a:p>
            <a:r>
              <a:rPr lang="en-US" altLang="ko-KR" sz="2000"/>
              <a:t>&lt;/head&gt;</a:t>
            </a:r>
          </a:p>
          <a:p>
            <a:r>
              <a:rPr lang="en-US" altLang="ko-KR" sz="2000"/>
              <a:t>&lt;body&gt;</a:t>
            </a:r>
          </a:p>
          <a:p>
            <a:r>
              <a:rPr lang="en-US" altLang="ko-KR" sz="2000"/>
              <a:t>&lt;h2&gt;</a:t>
            </a:r>
            <a:r>
              <a:rPr lang="ko-KR" altLang="en-US" sz="2000"/>
              <a:t>선택자 연습</a:t>
            </a:r>
            <a:r>
              <a:rPr lang="en-US" altLang="ko-KR" sz="2000"/>
              <a:t>&lt;/h2&gt;</a:t>
            </a:r>
          </a:p>
          <a:p>
            <a:r>
              <a:rPr lang="en-US" altLang="ko-KR" sz="2000"/>
              <a:t>&lt;ul&gt;</a:t>
            </a:r>
          </a:p>
          <a:p>
            <a:r>
              <a:rPr lang="en-US" altLang="ko-KR" sz="2000"/>
              <a:t>  &lt;li&gt;First&lt;/li&gt;</a:t>
            </a:r>
          </a:p>
          <a:p>
            <a:r>
              <a:rPr lang="en-US" altLang="ko-KR" sz="2000"/>
              <a:t>  &lt;li&gt;Second&lt;/li&gt;</a:t>
            </a:r>
          </a:p>
          <a:p>
            <a:r>
              <a:rPr lang="en-US" altLang="ko-KR" sz="2000"/>
              <a:t>  &lt;li&gt;Third&lt;/li&gt;</a:t>
            </a:r>
          </a:p>
          <a:p>
            <a:r>
              <a:rPr lang="en-US" altLang="ko-KR" sz="2000"/>
              <a:t>&lt;/ul&gt;</a:t>
            </a:r>
          </a:p>
          <a:p>
            <a:r>
              <a:rPr lang="en-US" altLang="ko-KR" sz="2000"/>
              <a:t>&lt;h5&gt;</a:t>
            </a:r>
            <a:r>
              <a:rPr lang="ko-KR" altLang="en-US" sz="2000"/>
              <a:t>좋은날 입니다</a:t>
            </a:r>
            <a:r>
              <a:rPr lang="en-US" altLang="ko-KR" sz="2000"/>
              <a:t>.~~&lt;/h5&gt;</a:t>
            </a:r>
          </a:p>
          <a:p>
            <a:r>
              <a:rPr lang="en-US" altLang="ko-KR" sz="2000"/>
              <a:t>&lt;/body&gt;</a:t>
            </a:r>
          </a:p>
          <a:p>
            <a:r>
              <a:rPr lang="en-US" altLang="ko-KR" sz="2000"/>
              <a:t>&lt;/html&gt;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39774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307385"/>
            <a:ext cx="5518484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&lt;html&gt;</a:t>
            </a:r>
          </a:p>
          <a:p>
            <a:r>
              <a:rPr lang="ko-KR" altLang="en-US"/>
              <a:t>&lt;head&gt;</a:t>
            </a:r>
          </a:p>
          <a:p>
            <a:r>
              <a:rPr lang="ko-KR" altLang="en-US"/>
              <a:t>  &lt;style&gt;</a:t>
            </a:r>
          </a:p>
          <a:p>
            <a:r>
              <a:rPr lang="ko-KR" altLang="en-US"/>
              <a:t>    div {</a:t>
            </a:r>
          </a:p>
          <a:p>
            <a:r>
              <a:rPr lang="ko-KR" altLang="en-US"/>
              <a:t>      background-color:#eeeeee;</a:t>
            </a:r>
          </a:p>
          <a:p>
            <a:r>
              <a:rPr lang="ko-KR" altLang="en-US"/>
              <a:t>      padding:10px;</a:t>
            </a:r>
          </a:p>
          <a:p>
            <a:r>
              <a:rPr lang="ko-KR" altLang="en-US"/>
              <a:t>    }</a:t>
            </a:r>
          </a:p>
          <a:p>
            <a:r>
              <a:rPr lang="ko-KR" altLang="en-US"/>
              <a:t>  &lt;/style&gt;</a:t>
            </a:r>
          </a:p>
          <a:p>
            <a:r>
              <a:rPr lang="ko-KR" altLang="en-US"/>
              <a:t>  &lt;script src="jquery.min.js"&gt;&lt;/script&gt;</a:t>
            </a:r>
          </a:p>
          <a:p>
            <a:r>
              <a:rPr lang="ko-KR" altLang="en-US"/>
              <a:t>  &lt;script&gt;</a:t>
            </a:r>
          </a:p>
          <a:p>
            <a:r>
              <a:rPr lang="ko-KR" altLang="en-US"/>
              <a:t>    $(document).ready(function() {</a:t>
            </a:r>
          </a:p>
          <a:p>
            <a:r>
              <a:rPr lang="ko-KR" altLang="en-US"/>
              <a:t>      $("ul#one&gt;li").css("background-color","yellow");</a:t>
            </a:r>
          </a:p>
          <a:p>
            <a:r>
              <a:rPr lang="ko-KR" altLang="en-US"/>
              <a:t>    });</a:t>
            </a:r>
          </a:p>
          <a:p>
            <a:r>
              <a:rPr lang="ko-KR" altLang="en-US"/>
              <a:t>  &lt;/script&gt;</a:t>
            </a:r>
          </a:p>
          <a:p>
            <a:r>
              <a:rPr lang="ko-KR" altLang="en-US"/>
              <a:t>&lt;/head&gt;</a:t>
            </a:r>
          </a:p>
          <a:p>
            <a:r>
              <a:rPr lang="ko-KR" altLang="en-US"/>
              <a:t>&lt;body&gt;</a:t>
            </a:r>
          </a:p>
          <a:p>
            <a:r>
              <a:rPr lang="ko-KR" altLang="en-US"/>
              <a:t>&lt;h3&gt;info&lt;/h3&gt;</a:t>
            </a:r>
          </a:p>
          <a:p>
            <a:r>
              <a:rPr lang="ko-KR" altLang="en-US"/>
              <a:t>&lt;p&gt;매매/임대 물건코너&lt;/p&gt;</a:t>
            </a:r>
          </a:p>
          <a:p>
            <a:r>
              <a:rPr lang="ko-KR" altLang="en-US"/>
              <a:t>&lt;div&gt;</a:t>
            </a:r>
          </a:p>
          <a:p>
            <a:r>
              <a:rPr lang="ko-KR" altLang="en-US"/>
              <a:t>  &lt;ul id="one"&gt;</a:t>
            </a:r>
          </a:p>
          <a:p>
            <a:r>
              <a:rPr lang="ko-KR" altLang="en-US"/>
              <a:t>    &lt;li&gt;건물매매&lt;/li&gt;</a:t>
            </a:r>
          </a:p>
          <a:p>
            <a:r>
              <a:rPr lang="ko-KR" altLang="en-US"/>
              <a:t>    &lt;li&gt;건물임대&lt;/li&gt;</a:t>
            </a:r>
          </a:p>
          <a:p>
            <a:r>
              <a:rPr lang="ko-KR" altLang="en-US"/>
              <a:t>    &lt;li&gt;주택&lt;/li&gt;</a:t>
            </a:r>
          </a:p>
          <a:p>
            <a:r>
              <a:rPr lang="ko-KR" altLang="en-US"/>
              <a:t>    &lt;li&gt;공장&lt;/li&gt;</a:t>
            </a:r>
          </a:p>
          <a:p>
            <a:r>
              <a:rPr lang="ko-KR" altLang="en-US"/>
              <a:t>  &lt;/ul&gt;</a:t>
            </a:r>
          </a:p>
          <a:p>
            <a:r>
              <a:rPr lang="ko-KR" altLang="en-US"/>
              <a:t>&lt;/</a:t>
            </a:r>
            <a:r>
              <a:rPr lang="ko-KR" altLang="en-US"/>
              <a:t>div</a:t>
            </a:r>
            <a:r>
              <a:rPr lang="ko-KR" altLang="en-US" smtClean="0"/>
              <a:t>&gt;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641431" y="3909951"/>
            <a:ext cx="33848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&lt;</a:t>
            </a:r>
            <a:r>
              <a:rPr lang="ko-KR" altLang="en-US"/>
              <a:t>p&gt;권리분석코너&lt;/p&gt;</a:t>
            </a:r>
          </a:p>
          <a:p>
            <a:r>
              <a:rPr lang="ko-KR" altLang="en-US"/>
              <a:t>&lt;div&gt;</a:t>
            </a:r>
          </a:p>
          <a:p>
            <a:r>
              <a:rPr lang="ko-KR" altLang="en-US"/>
              <a:t>  &lt;ul id="two"&gt;</a:t>
            </a:r>
          </a:p>
          <a:p>
            <a:r>
              <a:rPr lang="ko-KR" altLang="en-US"/>
              <a:t>    &lt;li&gt;임차분석&lt;/li&gt;</a:t>
            </a:r>
          </a:p>
          <a:p>
            <a:r>
              <a:rPr lang="ko-KR" altLang="en-US"/>
              <a:t>    &lt;li&gt;특수권리분석&lt;/li&gt;</a:t>
            </a:r>
          </a:p>
          <a:p>
            <a:r>
              <a:rPr lang="ko-KR" altLang="en-US"/>
              <a:t>    &lt;li&gt;전세권분석&lt;/li&gt;</a:t>
            </a:r>
          </a:p>
          <a:p>
            <a:r>
              <a:rPr lang="ko-KR" altLang="en-US"/>
              <a:t>  &lt;/ul&gt;</a:t>
            </a:r>
          </a:p>
          <a:p>
            <a:r>
              <a:rPr lang="ko-KR" altLang="en-US"/>
              <a:t>&lt;/div&gt;</a:t>
            </a:r>
          </a:p>
          <a:p>
            <a:r>
              <a:rPr lang="ko-KR" altLang="en-US"/>
              <a:t>&lt;/body&gt;</a:t>
            </a:r>
          </a:p>
          <a:p>
            <a:r>
              <a:rPr lang="ko-KR" altLang="en-US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02843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-75368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/>
              <a:t>&lt;html&gt;</a:t>
            </a:r>
          </a:p>
          <a:p>
            <a:r>
              <a:rPr lang="ko-KR" altLang="en-US" sz="2400"/>
              <a:t>&lt;head&gt;</a:t>
            </a:r>
          </a:p>
          <a:p>
            <a:r>
              <a:rPr lang="ko-KR" altLang="en-US" sz="2400"/>
              <a:t>    &lt;script src="jquery-3.2.1.min.js"&gt;&lt;/script&gt;</a:t>
            </a:r>
          </a:p>
          <a:p>
            <a:r>
              <a:rPr lang="ko-KR" altLang="en-US" sz="2400"/>
              <a:t>    &lt;script&gt;</a:t>
            </a:r>
          </a:p>
          <a:p>
            <a:r>
              <a:rPr lang="ko-KR" altLang="en-US" sz="2400"/>
              <a:t>        $(document).ready(function () {</a:t>
            </a:r>
          </a:p>
          <a:p>
            <a:r>
              <a:rPr lang="ko-KR" altLang="en-US" sz="2400"/>
              <a:t>            //다음 라인에 주석 처리된 구문은 클래스가 test인 엘리먼트들 선택하는 것임  </a:t>
            </a:r>
          </a:p>
          <a:p>
            <a:r>
              <a:rPr lang="ko-KR" altLang="en-US" sz="2400"/>
              <a:t>            $('.test').css('color', 'red');</a:t>
            </a:r>
          </a:p>
          <a:p>
            <a:endParaRPr lang="ko-KR" altLang="en-US" sz="2400"/>
          </a:p>
          <a:p>
            <a:r>
              <a:rPr lang="ko-KR" altLang="en-US" sz="2400"/>
              <a:t>            // test와 test2 두 개의 클래스를 가지는 엘리먼트 선택 </a:t>
            </a:r>
          </a:p>
          <a:p>
            <a:r>
              <a:rPr lang="ko-KR" altLang="en-US" sz="2400"/>
              <a:t>            $('.test.test2').css('color', 'blue');</a:t>
            </a:r>
          </a:p>
          <a:p>
            <a:r>
              <a:rPr lang="ko-KR" altLang="en-US" sz="2400"/>
              <a:t>        });</a:t>
            </a:r>
          </a:p>
          <a:p>
            <a:r>
              <a:rPr lang="ko-KR" altLang="en-US" sz="2400"/>
              <a:t>    &lt;/script&gt;</a:t>
            </a:r>
          </a:p>
          <a:p>
            <a:r>
              <a:rPr lang="ko-KR" altLang="en-US" sz="2400"/>
              <a:t>&lt;/head&gt;</a:t>
            </a:r>
          </a:p>
          <a:p>
            <a:r>
              <a:rPr lang="ko-KR" altLang="en-US" sz="2400"/>
              <a:t>&lt;body&gt;</a:t>
            </a:r>
          </a:p>
          <a:p>
            <a:r>
              <a:rPr lang="ko-KR" altLang="en-US" sz="2400"/>
              <a:t>    &lt;h5 class="test"&gt;변명 중에서도 가장 어리석고 못난 변명은&lt;/h5&gt;</a:t>
            </a:r>
          </a:p>
          <a:p>
            <a:r>
              <a:rPr lang="ko-KR" altLang="en-US" sz="2400"/>
              <a:t>    &lt;h5 class="test"&gt;"시간이 없어서" 하는 변명입니다.&lt;/h5&gt;</a:t>
            </a:r>
          </a:p>
          <a:p>
            <a:r>
              <a:rPr lang="ko-KR" altLang="en-US" sz="2400"/>
              <a:t>    &lt;h6 class="test test2"&gt;by 에디슨&lt;/h6&gt;</a:t>
            </a:r>
          </a:p>
          <a:p>
            <a:r>
              <a:rPr lang="ko-KR" altLang="en-US" sz="2400"/>
              <a:t>&lt;/body&gt;</a:t>
            </a:r>
          </a:p>
          <a:p>
            <a:r>
              <a:rPr lang="ko-KR" altLang="en-US" sz="240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25383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15" y="966158"/>
            <a:ext cx="11511964" cy="502057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2415" y="36317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배운내용 복습하기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58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2" y="0"/>
            <a:ext cx="11496814" cy="6858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26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용어정리</a:t>
            </a:r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29" y="982847"/>
            <a:ext cx="11336340" cy="5246318"/>
          </a:xfr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556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46635" cy="200539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2" y="2190111"/>
            <a:ext cx="11952049" cy="454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01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속성 선택자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79" y="1350844"/>
            <a:ext cx="11156442" cy="4392849"/>
          </a:xfrm>
        </p:spPr>
      </p:pic>
    </p:spTree>
    <p:extLst>
      <p:ext uri="{BB962C8B-B14F-4D97-AF65-F5344CB8AC3E}">
        <p14:creationId xmlns:p14="http://schemas.microsoft.com/office/powerpoint/2010/main" val="1431524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97346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&lt;html&gt;</a:t>
            </a:r>
          </a:p>
          <a:p>
            <a:r>
              <a:rPr lang="ko-KR" altLang="en-US"/>
              <a:t>&lt;head&gt;</a:t>
            </a:r>
          </a:p>
          <a:p>
            <a:r>
              <a:rPr lang="ko-KR" altLang="en-US"/>
              <a:t>  &lt;script src="jquery-1.11.1.min.js"&gt;&lt;/script&gt;</a:t>
            </a:r>
          </a:p>
          <a:p>
            <a:r>
              <a:rPr lang="ko-KR" altLang="en-US"/>
              <a:t>  &lt;script&gt;</a:t>
            </a:r>
          </a:p>
          <a:p>
            <a:r>
              <a:rPr lang="ko-KR" altLang="en-US"/>
              <a:t>    $(document).ready(function () {</a:t>
            </a:r>
          </a:p>
          <a:p>
            <a:r>
              <a:rPr lang="ko-KR" altLang="en-US"/>
              <a:t>      //type 속성값이 button인 input 태그 중 첫번째 input 태그의 value 값 리턴</a:t>
            </a:r>
          </a:p>
          <a:p>
            <a:r>
              <a:rPr lang="ko-KR" altLang="en-US"/>
              <a:t>      var out = $('input[type="button"]').val();</a:t>
            </a:r>
          </a:p>
          <a:p>
            <a:r>
              <a:rPr lang="ko-KR" altLang="en-US"/>
              <a:t>      alert(out);</a:t>
            </a:r>
          </a:p>
          <a:p>
            <a:r>
              <a:rPr lang="ko-KR" altLang="en-US"/>
              <a:t>      $('input[type="button"]').val('Hello!'); //type 속성값이 button인 input 태그의 value 속성값을 Hello!로 설정</a:t>
            </a:r>
          </a:p>
          <a:p>
            <a:r>
              <a:rPr lang="ko-KR" altLang="en-US"/>
              <a:t>    });</a:t>
            </a:r>
          </a:p>
          <a:p>
            <a:r>
              <a:rPr lang="ko-KR" altLang="en-US"/>
              <a:t>  &lt;/script&gt;</a:t>
            </a:r>
          </a:p>
          <a:p>
            <a:r>
              <a:rPr lang="ko-KR" altLang="en-US"/>
              <a:t>&lt;/head&gt;</a:t>
            </a:r>
          </a:p>
          <a:p>
            <a:r>
              <a:rPr lang="ko-KR" altLang="en-US"/>
              <a:t>&lt;body&gt;</a:t>
            </a:r>
          </a:p>
          <a:p>
            <a:r>
              <a:rPr lang="ko-KR" altLang="en-US"/>
              <a:t>  &lt;input type="text" /&gt;&lt;br /&gt;</a:t>
            </a:r>
          </a:p>
          <a:p>
            <a:r>
              <a:rPr lang="ko-KR" altLang="en-US"/>
              <a:t>  &lt;input type="password" /&gt;&lt;br /&gt;</a:t>
            </a:r>
          </a:p>
          <a:p>
            <a:r>
              <a:rPr lang="ko-KR" altLang="en-US"/>
              <a:t>  &lt;input type="button" value="button1" /&gt;&lt;br /&gt;</a:t>
            </a:r>
          </a:p>
          <a:p>
            <a:r>
              <a:rPr lang="ko-KR" altLang="en-US"/>
              <a:t>  &lt;input type="button" value="button2" /&gt;&lt;br /&gt;</a:t>
            </a:r>
          </a:p>
          <a:p>
            <a:r>
              <a:rPr lang="ko-KR" altLang="en-US"/>
              <a:t>  &lt;input type="submit" value="submit" /&gt;&lt;br /&gt;</a:t>
            </a:r>
          </a:p>
          <a:p>
            <a:r>
              <a:rPr lang="ko-KR" altLang="en-US"/>
              <a:t>  &lt;input type="reset" value="reset" /&gt;&lt;br /&gt;</a:t>
            </a:r>
          </a:p>
          <a:p>
            <a:r>
              <a:rPr lang="ko-KR" altLang="en-US"/>
              <a:t>&lt;/body&gt;</a:t>
            </a:r>
          </a:p>
          <a:p>
            <a:r>
              <a:rPr lang="ko-KR" altLang="en-US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46581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7" y="67282"/>
            <a:ext cx="10295466" cy="6688509"/>
          </a:xfrm>
        </p:spPr>
      </p:pic>
    </p:spTree>
    <p:extLst>
      <p:ext uri="{BB962C8B-B14F-4D97-AF65-F5344CB8AC3E}">
        <p14:creationId xmlns:p14="http://schemas.microsoft.com/office/powerpoint/2010/main" val="2338018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05" y="320607"/>
            <a:ext cx="11170389" cy="6080261"/>
          </a:xfrm>
        </p:spPr>
      </p:pic>
    </p:spTree>
    <p:extLst>
      <p:ext uri="{BB962C8B-B14F-4D97-AF65-F5344CB8AC3E}">
        <p14:creationId xmlns:p14="http://schemas.microsoft.com/office/powerpoint/2010/main" val="3635671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348823"/>
            <a:ext cx="121920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&lt;!DOCTYPE html&gt;</a:t>
            </a:r>
          </a:p>
          <a:p>
            <a:r>
              <a:rPr lang="ko-KR" altLang="en-US"/>
              <a:t>&lt;html lang="en" xmlns="http://www.w3.org/1999/xhtml"&gt;</a:t>
            </a:r>
          </a:p>
          <a:p>
            <a:r>
              <a:rPr lang="ko-KR" altLang="en-US"/>
              <a:t>&lt;head&gt;</a:t>
            </a:r>
          </a:p>
          <a:p>
            <a:r>
              <a:rPr lang="ko-KR" altLang="en-US"/>
              <a:t>  &lt;meta charset="utf-8" /&gt;</a:t>
            </a:r>
          </a:p>
          <a:p>
            <a:r>
              <a:rPr lang="ko-KR" altLang="en-US"/>
              <a:t>  &lt;title&gt;&lt;/title&gt;</a:t>
            </a:r>
          </a:p>
          <a:p>
            <a:r>
              <a:rPr lang="ko-KR" altLang="en-US"/>
              <a:t>  &lt;script src="jquery-1.11.1.min.js"&gt;&lt;/script&gt;</a:t>
            </a:r>
          </a:p>
          <a:p>
            <a:r>
              <a:rPr lang="ko-KR" altLang="en-US"/>
              <a:t>  &lt;script&gt;</a:t>
            </a:r>
          </a:p>
          <a:p>
            <a:r>
              <a:rPr lang="ko-KR" altLang="en-US"/>
              <a:t>    $(document).ready(function () {</a:t>
            </a:r>
          </a:p>
          <a:p>
            <a:r>
              <a:rPr lang="ko-KR" altLang="en-US"/>
              <a:t>      //목록 상자 중 선택된 문서 객체의 value 속성 값을 out에 저장 후 출력</a:t>
            </a:r>
          </a:p>
          <a:p>
            <a:r>
              <a:rPr lang="ko-KR" altLang="en-US"/>
              <a:t>      var out = $(':selected').val();</a:t>
            </a:r>
          </a:p>
          <a:p>
            <a:r>
              <a:rPr lang="ko-KR" altLang="en-US"/>
              <a:t>      alert(out);</a:t>
            </a:r>
          </a:p>
          <a:p>
            <a:r>
              <a:rPr lang="ko-KR" altLang="en-US"/>
              <a:t>      //input 태그 중 type 속성값이 text인 것을 선택하여 초점을 준 후, 스타일 속성 변경</a:t>
            </a:r>
          </a:p>
          <a:p>
            <a:r>
              <a:rPr lang="ko-KR" altLang="en-US"/>
              <a:t>      $(':text').focus();</a:t>
            </a:r>
          </a:p>
          <a:p>
            <a:r>
              <a:rPr lang="ko-KR" altLang="en-US"/>
              <a:t>      $(':focus').css('background-color', 'blue');</a:t>
            </a:r>
          </a:p>
          <a:p>
            <a:r>
              <a:rPr lang="ko-KR" altLang="en-US"/>
              <a:t>    });</a:t>
            </a:r>
          </a:p>
          <a:p>
            <a:r>
              <a:rPr lang="ko-KR" altLang="en-US"/>
              <a:t>  &lt;/script&gt;</a:t>
            </a:r>
          </a:p>
          <a:p>
            <a:r>
              <a:rPr lang="ko-KR" altLang="en-US"/>
              <a:t>&lt;/head&gt;</a:t>
            </a:r>
          </a:p>
          <a:p>
            <a:r>
              <a:rPr lang="ko-KR" altLang="en-US"/>
              <a:t>&lt;body&gt;</a:t>
            </a:r>
          </a:p>
          <a:p>
            <a:r>
              <a:rPr lang="ko-KR" altLang="en-US"/>
              <a:t>  &lt;select&gt;</a:t>
            </a:r>
          </a:p>
          <a:p>
            <a:r>
              <a:rPr lang="ko-KR" altLang="en-US"/>
              <a:t>    &lt;option&gt;One&lt;/option&gt;</a:t>
            </a:r>
          </a:p>
          <a:p>
            <a:r>
              <a:rPr lang="ko-KR" altLang="en-US"/>
              <a:t>    &lt;option selected&gt;Two&lt;/option&gt;</a:t>
            </a:r>
          </a:p>
          <a:p>
            <a:r>
              <a:rPr lang="ko-KR" altLang="en-US"/>
              <a:t>    &lt;option&gt;Three&lt;/option&gt;</a:t>
            </a:r>
          </a:p>
          <a:p>
            <a:r>
              <a:rPr lang="ko-KR" altLang="en-US"/>
              <a:t>    &lt;option&gt;Four&lt;/option&gt;</a:t>
            </a:r>
          </a:p>
          <a:p>
            <a:r>
              <a:rPr lang="ko-KR" altLang="en-US"/>
              <a:t>  &lt;/select&gt;</a:t>
            </a:r>
          </a:p>
          <a:p>
            <a:r>
              <a:rPr lang="ko-KR" altLang="en-US"/>
              <a:t>  &lt;input type="text"/&gt;</a:t>
            </a:r>
          </a:p>
          <a:p>
            <a:r>
              <a:rPr lang="ko-KR" altLang="en-US"/>
              <a:t>&lt;/body&gt;</a:t>
            </a:r>
          </a:p>
          <a:p>
            <a:r>
              <a:rPr lang="ko-KR" altLang="en-US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34261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3" y="814538"/>
            <a:ext cx="11872395" cy="5092399"/>
          </a:xfrm>
        </p:spPr>
      </p:pic>
    </p:spTree>
    <p:extLst>
      <p:ext uri="{BB962C8B-B14F-4D97-AF65-F5344CB8AC3E}">
        <p14:creationId xmlns:p14="http://schemas.microsoft.com/office/powerpoint/2010/main" val="1074968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62470"/>
            <a:ext cx="12192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&lt;!DOCTYPE html&gt;</a:t>
            </a:r>
          </a:p>
          <a:p>
            <a:r>
              <a:rPr lang="ko-KR" altLang="en-US"/>
              <a:t>&lt;html lang="en" xmlns="http://www.w3.org/1999/xhtml"&gt;</a:t>
            </a:r>
          </a:p>
          <a:p>
            <a:r>
              <a:rPr lang="ko-KR" altLang="en-US"/>
              <a:t>&lt;head&gt;</a:t>
            </a:r>
          </a:p>
          <a:p>
            <a:r>
              <a:rPr lang="ko-KR" altLang="en-US"/>
              <a:t>  &lt;meta charset="utf-8" /&gt;</a:t>
            </a:r>
          </a:p>
          <a:p>
            <a:r>
              <a:rPr lang="ko-KR" altLang="en-US"/>
              <a:t>  &lt;title&gt;&lt;/title&gt;</a:t>
            </a:r>
          </a:p>
          <a:p>
            <a:r>
              <a:rPr lang="ko-KR" altLang="en-US"/>
              <a:t>  &lt;script src="jquery-1.11.1.min.js"&gt;&lt;/script&gt;</a:t>
            </a:r>
          </a:p>
          <a:p>
            <a:r>
              <a:rPr lang="ko-KR" altLang="en-US"/>
              <a:t>  &lt;script&gt;</a:t>
            </a:r>
          </a:p>
          <a:p>
            <a:r>
              <a:rPr lang="ko-KR" altLang="en-US"/>
              <a:t>    $(document).ready(function () {</a:t>
            </a:r>
          </a:p>
          <a:p>
            <a:r>
              <a:rPr lang="ko-KR" altLang="en-US"/>
              <a:t>      //위치 필터 선택자의 적용</a:t>
            </a:r>
          </a:p>
          <a:p>
            <a:r>
              <a:rPr lang="ko-KR" altLang="en-US"/>
              <a:t>      $('tr:odd').css('background-color', 'blue'); //홀수행만선택처리</a:t>
            </a:r>
          </a:p>
          <a:p>
            <a:r>
              <a:rPr lang="ko-KR" altLang="en-US"/>
              <a:t>      $('tr:even').css('background-color', 'yellow');//짝수행만선택처리</a:t>
            </a:r>
          </a:p>
          <a:p>
            <a:r>
              <a:rPr lang="ko-KR" altLang="en-US"/>
              <a:t>      $('td:first').css('background-color', 'red');//첫번째요소만처리</a:t>
            </a:r>
          </a:p>
          <a:p>
            <a:r>
              <a:rPr lang="ko-KR" altLang="en-US"/>
              <a:t>      $('td:last').css('background-color', 'green');//마지막요소만처리</a:t>
            </a:r>
          </a:p>
          <a:p>
            <a:r>
              <a:rPr lang="ko-KR" altLang="en-US"/>
              <a:t>    });</a:t>
            </a:r>
          </a:p>
          <a:p>
            <a:r>
              <a:rPr lang="ko-KR" altLang="en-US"/>
              <a:t>  &lt;/script&gt;</a:t>
            </a:r>
          </a:p>
          <a:p>
            <a:r>
              <a:rPr lang="ko-KR" altLang="en-US"/>
              <a:t>&lt;/head&gt;</a:t>
            </a:r>
          </a:p>
          <a:p>
            <a:r>
              <a:rPr lang="ko-KR" altLang="en-US"/>
              <a:t>&lt;body&gt;</a:t>
            </a:r>
          </a:p>
          <a:p>
            <a:r>
              <a:rPr lang="ko-KR" altLang="en-US"/>
              <a:t>  &lt;table border="1"&gt;</a:t>
            </a:r>
          </a:p>
          <a:p>
            <a:r>
              <a:rPr lang="ko-KR" altLang="en-US"/>
              <a:t>    &lt;tr&gt;&lt;td&gt;1&lt;/td&gt;&lt;td&gt;One&lt;/td&gt;&lt;/tr&gt;</a:t>
            </a:r>
          </a:p>
          <a:p>
            <a:r>
              <a:rPr lang="ko-KR" altLang="en-US"/>
              <a:t>    &lt;tr&gt;&lt;td&gt;2&lt;/td&gt;&lt;td&gt;Two&lt;/td&gt;&lt;/tr&gt;</a:t>
            </a:r>
          </a:p>
          <a:p>
            <a:r>
              <a:rPr lang="ko-KR" altLang="en-US"/>
              <a:t>    &lt;tr&gt;&lt;td&gt;3&lt;/td&gt;&lt;td&gt;Three&lt;/td&gt;&lt;/tr&gt;</a:t>
            </a:r>
          </a:p>
          <a:p>
            <a:r>
              <a:rPr lang="ko-KR" altLang="en-US"/>
              <a:t>    &lt;tr&gt;&lt;td&gt;4&lt;/td&gt;&lt;td&gt;Four&lt;/td&gt;&lt;/tr&gt;</a:t>
            </a:r>
          </a:p>
          <a:p>
            <a:r>
              <a:rPr lang="ko-KR" altLang="en-US"/>
              <a:t>  &lt;/table&gt;</a:t>
            </a:r>
          </a:p>
          <a:p>
            <a:r>
              <a:rPr lang="ko-KR" altLang="en-US"/>
              <a:t>&lt;/body&gt;</a:t>
            </a:r>
          </a:p>
          <a:p>
            <a:r>
              <a:rPr lang="ko-KR" altLang="en-US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83361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 관리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04" y="409826"/>
            <a:ext cx="10854592" cy="6274884"/>
          </a:xfrm>
        </p:spPr>
      </p:pic>
    </p:spTree>
    <p:extLst>
      <p:ext uri="{BB962C8B-B14F-4D97-AF65-F5344CB8AC3E}">
        <p14:creationId xmlns:p14="http://schemas.microsoft.com/office/powerpoint/2010/main" val="61494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80" y="0"/>
            <a:ext cx="9895240" cy="68580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16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84032" cy="1724177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3" y="1763159"/>
            <a:ext cx="4955858" cy="50250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72" y="2609469"/>
            <a:ext cx="4863656" cy="285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77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e</a:t>
            </a:r>
            <a:r>
              <a:rPr lang="en-US" altLang="ko-KR" smtClean="0"/>
              <a:t>ach() </a:t>
            </a:r>
            <a:r>
              <a:rPr lang="ko-KR" altLang="en-US" smtClean="0"/>
              <a:t>메서드의 사용 예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163" y="2767366"/>
            <a:ext cx="3430728" cy="1256060"/>
          </a:xfrm>
        </p:spPr>
      </p:pic>
      <p:sp>
        <p:nvSpPr>
          <p:cNvPr id="5" name="직사각형 4"/>
          <p:cNvSpPr/>
          <p:nvPr/>
        </p:nvSpPr>
        <p:spPr>
          <a:xfrm>
            <a:off x="321733" y="-1157959"/>
            <a:ext cx="6096000" cy="92640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/>
              <a:t>&lt;!DOCTYPE html&gt;</a:t>
            </a:r>
          </a:p>
          <a:p>
            <a:r>
              <a:rPr lang="ko-KR" altLang="en-US" sz="2000"/>
              <a:t>&lt;html lang="en" xmlns="http://www.w3.org/1999/xhtml"&gt;</a:t>
            </a:r>
          </a:p>
          <a:p>
            <a:r>
              <a:rPr lang="ko-KR" altLang="en-US" sz="2000"/>
              <a:t>&lt;head&gt;</a:t>
            </a:r>
          </a:p>
          <a:p>
            <a:r>
              <a:rPr lang="ko-KR" altLang="en-US" sz="2000"/>
              <a:t>  &lt;meta charset="utf-8" /&gt;</a:t>
            </a:r>
          </a:p>
          <a:p>
            <a:r>
              <a:rPr lang="ko-KR" altLang="en-US" sz="2000"/>
              <a:t>  &lt;title&gt;&lt;/title&gt;</a:t>
            </a:r>
          </a:p>
          <a:p>
            <a:r>
              <a:rPr lang="ko-KR" altLang="en-US" sz="2000"/>
              <a:t>  &lt;script src="jquery-1.11.1.min.js"&gt;&lt;/script&gt;</a:t>
            </a:r>
          </a:p>
          <a:p>
            <a:r>
              <a:rPr lang="ko-KR" altLang="en-US" sz="2000"/>
              <a:t>  &lt;script&gt;</a:t>
            </a:r>
          </a:p>
          <a:p>
            <a:r>
              <a:rPr lang="ko-KR" altLang="en-US" sz="2000"/>
              <a:t>    $(document).ready(function () {</a:t>
            </a:r>
          </a:p>
          <a:p>
            <a:r>
              <a:rPr lang="ko-KR" altLang="en-US" sz="2000"/>
              <a:t>      //객체 배열 생성</a:t>
            </a:r>
          </a:p>
          <a:p>
            <a:r>
              <a:rPr lang="ko-KR" altLang="en-US" sz="2000"/>
              <a:t>      var input = [</a:t>
            </a:r>
          </a:p>
          <a:p>
            <a:r>
              <a:rPr lang="ko-KR" altLang="en-US" sz="2000"/>
              <a:t>        { value:'기회가 오지 않을 때에는', color:'blue'},</a:t>
            </a:r>
          </a:p>
          <a:p>
            <a:r>
              <a:rPr lang="ko-KR" altLang="en-US" sz="2000"/>
              <a:t>        { value: '스스로 만들어라', color:'red'},</a:t>
            </a:r>
          </a:p>
          <a:p>
            <a:r>
              <a:rPr lang="ko-KR" altLang="en-US" sz="2000"/>
              <a:t>        { value: 'by 스마일즈', color:'green'}</a:t>
            </a:r>
          </a:p>
          <a:p>
            <a:r>
              <a:rPr lang="ko-KR" altLang="en-US" sz="2000"/>
              <a:t>      ]</a:t>
            </a:r>
          </a:p>
          <a:p>
            <a:r>
              <a:rPr lang="ko-KR" altLang="en-US" sz="2000"/>
              <a:t>      //객체 배열을 매개 변수로 입력받음</a:t>
            </a:r>
          </a:p>
          <a:p>
            <a:r>
              <a:rPr lang="ko-KR" altLang="en-US" sz="2000"/>
              <a:t>      $.each(input, function (index, item) {</a:t>
            </a:r>
          </a:p>
          <a:p>
            <a:r>
              <a:rPr lang="ko-KR" altLang="en-US" sz="2000"/>
              <a:t>        //객체의 속성을 이용하여 웹 문서 생성</a:t>
            </a:r>
          </a:p>
          <a:p>
            <a:r>
              <a:rPr lang="ko-KR" altLang="en-US" sz="2000"/>
              <a:t>        var out = '';</a:t>
            </a:r>
          </a:p>
          <a:p>
            <a:r>
              <a:rPr lang="ko-KR" altLang="en-US" sz="2000"/>
              <a:t>        out += '&lt;font color=' + item.color + '&gt;';</a:t>
            </a:r>
          </a:p>
          <a:p>
            <a:r>
              <a:rPr lang="ko-KR" altLang="en-US" sz="2000"/>
              <a:t>        out += item.value + '&lt;/font&gt;&lt;br&gt;';</a:t>
            </a:r>
          </a:p>
          <a:p>
            <a:r>
              <a:rPr lang="ko-KR" altLang="en-US" sz="2000"/>
              <a:t>        document.body.innerHTML += out;</a:t>
            </a:r>
          </a:p>
          <a:p>
            <a:r>
              <a:rPr lang="ko-KR" altLang="en-US" sz="2000"/>
              <a:t>      });</a:t>
            </a:r>
          </a:p>
          <a:p>
            <a:r>
              <a:rPr lang="ko-KR" altLang="en-US" sz="2000"/>
              <a:t>   });</a:t>
            </a:r>
          </a:p>
          <a:p>
            <a:r>
              <a:rPr lang="ko-KR" altLang="en-US" sz="2000"/>
              <a:t>  &lt;/script&gt;</a:t>
            </a:r>
          </a:p>
          <a:p>
            <a:r>
              <a:rPr lang="ko-KR" altLang="en-US" sz="2000"/>
              <a:t>&lt;/head&gt;</a:t>
            </a:r>
          </a:p>
          <a:p>
            <a:r>
              <a:rPr lang="ko-KR" altLang="en-US" sz="2000"/>
              <a:t>&lt;body&gt;</a:t>
            </a:r>
          </a:p>
          <a:p>
            <a:r>
              <a:rPr lang="ko-KR" altLang="en-US" sz="2000"/>
              <a:t>&lt;/body&gt;</a:t>
            </a:r>
          </a:p>
          <a:p>
            <a:r>
              <a:rPr lang="ko-KR" altLang="en-US" sz="200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1732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each() </a:t>
            </a:r>
            <a:r>
              <a:rPr lang="ko-KR" altLang="en-US" smtClean="0"/>
              <a:t>메서드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54" y="688431"/>
            <a:ext cx="10375492" cy="5717677"/>
          </a:xfrm>
        </p:spPr>
      </p:pic>
    </p:spTree>
    <p:extLst>
      <p:ext uri="{BB962C8B-B14F-4D97-AF65-F5344CB8AC3E}">
        <p14:creationId xmlns:p14="http://schemas.microsoft.com/office/powerpoint/2010/main" val="1155351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smtClean="0"/>
              <a:t>Each()</a:t>
            </a:r>
            <a:r>
              <a:rPr lang="ko-KR" altLang="en-US" sz="1800" smtClean="0"/>
              <a:t>메소드를 이용하여 일치하는 각 요소들에 대해 일정한 작업을 수행하여 문서 객체를 동적으로 생성하는 예</a:t>
            </a:r>
            <a:endParaRPr lang="ko-KR" altLang="en-US" sz="18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5" y="2227791"/>
            <a:ext cx="5572125" cy="2638425"/>
          </a:xfrm>
        </p:spPr>
      </p:pic>
      <p:sp>
        <p:nvSpPr>
          <p:cNvPr id="5" name="직사각형 4"/>
          <p:cNvSpPr/>
          <p:nvPr/>
        </p:nvSpPr>
        <p:spPr>
          <a:xfrm>
            <a:off x="1" y="-1475959"/>
            <a:ext cx="11802532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&lt;!DOCTYPE html&gt;</a:t>
            </a:r>
          </a:p>
          <a:p>
            <a:r>
              <a:rPr lang="ko-KR" altLang="en-US"/>
              <a:t>&lt;html lang="en" xmlns="http://www.w3.org/1999/xhtml"&gt;</a:t>
            </a:r>
          </a:p>
          <a:p>
            <a:r>
              <a:rPr lang="ko-KR" altLang="en-US"/>
              <a:t>&lt;head&gt;</a:t>
            </a:r>
          </a:p>
          <a:p>
            <a:r>
              <a:rPr lang="ko-KR" altLang="en-US"/>
              <a:t>  &lt;meta charset="utf-8" /&gt;</a:t>
            </a:r>
          </a:p>
          <a:p>
            <a:r>
              <a:rPr lang="ko-KR" altLang="en-US"/>
              <a:t>  &lt;title&gt;&lt;/title&gt;</a:t>
            </a:r>
          </a:p>
          <a:p>
            <a:r>
              <a:rPr lang="ko-KR" altLang="en-US"/>
              <a:t>  &lt;!-- class 설정 --&gt;</a:t>
            </a:r>
          </a:p>
          <a:p>
            <a:r>
              <a:rPr lang="ko-KR" altLang="en-US"/>
              <a:t>  &lt;style&gt;</a:t>
            </a:r>
          </a:p>
          <a:p>
            <a:r>
              <a:rPr lang="ko-KR" altLang="en-US"/>
              <a:t>    .change0{</a:t>
            </a:r>
          </a:p>
          <a:p>
            <a:r>
              <a:rPr lang="ko-KR" altLang="en-US"/>
              <a:t>      color:yellow;</a:t>
            </a:r>
          </a:p>
          <a:p>
            <a:r>
              <a:rPr lang="ko-KR" altLang="en-US"/>
              <a:t>      background-color:green;</a:t>
            </a:r>
          </a:p>
          <a:p>
            <a:r>
              <a:rPr lang="ko-KR" altLang="en-US"/>
              <a:t>    }</a:t>
            </a:r>
          </a:p>
          <a:p>
            <a:r>
              <a:rPr lang="ko-KR" altLang="en-US"/>
              <a:t>    .change1{</a:t>
            </a:r>
          </a:p>
          <a:p>
            <a:r>
              <a:rPr lang="ko-KR" altLang="en-US"/>
              <a:t>      color:green;</a:t>
            </a:r>
          </a:p>
          <a:p>
            <a:r>
              <a:rPr lang="ko-KR" altLang="en-US"/>
              <a:t>      background-color:yellow;</a:t>
            </a:r>
          </a:p>
          <a:p>
            <a:r>
              <a:rPr lang="ko-KR" altLang="en-US"/>
              <a:t>    }</a:t>
            </a:r>
          </a:p>
          <a:p>
            <a:r>
              <a:rPr lang="ko-KR" altLang="en-US"/>
              <a:t>  &lt;/style&gt;</a:t>
            </a:r>
          </a:p>
          <a:p>
            <a:r>
              <a:rPr lang="ko-KR" altLang="en-US"/>
              <a:t>  &lt;script src="jquery-1.11.1.min.js"&gt;&lt;/script&gt;</a:t>
            </a:r>
          </a:p>
          <a:p>
            <a:r>
              <a:rPr lang="ko-KR" altLang="en-US"/>
              <a:t>  &lt;script&gt;</a:t>
            </a:r>
          </a:p>
          <a:p>
            <a:r>
              <a:rPr lang="ko-KR" altLang="en-US"/>
              <a:t>    $(document).ready(function () {</a:t>
            </a:r>
          </a:p>
          <a:p>
            <a:r>
              <a:rPr lang="ko-KR" altLang="en-US"/>
              <a:t>      //each( ) 메서드와 addClass() 메서드를 이용하여 class 속성 추가</a:t>
            </a:r>
          </a:p>
          <a:p>
            <a:r>
              <a:rPr lang="ko-KR" altLang="en-US"/>
              <a:t>      $('h5').each(function (index, item) {</a:t>
            </a:r>
          </a:p>
          <a:p>
            <a:r>
              <a:rPr lang="ko-KR" altLang="en-US"/>
              <a:t>          $(this).addClass('change' + index);</a:t>
            </a:r>
          </a:p>
          <a:p>
            <a:r>
              <a:rPr lang="ko-KR" altLang="en-US"/>
              <a:t>      });</a:t>
            </a:r>
          </a:p>
          <a:p>
            <a:r>
              <a:rPr lang="ko-KR" altLang="en-US"/>
              <a:t>    });</a:t>
            </a:r>
          </a:p>
          <a:p>
            <a:r>
              <a:rPr lang="ko-KR" altLang="en-US"/>
              <a:t>  &lt;/script&gt;</a:t>
            </a:r>
          </a:p>
          <a:p>
            <a:r>
              <a:rPr lang="ko-KR" altLang="en-US"/>
              <a:t>&lt;/head&gt;</a:t>
            </a:r>
          </a:p>
          <a:p>
            <a:r>
              <a:rPr lang="ko-KR" altLang="en-US"/>
              <a:t>&lt;body&gt;</a:t>
            </a:r>
          </a:p>
          <a:p>
            <a:r>
              <a:rPr lang="ko-KR" altLang="en-US"/>
              <a:t>    &lt;h5&gt;변명 중에서도 가장 어리석고 못난 변명은&lt;/h5&gt;</a:t>
            </a:r>
          </a:p>
          <a:p>
            <a:r>
              <a:rPr lang="ko-KR" altLang="en-US"/>
              <a:t>    &lt;h5&gt;"시간이 없어서" 하는 변명입니다.&lt;/h5&gt;</a:t>
            </a:r>
          </a:p>
          <a:p>
            <a:r>
              <a:rPr lang="ko-KR" altLang="en-US"/>
              <a:t>    &lt;h6&gt;by 에디슨&lt;/h6&gt;</a:t>
            </a:r>
          </a:p>
          <a:p>
            <a:r>
              <a:rPr lang="ko-KR" altLang="en-US"/>
              <a:t>&lt;/body&gt;</a:t>
            </a:r>
          </a:p>
          <a:p>
            <a:r>
              <a:rPr lang="ko-KR" altLang="en-US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8549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25" y="216015"/>
            <a:ext cx="10668349" cy="6289445"/>
          </a:xfrm>
        </p:spPr>
      </p:pic>
    </p:spTree>
    <p:extLst>
      <p:ext uri="{BB962C8B-B14F-4D97-AF65-F5344CB8AC3E}">
        <p14:creationId xmlns:p14="http://schemas.microsoft.com/office/powerpoint/2010/main" val="230467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16" y="51759"/>
            <a:ext cx="8606287" cy="675825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62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"/>
          <a:stretch/>
        </p:blipFill>
        <p:spPr>
          <a:xfrm>
            <a:off x="-1" y="-67732"/>
            <a:ext cx="7653867" cy="36003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"/>
          <a:stretch/>
        </p:blipFill>
        <p:spPr>
          <a:xfrm>
            <a:off x="5348377" y="1658906"/>
            <a:ext cx="6843623" cy="5199094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0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-49230"/>
            <a:ext cx="7472366" cy="690722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56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5" y="155275"/>
            <a:ext cx="9800047" cy="654395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21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18" y="0"/>
            <a:ext cx="9005713" cy="26051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18" y="2727115"/>
            <a:ext cx="9092764" cy="413088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304798"/>
            <a:ext cx="12192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4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240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&lt;</a:t>
            </a:r>
            <a:r>
              <a:rPr lang="en-US" altLang="ko-KR" sz="24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2400" smtClean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24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240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4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24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240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() {</a:t>
            </a:r>
          </a:p>
          <a:p>
            <a:r>
              <a:rPr lang="ko-KR" altLang="en-US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24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전체 선택자</a:t>
            </a:r>
            <a:r>
              <a:rPr lang="en-US" altLang="ko-KR" sz="24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(*) </a:t>
            </a:r>
            <a:r>
              <a:rPr lang="ko-KR" altLang="en-US" sz="24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사용하여 모든 엘리먼트 선택</a:t>
            </a:r>
            <a:endParaRPr lang="ko-KR" altLang="en-US" sz="240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24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'*'</a:t>
            </a:r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).css(</a:t>
            </a:r>
            <a:r>
              <a:rPr lang="en-US" altLang="ko-KR" sz="24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'color'</a:t>
            </a:r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24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'blue</a:t>
            </a:r>
            <a:r>
              <a:rPr lang="en-US" altLang="ko-KR" sz="24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2400" smtClean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240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24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엘리먼트 이름이 </a:t>
            </a:r>
            <a:r>
              <a:rPr lang="en-US" altLang="ko-KR" sz="24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h5</a:t>
            </a:r>
            <a:r>
              <a:rPr lang="ko-KR" altLang="en-US" sz="24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 엘리먼트들 선택 </a:t>
            </a:r>
            <a:endParaRPr lang="ko-KR" altLang="en-US" sz="240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//$('h5').css('color', 'black');</a:t>
            </a:r>
            <a:endParaRPr lang="en-US" altLang="ko-KR" sz="240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240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24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엘리먼트 이름이 </a:t>
            </a:r>
            <a:r>
              <a:rPr lang="en-US" altLang="ko-KR" sz="24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h5, h6</a:t>
            </a:r>
            <a:r>
              <a:rPr lang="ko-KR" altLang="en-US" sz="24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 엘리먼트들 선택 </a:t>
            </a:r>
            <a:endParaRPr lang="ko-KR" altLang="en-US" sz="240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//$('h5,h6').css('color', 'red');</a:t>
            </a:r>
            <a:endParaRPr lang="en-US" altLang="ko-KR" sz="240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24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24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240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24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240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4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240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4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h5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변명 중에서도 가장 어리석고 못난 변명은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24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h5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240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4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h5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시간이 없어서</a:t>
            </a:r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</a:t>
            </a:r>
            <a:r>
              <a:rPr lang="ko-KR" altLang="en-US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하는 변명입니다</a:t>
            </a:r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24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h5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240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4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h6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 </a:t>
            </a:r>
            <a:r>
              <a:rPr lang="ko-KR" altLang="en-US" sz="240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에디슨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24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h6</a:t>
            </a:r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240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24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24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240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75DE-E870-4BCC-AD7F-51E02C60898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6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1864</Words>
  <Application>Microsoft Office PowerPoint</Application>
  <PresentationFormat>와이드스크린</PresentationFormat>
  <Paragraphs>318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돋움체</vt:lpstr>
      <vt:lpstr>맑은 고딕</vt:lpstr>
      <vt:lpstr>Arial</vt:lpstr>
      <vt:lpstr>Wingdings</vt:lpstr>
      <vt:lpstr>Office 테마</vt:lpstr>
      <vt:lpstr>jQuery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용어정리</vt:lpstr>
      <vt:lpstr>PowerPoint 프레젠테이션</vt:lpstr>
      <vt:lpstr>속성 선택자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배열 관리</vt:lpstr>
      <vt:lpstr>PowerPoint 프레젠테이션</vt:lpstr>
      <vt:lpstr>each() 메서드의 사용 예</vt:lpstr>
      <vt:lpstr>each() 메서드</vt:lpstr>
      <vt:lpstr>Each()메소드를 이용하여 일치하는 각 요소들에 대해 일정한 작업을 수행하여 문서 객체를 동적으로 생성하는 예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HP001</dc:creator>
  <cp:lastModifiedBy>HP001</cp:lastModifiedBy>
  <cp:revision>27</cp:revision>
  <dcterms:created xsi:type="dcterms:W3CDTF">2017-06-30T10:26:22Z</dcterms:created>
  <dcterms:modified xsi:type="dcterms:W3CDTF">2018-01-26T02:03:38Z</dcterms:modified>
</cp:coreProperties>
</file>