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7196455" y="391795"/>
            <a:ext cx="175704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串口探测</a:t>
            </a:r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 rot="0">
            <a:off x="861060" y="580390"/>
            <a:ext cx="9899650" cy="6096635"/>
            <a:chOff x="2790" y="350"/>
            <a:chExt cx="15590" cy="9601"/>
          </a:xfrm>
        </p:grpSpPr>
        <p:sp>
          <p:nvSpPr>
            <p:cNvPr id="4" name="矩形 3"/>
            <p:cNvSpPr/>
            <p:nvPr/>
          </p:nvSpPr>
          <p:spPr>
            <a:xfrm>
              <a:off x="2790" y="5021"/>
              <a:ext cx="2789" cy="1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CantoolApp</a:t>
              </a:r>
              <a:endParaRPr lang="en-US" altLang="zh-CN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7105" y="1102"/>
              <a:ext cx="82" cy="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7092" y="1157"/>
              <a:ext cx="160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140" y="8356"/>
              <a:ext cx="1631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476" y="848"/>
              <a:ext cx="3262" cy="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收发</a:t>
              </a:r>
              <a:r>
                <a:rPr lang="zh-CN" altLang="en-US"/>
                <a:t>模块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700" y="6228"/>
              <a:ext cx="3192" cy="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显示模块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71" y="7884"/>
              <a:ext cx="3121" cy="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贮藏模块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771" y="9147"/>
              <a:ext cx="3192" cy="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同步模块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29" y="4697"/>
              <a:ext cx="3192" cy="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设置模块</a:t>
              </a:r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92" y="3971"/>
              <a:ext cx="1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116" y="5222"/>
              <a:ext cx="1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34" y="9549"/>
              <a:ext cx="1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140" y="6824"/>
              <a:ext cx="1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579" y="5624"/>
              <a:ext cx="15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629" y="3569"/>
              <a:ext cx="3192" cy="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处理模块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744" y="8683"/>
              <a:ext cx="3285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CSV/JSON</a:t>
              </a:r>
              <a:r>
                <a:rPr lang="zh-CN" altLang="en-US"/>
                <a:t>格式保存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744" y="7744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数据库管理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744" y="6824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实时显示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767" y="5990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物理显示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751" y="4057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加密数据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767" y="3249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解析数据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767" y="2527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发送数据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767" y="1723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接收数据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767" y="848"/>
              <a:ext cx="2767" cy="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通信连接</a:t>
              </a:r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2223" y="350"/>
              <a:ext cx="0" cy="2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223" y="373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2223" y="1403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2207" y="2043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2223" y="3045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6488" y="516"/>
              <a:ext cx="1893" cy="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蓝牙连接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6488" y="1334"/>
              <a:ext cx="1893" cy="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USB</a:t>
              </a:r>
              <a:r>
                <a:rPr lang="zh-CN" altLang="en-US"/>
                <a:t>连接</a:t>
              </a:r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1561" y="1208"/>
              <a:ext cx="6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223" y="3626"/>
              <a:ext cx="0" cy="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2223" y="8064"/>
              <a:ext cx="0" cy="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12207" y="3626"/>
              <a:ext cx="544" cy="887"/>
              <a:chOff x="12207" y="3626"/>
              <a:chExt cx="544" cy="887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2207" y="4513"/>
                <a:ext cx="5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2207" y="3626"/>
                <a:ext cx="5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/>
            <p:cNvCxnSpPr/>
            <p:nvPr/>
          </p:nvCxnSpPr>
          <p:spPr>
            <a:xfrm>
              <a:off x="11561" y="3971"/>
              <a:ext cx="6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2200" y="6228"/>
              <a:ext cx="0" cy="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11679" y="6228"/>
              <a:ext cx="1065" cy="887"/>
              <a:chOff x="11679" y="6228"/>
              <a:chExt cx="1065" cy="887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2200" y="6228"/>
                <a:ext cx="5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2200" y="7115"/>
                <a:ext cx="5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1679" y="6630"/>
                <a:ext cx="5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连接符 62"/>
            <p:cNvCxnSpPr/>
            <p:nvPr/>
          </p:nvCxnSpPr>
          <p:spPr>
            <a:xfrm>
              <a:off x="12200" y="8064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2200" y="9003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1663" y="8380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5944" y="1597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5944" y="710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5944" y="710"/>
              <a:ext cx="0" cy="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5400" y="1153"/>
              <a:ext cx="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hallo</dc:creator>
  <cp:lastModifiedBy>hallo</cp:lastModifiedBy>
  <cp:revision>1</cp:revision>
  <dcterms:created xsi:type="dcterms:W3CDTF">2017-10-26T00:57:13Z</dcterms:created>
  <dcterms:modified xsi:type="dcterms:W3CDTF">2017-10-26T06:02:44Z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