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80645" y="260350"/>
            <a:ext cx="11929110" cy="6523355"/>
            <a:chOff x="174" y="102"/>
            <a:chExt cx="18786" cy="10273"/>
          </a:xfrm>
        </p:grpSpPr>
        <p:sp>
          <p:nvSpPr>
            <p:cNvPr id="5" name="圆角矩形 4"/>
            <p:cNvSpPr/>
            <p:nvPr/>
          </p:nvSpPr>
          <p:spPr>
            <a:xfrm>
              <a:off x="4939" y="3063"/>
              <a:ext cx="1465" cy="1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400"/>
                <a:t>接收</a:t>
              </a:r>
              <a:r>
                <a:rPr lang="en-US" altLang="zh-CN" sz="2400">
                  <a:sym typeface="+mn-ea"/>
                </a:rPr>
                <a:t>Can</a:t>
              </a:r>
              <a:r>
                <a:rPr lang="zh-CN" altLang="en-US" sz="2400">
                  <a:sym typeface="+mn-ea"/>
                </a:rPr>
                <a:t>信息</a:t>
              </a:r>
              <a:endParaRPr lang="zh-CN" altLang="en-US" sz="240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831" y="3018"/>
              <a:ext cx="1538" cy="1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400"/>
                <a:t>解析</a:t>
              </a:r>
              <a:r>
                <a:rPr lang="en-US" altLang="zh-CN" sz="2400"/>
                <a:t>Can</a:t>
              </a:r>
              <a:r>
                <a:rPr lang="zh-CN" altLang="en-US" sz="2400"/>
                <a:t>信息</a:t>
              </a:r>
              <a:endParaRPr lang="zh-CN" altLang="en-US" sz="2400"/>
            </a:p>
          </p:txBody>
        </p:sp>
        <p:sp>
          <p:nvSpPr>
            <p:cNvPr id="8" name="矩形 7"/>
            <p:cNvSpPr/>
            <p:nvPr/>
          </p:nvSpPr>
          <p:spPr>
            <a:xfrm>
              <a:off x="16646" y="3526"/>
              <a:ext cx="2315" cy="34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4000">
                  <a:sym typeface="+mn-ea"/>
                </a:rPr>
                <a:t>用户</a:t>
              </a:r>
              <a:endParaRPr lang="zh-CN" altLang="en-US" sz="4000">
                <a:sym typeface="+mn-ea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2684" y="3107"/>
              <a:ext cx="1465" cy="17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400"/>
                <a:t>显示</a:t>
              </a:r>
              <a:r>
                <a:rPr lang="en-US" altLang="zh-CN" sz="2400"/>
                <a:t>Can</a:t>
              </a:r>
              <a:r>
                <a:rPr lang="zh-CN" altLang="en-US" sz="2400"/>
                <a:t>信息</a:t>
              </a:r>
              <a:endParaRPr lang="zh-CN" altLang="en-US" sz="24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831" y="5402"/>
              <a:ext cx="1609" cy="17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400"/>
                <a:t>加密</a:t>
              </a:r>
              <a:r>
                <a:rPr lang="en-US" altLang="zh-CN" sz="2400"/>
                <a:t>Can</a:t>
              </a:r>
              <a:endParaRPr lang="en-US" altLang="zh-CN" sz="2400"/>
            </a:p>
            <a:p>
              <a:pPr algn="ctr"/>
              <a:r>
                <a:rPr lang="zh-CN" altLang="en-US" sz="2400"/>
                <a:t>信息</a:t>
              </a:r>
              <a:endParaRPr lang="zh-CN" altLang="en-US" sz="240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2944" y="5401"/>
              <a:ext cx="1420" cy="17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/>
                <a:t>Can</a:t>
              </a:r>
              <a:r>
                <a:rPr lang="zh-CN" altLang="en-US" sz="2400"/>
                <a:t>信息设置</a:t>
              </a:r>
              <a:endParaRPr lang="zh-CN" altLang="en-US" sz="240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017" y="5397"/>
              <a:ext cx="1465" cy="1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400"/>
                <a:t>发送</a:t>
              </a:r>
              <a:r>
                <a:rPr lang="en-US" altLang="zh-CN" sz="2400"/>
                <a:t>Can</a:t>
              </a:r>
              <a:r>
                <a:rPr lang="zh-CN" altLang="en-US" sz="2400"/>
                <a:t>信息</a:t>
              </a:r>
              <a:endParaRPr lang="zh-CN" altLang="en-US" sz="24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74" y="3313"/>
              <a:ext cx="2315" cy="34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>
                  <a:sym typeface="+mn-ea"/>
                </a:rPr>
                <a:t>CanTool</a:t>
              </a:r>
              <a:endParaRPr lang="en-US" altLang="zh-CN" sz="2800">
                <a:sym typeface="+mn-ea"/>
              </a:endParaRPr>
            </a:p>
            <a:p>
              <a:pPr algn="ctr"/>
              <a:r>
                <a:rPr lang="zh-CN" altLang="en-US" sz="2400">
                  <a:sym typeface="+mn-ea"/>
                </a:rPr>
                <a:t>装置</a:t>
              </a:r>
              <a:endParaRPr lang="zh-CN" altLang="en-US" sz="2400">
                <a:sym typeface="+mn-ea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2482" y="3826"/>
              <a:ext cx="24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3030" y="3018"/>
              <a:ext cx="1561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Can</a:t>
              </a:r>
              <a:r>
                <a:rPr lang="zh-CN" altLang="en-US">
                  <a:sym typeface="+mn-ea"/>
                </a:rPr>
                <a:t>信息</a:t>
              </a:r>
              <a:endParaRPr lang="zh-CN" altLang="en-US"/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6359" y="3826"/>
              <a:ext cx="240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>
              <a:off x="2456" y="6485"/>
              <a:ext cx="25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H="1">
              <a:off x="10474" y="6485"/>
              <a:ext cx="247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>
              <a:off x="6482" y="6485"/>
              <a:ext cx="23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13925" y="4026"/>
              <a:ext cx="27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H="1">
              <a:off x="14364" y="6294"/>
              <a:ext cx="23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6514" y="3107"/>
              <a:ext cx="209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16</a:t>
              </a:r>
              <a:r>
                <a:rPr lang="zh-CN" altLang="en-US"/>
                <a:t>进制信息</a:t>
              </a:r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739" y="5714"/>
              <a:ext cx="209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16</a:t>
              </a:r>
              <a:r>
                <a:rPr lang="zh-CN" altLang="en-US"/>
                <a:t>进制信息</a:t>
              </a:r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369" y="3313"/>
              <a:ext cx="209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10</a:t>
              </a:r>
              <a:r>
                <a:rPr lang="zh-CN" altLang="en-US"/>
                <a:t>进制信息</a:t>
              </a:r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4364" y="3246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物理信息</a:t>
              </a:r>
              <a:endParaRPr lang="zh-CN" altLang="en-US"/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10369" y="3957"/>
              <a:ext cx="229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14674" y="5550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物理信息</a:t>
              </a:r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0723" y="5714"/>
              <a:ext cx="209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10</a:t>
              </a:r>
              <a:r>
                <a:rPr lang="zh-CN" altLang="en-US"/>
                <a:t>进制信息</a:t>
              </a:r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851" y="5714"/>
              <a:ext cx="1561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Can</a:t>
              </a:r>
              <a:r>
                <a:rPr lang="zh-CN" altLang="en-US">
                  <a:sym typeface="+mn-ea"/>
                </a:rPr>
                <a:t>信息</a:t>
              </a:r>
              <a:endParaRPr lang="zh-CN" altLang="en-US"/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8511" y="9107"/>
              <a:ext cx="2270" cy="1037"/>
              <a:chOff x="5319" y="8390"/>
              <a:chExt cx="1726" cy="1370"/>
            </a:xfrm>
          </p:grpSpPr>
          <p:cxnSp>
            <p:nvCxnSpPr>
              <p:cNvPr id="40" name="直接连接符 39"/>
              <p:cNvCxnSpPr/>
              <p:nvPr/>
            </p:nvCxnSpPr>
            <p:spPr>
              <a:xfrm>
                <a:off x="5319" y="8390"/>
                <a:ext cx="172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组合 42"/>
              <p:cNvGrpSpPr/>
              <p:nvPr/>
            </p:nvGrpSpPr>
            <p:grpSpPr>
              <a:xfrm>
                <a:off x="5319" y="8390"/>
                <a:ext cx="1654" cy="1371"/>
                <a:chOff x="5319" y="8390"/>
                <a:chExt cx="1654" cy="1371"/>
              </a:xfrm>
            </p:grpSpPr>
            <p:cxnSp>
              <p:nvCxnSpPr>
                <p:cNvPr id="41" name="直接连接符 40"/>
                <p:cNvCxnSpPr/>
                <p:nvPr/>
              </p:nvCxnSpPr>
              <p:spPr>
                <a:xfrm>
                  <a:off x="5319" y="8390"/>
                  <a:ext cx="0" cy="13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/>
              </p:nvCxnSpPr>
              <p:spPr>
                <a:xfrm>
                  <a:off x="5319" y="9761"/>
                  <a:ext cx="165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6" name="文本框 45"/>
            <p:cNvSpPr txBox="1"/>
            <p:nvPr/>
          </p:nvSpPr>
          <p:spPr>
            <a:xfrm>
              <a:off x="8790" y="9129"/>
              <a:ext cx="205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ym typeface="+mn-ea"/>
                </a:rPr>
                <a:t>信号描述数据文件</a:t>
              </a:r>
              <a:endParaRPr lang="zh-CN" altLang="en-US"/>
            </a:p>
          </p:txBody>
        </p:sp>
        <p:cxnSp>
          <p:nvCxnSpPr>
            <p:cNvPr id="48" name="直接箭头连接符 47"/>
            <p:cNvCxnSpPr/>
            <p:nvPr/>
          </p:nvCxnSpPr>
          <p:spPr>
            <a:xfrm>
              <a:off x="9268" y="7179"/>
              <a:ext cx="0" cy="18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V="1">
              <a:off x="9954" y="7155"/>
              <a:ext cx="0" cy="19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8606" y="7231"/>
              <a:ext cx="654" cy="1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ym typeface="+mn-ea"/>
                </a:rPr>
                <a:t>10</a:t>
              </a:r>
              <a:r>
                <a:rPr lang="zh-CN" altLang="en-US" sz="1400">
                  <a:sym typeface="+mn-ea"/>
                </a:rPr>
                <a:t>进制信息</a:t>
              </a:r>
              <a:endParaRPr lang="zh-CN" altLang="en-US" sz="1400">
                <a:sym typeface="+mn-ea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0036" y="7265"/>
              <a:ext cx="559" cy="1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/>
                <a:t>2</a:t>
              </a:r>
              <a:endParaRPr lang="en-US" altLang="zh-CN" sz="1400"/>
            </a:p>
            <a:p>
              <a:r>
                <a:rPr lang="zh-CN" altLang="en-US" sz="1400"/>
                <a:t>进</a:t>
              </a:r>
              <a:endParaRPr lang="zh-CN" altLang="en-US" sz="1400"/>
            </a:p>
            <a:p>
              <a:r>
                <a:rPr lang="zh-CN" altLang="en-US" sz="1400"/>
                <a:t>制</a:t>
              </a:r>
              <a:endParaRPr lang="zh-CN" altLang="en-US" sz="1400"/>
            </a:p>
            <a:p>
              <a:r>
                <a:rPr lang="zh-CN" altLang="en-US" sz="1400"/>
                <a:t>信</a:t>
              </a:r>
              <a:endParaRPr lang="zh-CN" altLang="en-US" sz="1400"/>
            </a:p>
            <a:p>
              <a:r>
                <a:rPr lang="zh-CN" altLang="en-US" sz="1400"/>
                <a:t>息</a:t>
              </a:r>
              <a:endParaRPr lang="zh-CN" altLang="en-US" sz="1400"/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8790" y="102"/>
              <a:ext cx="2177" cy="1048"/>
              <a:chOff x="5319" y="8390"/>
              <a:chExt cx="1726" cy="1370"/>
            </a:xfrm>
          </p:grpSpPr>
          <p:cxnSp>
            <p:nvCxnSpPr>
              <p:cNvPr id="56" name="直接连接符 55"/>
              <p:cNvCxnSpPr/>
              <p:nvPr/>
            </p:nvCxnSpPr>
            <p:spPr>
              <a:xfrm>
                <a:off x="5319" y="8390"/>
                <a:ext cx="172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组合 56"/>
              <p:cNvGrpSpPr/>
              <p:nvPr/>
            </p:nvGrpSpPr>
            <p:grpSpPr>
              <a:xfrm>
                <a:off x="5319" y="8390"/>
                <a:ext cx="1654" cy="1371"/>
                <a:chOff x="5319" y="8390"/>
                <a:chExt cx="1654" cy="1371"/>
              </a:xfrm>
            </p:grpSpPr>
            <p:cxnSp>
              <p:nvCxnSpPr>
                <p:cNvPr id="58" name="直接连接符 57"/>
                <p:cNvCxnSpPr/>
                <p:nvPr/>
              </p:nvCxnSpPr>
              <p:spPr>
                <a:xfrm>
                  <a:off x="5319" y="8390"/>
                  <a:ext cx="0" cy="13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/>
                <p:cNvCxnSpPr/>
                <p:nvPr/>
              </p:nvCxnSpPr>
              <p:spPr>
                <a:xfrm>
                  <a:off x="5319" y="9761"/>
                  <a:ext cx="165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0" name="直接箭头连接符 59"/>
            <p:cNvCxnSpPr/>
            <p:nvPr/>
          </p:nvCxnSpPr>
          <p:spPr>
            <a:xfrm flipV="1">
              <a:off x="10036" y="1151"/>
              <a:ext cx="0" cy="17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9600" y="1131"/>
              <a:ext cx="0" cy="18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10193" y="1223"/>
              <a:ext cx="654" cy="1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ym typeface="+mn-ea"/>
                </a:rPr>
                <a:t>10</a:t>
              </a:r>
              <a:r>
                <a:rPr lang="zh-CN" altLang="en-US" sz="1400">
                  <a:sym typeface="+mn-ea"/>
                </a:rPr>
                <a:t>进制信息</a:t>
              </a:r>
              <a:endParaRPr lang="zh-CN" altLang="en-US" sz="1400">
                <a:sym typeface="+mn-ea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9041" y="1151"/>
              <a:ext cx="559" cy="1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/>
                <a:t>2</a:t>
              </a:r>
              <a:endParaRPr lang="en-US" altLang="zh-CN" sz="1400"/>
            </a:p>
            <a:p>
              <a:r>
                <a:rPr lang="zh-CN" altLang="en-US" sz="1400"/>
                <a:t>进</a:t>
              </a:r>
              <a:endParaRPr lang="zh-CN" altLang="en-US" sz="1400"/>
            </a:p>
            <a:p>
              <a:r>
                <a:rPr lang="zh-CN" altLang="en-US" sz="1400"/>
                <a:t>制</a:t>
              </a:r>
              <a:endParaRPr lang="zh-CN" altLang="en-US" sz="1400"/>
            </a:p>
            <a:p>
              <a:r>
                <a:rPr lang="zh-CN" altLang="en-US" sz="1400"/>
                <a:t>信</a:t>
              </a:r>
              <a:endParaRPr lang="zh-CN" altLang="en-US" sz="1400"/>
            </a:p>
            <a:p>
              <a:r>
                <a:rPr lang="zh-CN" altLang="en-US" sz="1400"/>
                <a:t>息</a:t>
              </a:r>
              <a:endParaRPr lang="zh-CN" altLang="en-US" sz="140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9035" y="102"/>
              <a:ext cx="183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ym typeface="+mn-ea"/>
                </a:rPr>
                <a:t>信号描述数据文件</a:t>
              </a:r>
              <a:endParaRPr lang="zh-CN" altLang="en-US"/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11867" y="8860"/>
              <a:ext cx="1561" cy="802"/>
              <a:chOff x="5319" y="8390"/>
              <a:chExt cx="1726" cy="1370"/>
            </a:xfrm>
          </p:grpSpPr>
          <p:cxnSp>
            <p:nvCxnSpPr>
              <p:cNvPr id="66" name="直接连接符 65"/>
              <p:cNvCxnSpPr/>
              <p:nvPr/>
            </p:nvCxnSpPr>
            <p:spPr>
              <a:xfrm>
                <a:off x="5319" y="8390"/>
                <a:ext cx="172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组合 66"/>
              <p:cNvGrpSpPr/>
              <p:nvPr/>
            </p:nvGrpSpPr>
            <p:grpSpPr>
              <a:xfrm>
                <a:off x="5319" y="8390"/>
                <a:ext cx="1654" cy="1371"/>
                <a:chOff x="5319" y="8390"/>
                <a:chExt cx="1654" cy="1371"/>
              </a:xfrm>
            </p:grpSpPr>
            <p:cxnSp>
              <p:nvCxnSpPr>
                <p:cNvPr id="68" name="直接连接符 67"/>
                <p:cNvCxnSpPr/>
                <p:nvPr/>
              </p:nvCxnSpPr>
              <p:spPr>
                <a:xfrm>
                  <a:off x="5319" y="8390"/>
                  <a:ext cx="0" cy="13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/>
                <p:nvPr/>
              </p:nvCxnSpPr>
              <p:spPr>
                <a:xfrm>
                  <a:off x="5319" y="9761"/>
                  <a:ext cx="165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0" name="文本框 69"/>
            <p:cNvSpPr txBox="1"/>
            <p:nvPr/>
          </p:nvSpPr>
          <p:spPr>
            <a:xfrm>
              <a:off x="11867" y="8839"/>
              <a:ext cx="183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ym typeface="+mn-ea"/>
                </a:rPr>
                <a:t>CSV/JSON</a:t>
              </a:r>
              <a:r>
                <a:rPr lang="zh-CN" altLang="en-US" sz="1400">
                  <a:sym typeface="+mn-ea"/>
                </a:rPr>
                <a:t>格式文件</a:t>
              </a:r>
              <a:endParaRPr lang="zh-CN" altLang="en-US" sz="1400">
                <a:sym typeface="+mn-ea"/>
              </a:endParaRPr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13698" y="8839"/>
              <a:ext cx="976" cy="15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Can</a:t>
              </a:r>
              <a:r>
                <a:rPr lang="zh-CN" altLang="en-US" sz="1400"/>
                <a:t>信息</a:t>
              </a:r>
              <a:endParaRPr lang="zh-CN" altLang="en-US" sz="1400"/>
            </a:p>
            <a:p>
              <a:pPr algn="ctr"/>
              <a:r>
                <a:rPr lang="zh-CN" altLang="en-US" sz="1400">
                  <a:sym typeface="+mn-ea"/>
                </a:rPr>
                <a:t>显示</a:t>
              </a:r>
              <a:endParaRPr lang="zh-CN" altLang="en-US" sz="1400">
                <a:sym typeface="+mn-ea"/>
              </a:endParaRPr>
            </a:p>
          </p:txBody>
        </p:sp>
        <p:cxnSp>
          <p:nvCxnSpPr>
            <p:cNvPr id="72" name="直接箭头连接符 71"/>
            <p:cNvCxnSpPr/>
            <p:nvPr/>
          </p:nvCxnSpPr>
          <p:spPr>
            <a:xfrm>
              <a:off x="13169" y="7252"/>
              <a:ext cx="0" cy="16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>
              <a:off x="14149" y="7231"/>
              <a:ext cx="0" cy="16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71" idx="3"/>
            </p:cNvCxnSpPr>
            <p:nvPr/>
          </p:nvCxnSpPr>
          <p:spPr>
            <a:xfrm>
              <a:off x="14674" y="9608"/>
              <a:ext cx="31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endCxn id="8" idx="2"/>
            </p:cNvCxnSpPr>
            <p:nvPr/>
          </p:nvCxnSpPr>
          <p:spPr>
            <a:xfrm flipH="1" flipV="1">
              <a:off x="17804" y="6952"/>
              <a:ext cx="7" cy="26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15363" y="8860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物理信息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WPS 演示</Application>
  <PresentationFormat>宽屏</PresentationFormat>
  <Paragraphs>61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hallo</dc:creator>
  <cp:lastModifiedBy>hallo</cp:lastModifiedBy>
  <cp:revision>1</cp:revision>
  <dcterms:created xsi:type="dcterms:W3CDTF">2017-10-27T01:05:51Z</dcterms:created>
  <dcterms:modified xsi:type="dcterms:W3CDTF">2017-10-27T01:09:23Z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