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3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0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1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5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4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4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8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E772-9CB3-4D99-A6A1-F23F43D5196B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7325-2C0D-477A-970A-910C98230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进度报告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6400800" cy="1752600"/>
          </a:xfrm>
        </p:spPr>
        <p:txBody>
          <a:bodyPr/>
          <a:lstStyle/>
          <a:p>
            <a:pPr algn="l"/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这段时间一直忙着作业上课的事情，大多时间都是在教室和图书馆里度过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0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40" y="332656"/>
            <a:ext cx="8201000" cy="194421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altLang="zh-CN" sz="3200" dirty="0" smtClean="0">
                <a:latin typeface="+mj-ea"/>
              </a:rPr>
              <a:t>1 </a:t>
            </a:r>
            <a:r>
              <a:rPr lang="zh-CN" altLang="en-US" sz="3200" dirty="0" smtClean="0">
                <a:latin typeface="+mj-ea"/>
              </a:rPr>
              <a:t>建立</a:t>
            </a:r>
            <a:r>
              <a:rPr lang="en-US" altLang="zh-CN" sz="3200" dirty="0" err="1" smtClean="0">
                <a:latin typeface="+mj-ea"/>
              </a:rPr>
              <a:t>GitHub</a:t>
            </a:r>
            <a:r>
              <a:rPr lang="zh-CN" altLang="en-US" sz="3200" dirty="0" smtClean="0">
                <a:latin typeface="+mj-ea"/>
              </a:rPr>
              <a:t>账号，建立一个</a:t>
            </a:r>
            <a:r>
              <a:rPr lang="en-US" altLang="zh-CN" sz="3200" dirty="0" smtClean="0">
                <a:latin typeface="+mj-ea"/>
              </a:rPr>
              <a:t>he</a:t>
            </a:r>
            <a:r>
              <a:rPr lang="zh-CN" altLang="en-US" sz="3200" dirty="0" smtClean="0">
                <a:latin typeface="+mj-ea"/>
              </a:rPr>
              <a:t>的项目，练习使用</a:t>
            </a:r>
            <a:r>
              <a:rPr lang="en-US" altLang="zh-CN" sz="3200" dirty="0" err="1" smtClean="0">
                <a:latin typeface="+mj-ea"/>
              </a:rPr>
              <a:t>git</a:t>
            </a:r>
            <a:r>
              <a:rPr lang="zh-CN" altLang="en-US" sz="3200" dirty="0" smtClean="0">
                <a:latin typeface="+mj-ea"/>
              </a:rPr>
              <a:t>的基本命令</a:t>
            </a:r>
            <a:r>
              <a:rPr lang="en-US" altLang="zh-CN" sz="3200" dirty="0" smtClean="0">
                <a:latin typeface="+mj-ea"/>
              </a:rPr>
              <a:t>add/commit/push/fetch/clone</a:t>
            </a:r>
            <a:r>
              <a:rPr lang="zh-CN" altLang="en-US" sz="3200" dirty="0" smtClean="0">
                <a:latin typeface="+mj-ea"/>
              </a:rPr>
              <a:t>等基本命令。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212976"/>
            <a:ext cx="8363272" cy="291318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89248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1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77" y="4797152"/>
            <a:ext cx="5486400" cy="5667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9387" y="5517232"/>
            <a:ext cx="5486400" cy="80486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此处是我建立的</a:t>
            </a:r>
            <a:r>
              <a:rPr lang="en-US" altLang="zh-CN" sz="3200" dirty="0" smtClean="0">
                <a:latin typeface="+mj-ea"/>
                <a:ea typeface="+mj-ea"/>
              </a:rPr>
              <a:t>he</a:t>
            </a:r>
            <a:r>
              <a:rPr lang="zh-CN" altLang="en-US" sz="3200" dirty="0" smtClean="0">
                <a:latin typeface="+mj-ea"/>
                <a:ea typeface="+mj-ea"/>
              </a:rPr>
              <a:t>项目。</a:t>
            </a:r>
            <a:endParaRPr lang="zh-CN" altLang="en-US" sz="32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657036"/>
            <a:ext cx="8368569" cy="470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19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dirty="0" smtClean="0"/>
              <a:t>2 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dirty="0" smtClean="0"/>
              <a:t>编辑器编辑一个简单的项目</a:t>
            </a:r>
            <a:r>
              <a:rPr lang="en-US" altLang="zh-CN" dirty="0" smtClean="0"/>
              <a:t>he.txt.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58606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18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zh-CN" altLang="en-US" dirty="0"/>
              <a:t>生成密匙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40717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2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上面添加</a:t>
            </a:r>
            <a:r>
              <a:rPr lang="en-US" altLang="zh-CN" dirty="0" err="1"/>
              <a:t>ssh</a:t>
            </a:r>
            <a:r>
              <a:rPr lang="en-US" altLang="zh-CN" dirty="0"/>
              <a:t> key</a:t>
            </a:r>
            <a:r>
              <a:rPr lang="zh-CN" altLang="en-US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7888"/>
            <a:ext cx="822801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08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02" y="620688"/>
            <a:ext cx="8229600" cy="11430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/>
              </a:rPr>
              <a:t>将本地库与远程库链接</a:t>
            </a:r>
            <a:r>
              <a:rPr lang="zh-CN" altLang="en-US" dirty="0">
                <a:solidFill>
                  <a:srgbClr val="000000"/>
                </a:solidFill>
                <a:latin typeface="Verdana"/>
              </a:rPr>
              <a:t>。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/>
              </a:rPr>
              <a:t/>
            </a:r>
            <a:br>
              <a:rPr lang="zh-CN" altLang="en-US" b="0" i="0" dirty="0" smtClean="0">
                <a:solidFill>
                  <a:srgbClr val="000000"/>
                </a:solidFill>
                <a:effectLst/>
                <a:latin typeface="Verdana"/>
              </a:rPr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" y="2276872"/>
            <a:ext cx="897699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75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zh-CN" altLang="en-US" dirty="0"/>
              <a:t>新建分支，进行远程推</a:t>
            </a:r>
            <a:r>
              <a:rPr lang="zh-CN" altLang="en-US" dirty="0" smtClean="0"/>
              <a:t>送。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5"/>
            <a:ext cx="8830399" cy="305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83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zh-CN" dirty="0" smtClean="0"/>
              <a:t>3 Android App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对这方面的知识比较欠缺，所以目前只是了解一个大概，按照这个流程图进行研究。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449788" cy="358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6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TM01859861[[fn=展销会]]</Template>
  <TotalTime>73</TotalTime>
  <Words>118</Words>
  <Application>Microsoft Office PowerPoint</Application>
  <PresentationFormat>全屏显示(4:3)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进度报告</vt:lpstr>
      <vt:lpstr>1 建立GitHub账号，建立一个he的项目，练习使用git的基本命令add/commit/push/fetch/clone等基本命令。</vt:lpstr>
      <vt:lpstr>PowerPoint 演示文稿</vt:lpstr>
      <vt:lpstr>2  git命令操作</vt:lpstr>
      <vt:lpstr>生成密匙ssh key。</vt:lpstr>
      <vt:lpstr>在GitHub上面添加ssh key。</vt:lpstr>
      <vt:lpstr>  将本地库与远程库链接。  </vt:lpstr>
      <vt:lpstr>新建分支，进行远程推送。</vt:lpstr>
      <vt:lpstr>3 Android App开发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Windows 用户</dc:creator>
  <cp:lastModifiedBy>Windows 用户</cp:lastModifiedBy>
  <cp:revision>12</cp:revision>
  <dcterms:created xsi:type="dcterms:W3CDTF">2017-10-11T04:40:27Z</dcterms:created>
  <dcterms:modified xsi:type="dcterms:W3CDTF">2017-10-11T05:54:41Z</dcterms:modified>
</cp:coreProperties>
</file>