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315970" y="1847215"/>
            <a:ext cx="59810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4000" b="0">
                <a:latin typeface="Times New Roman" panose="02020603050405020304" charset="0"/>
                <a:cs typeface="Times New Roman" panose="02020603050405020304" charset="0"/>
              </a:rPr>
              <a:t>BO_ 856 CDU_1: 8 CDU</a:t>
            </a:r>
            <a:endParaRPr lang="en-US" altLang="zh-CN" sz="40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0725" y="117284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DLC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297420" y="1541145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7420" y="117284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929505" y="1541145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477510" y="117284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Message</a:t>
            </a: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216015" y="1541145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6455" y="4850765"/>
            <a:ext cx="109200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63500"/>
            <a:r>
              <a:rPr lang="en-US" altLang="zh-CN" sz="4400" b="0">
                <a:latin typeface="Times New Roman" panose="02020603050405020304" charset="0"/>
                <a:cs typeface="Times New Roman" panose="02020603050405020304" charset="0"/>
              </a:rPr>
              <a:t>SG_ sig1bittable : 8|1@1+ (1,0) [0|1] ""</a:t>
            </a:r>
            <a:r>
              <a:rPr lang="en-US" altLang="zh-CN" sz="4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AC_ECU</a:t>
            </a:r>
            <a:endParaRPr lang="en-US" altLang="zh-CN" sz="4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175" y="387413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</a:rPr>
              <a:t>Signal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29505" y="423545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起始位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47360" y="37172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bit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长度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55995" y="4310380"/>
            <a:ext cx="88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37375" y="30302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1LSB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的物理值精度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209925" y="4344035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363845" y="4603750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757545" y="4088765"/>
            <a:ext cx="205105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496685" y="4603750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435850" y="3383280"/>
            <a:ext cx="0" cy="146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35850" y="350583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物理值的偏移量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70825" y="3848735"/>
            <a:ext cx="0" cy="118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65465" y="40887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物理值的范围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749030" y="4436110"/>
            <a:ext cx="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297035" y="59772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物理单位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725025" y="5450840"/>
            <a:ext cx="635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40095" y="5635625"/>
            <a:ext cx="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6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2975" y="5977255"/>
            <a:ext cx="2173605" cy="665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2862580" y="519430"/>
            <a:ext cx="6755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ym typeface="+mn-ea"/>
              </a:rPr>
              <a:t>CAN信息（CAN message）是一组由ID，DLC，DATA组成的数据信息</a:t>
            </a:r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441325" y="2164080"/>
            <a:ext cx="510540" cy="2867660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-94615" y="3199130"/>
            <a:ext cx="8509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1400">
                <a:sym typeface="+mn-ea"/>
              </a:rPr>
              <a:t>CAN信息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hallo</dc:creator>
  <cp:lastModifiedBy>hallo</cp:lastModifiedBy>
  <cp:revision>2</cp:revision>
  <dcterms:created xsi:type="dcterms:W3CDTF">2017-10-29T12:45:45Z</dcterms:created>
  <dcterms:modified xsi:type="dcterms:W3CDTF">2017-10-29T13:47:35Z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