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1775" y="119380"/>
            <a:ext cx="639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software version : on_cloud_one_02a</a:t>
            </a:r>
            <a:endParaRPr lang="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809625" y="487680"/>
            <a:ext cx="639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- implement resnet34-fpn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09625" y="859155"/>
            <a:ext cx="9795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 single fold </a:t>
            </a:r>
            <a:r>
              <a:rPr lang="" altLang="en-US"/>
              <a:t>with 3x TTA (null, flip_lf, flip_ud)= </a:t>
            </a:r>
            <a:r>
              <a:rPr lang="en-US" altLang="en-US"/>
              <a:t>lb 0.656</a:t>
            </a:r>
            <a:r>
              <a:rPr lang="" altLang="en-US"/>
              <a:t>, </a:t>
            </a:r>
            <a:br>
              <a:rPr lang="" altLang="en-US"/>
            </a:br>
            <a:r>
              <a:rPr lang="" altLang="en-US"/>
              <a:t>  ensemble of 3x fold = </a:t>
            </a:r>
            <a:r>
              <a:rPr lang="en-US" altLang="en-US">
                <a:sym typeface="+mn-ea"/>
              </a:rPr>
              <a:t>0.6586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09625" y="1634490"/>
            <a:ext cx="979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 </a:t>
            </a:r>
            <a:r>
              <a:rPr lang="" altLang="en-US"/>
              <a:t>what is implemented:</a:t>
            </a:r>
            <a:endParaRPr lang="" altLang="en-US"/>
          </a:p>
        </p:txBody>
      </p:sp>
      <p:pic>
        <p:nvPicPr>
          <p:cNvPr id="6" name="Picture 5" descr="00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2608580"/>
            <a:ext cx="10058400" cy="26866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6020" y="2240280"/>
            <a:ext cx="979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1. prediction results visualisation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913765" y="67310"/>
            <a:ext cx="979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2</a:t>
            </a:r>
            <a:r>
              <a:rPr lang="en-US" altLang="en-US"/>
              <a:t>. prediction </a:t>
            </a:r>
            <a:r>
              <a:rPr lang="" altLang="en-US"/>
              <a:t>of kaggle LB score</a:t>
            </a:r>
            <a:endParaRPr lang="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435610"/>
            <a:ext cx="11009630" cy="5180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Presentation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微软雅黑</vt:lpstr>
      <vt:lpstr>FZHei-B01</vt:lpstr>
      <vt:lpstr>Arial Unicode MS</vt:lpstr>
      <vt:lpstr>Calibri Light</vt:lpstr>
      <vt:lpstr>DejaVu Sans</vt:lpstr>
      <vt:lpstr>Calibri</vt:lpstr>
      <vt:lpstr>FZShuSong-Z01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5</cp:revision>
  <dcterms:created xsi:type="dcterms:W3CDTF">2019-11-10T12:09:06Z</dcterms:created>
  <dcterms:modified xsi:type="dcterms:W3CDTF">2019-11-10T12:09:06Z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