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notesSlides/notesSlide5.xml" ContentType="application/vnd.openxmlformats-officedocument.presentationml.notesSlide+xml"/>
  <Override PartName="/ppt/ink/ink5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53.xml" ContentType="application/inkml+xml"/>
  <Override PartName="/ppt/notesSlides/notesSlide9.xml" ContentType="application/vnd.openxmlformats-officedocument.presentationml.notesSlide+xml"/>
  <Override PartName="/ppt/ink/ink54.xml" ContentType="application/inkml+xml"/>
  <Override PartName="/ppt/notesSlides/notesSlide10.xml" ContentType="application/vnd.openxmlformats-officedocument.presentationml.notesSlide+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notesSlides/notesSlide11.xml" ContentType="application/vnd.openxmlformats-officedocument.presentationml.notesSlide+xml"/>
  <Override PartName="/ppt/ink/ink119.xml" ContentType="application/inkml+xml"/>
  <Override PartName="/ppt/ink/ink120.xml" ContentType="application/inkml+xml"/>
  <Override PartName="/ppt/ink/ink121.xml" ContentType="application/inkml+xml"/>
  <Override PartName="/ppt/notesSlides/notesSlide12.xml" ContentType="application/vnd.openxmlformats-officedocument.presentationml.notesSlide+xml"/>
  <Override PartName="/ppt/ink/ink122.xml" ContentType="application/inkml+xml"/>
  <Override PartName="/ppt/notesSlides/notesSlide13.xml" ContentType="application/vnd.openxmlformats-officedocument.presentationml.notesSlide+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notesSlides/notesSlide14.xml" ContentType="application/vnd.openxmlformats-officedocument.presentationml.notesSlide+xml"/>
  <Override PartName="/ppt/ink/ink175.xml" ContentType="application/inkml+xml"/>
  <Override PartName="/ppt/notesSlides/notesSlide15.xml" ContentType="application/vnd.openxmlformats-officedocument.presentationml.notesSlide+xml"/>
  <Override PartName="/ppt/ink/ink176.xml" ContentType="application/inkml+xml"/>
  <Override PartName="/ppt/notesSlides/notesSlide16.xml" ContentType="application/vnd.openxmlformats-officedocument.presentationml.notesSlide+xml"/>
  <Override PartName="/ppt/ink/ink177.xml" ContentType="application/inkml+xml"/>
  <Override PartName="/ppt/ink/ink178.xml" ContentType="application/inkml+xml"/>
  <Override PartName="/ppt/notesSlides/notesSlide17.xml" ContentType="application/vnd.openxmlformats-officedocument.presentationml.notesSlide+xml"/>
  <Override PartName="/ppt/ink/ink179.xml" ContentType="application/inkml+xml"/>
  <Override PartName="/ppt/notesSlides/notesSlide18.xml" ContentType="application/vnd.openxmlformats-officedocument.presentationml.notesSlide+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notesSlides/notesSlide19.xml" ContentType="application/vnd.openxmlformats-officedocument.presentationml.notesSlide+xml"/>
  <Override PartName="/ppt/ink/ink184.xml" ContentType="application/inkml+xml"/>
  <Override PartName="/ppt/notesSlides/notesSlide20.xml" ContentType="application/vnd.openxmlformats-officedocument.presentationml.notesSlide+xml"/>
  <Override PartName="/ppt/ink/ink185.xml" ContentType="application/inkml+xml"/>
  <Override PartName="/ppt/notesSlides/notesSlide21.xml" ContentType="application/vnd.openxmlformats-officedocument.presentationml.notesSlide+xml"/>
  <Override PartName="/ppt/ink/ink186.xml" ContentType="application/inkml+xml"/>
  <Override PartName="/ppt/notesSlides/notesSlide22.xml" ContentType="application/vnd.openxmlformats-officedocument.presentationml.notesSlide+xml"/>
  <Override PartName="/ppt/ink/ink187.xml" ContentType="application/inkml+xml"/>
  <Override PartName="/ppt/notesSlides/notesSlide23.xml" ContentType="application/vnd.openxmlformats-officedocument.presentationml.notesSlide+xml"/>
  <Override PartName="/ppt/ink/ink188.xml" ContentType="application/inkml+xml"/>
  <Override PartName="/ppt/notesSlides/notesSlide24.xml" ContentType="application/vnd.openxmlformats-officedocument.presentationml.notesSlide+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notesSlides/notesSlide25.xml" ContentType="application/vnd.openxmlformats-officedocument.presentationml.notesSlide+xml"/>
  <Override PartName="/ppt/ink/ink267.xml" ContentType="application/inkml+xml"/>
  <Override PartName="/ppt/notesSlides/notesSlide26.xml" ContentType="application/vnd.openxmlformats-officedocument.presentationml.notesSlide+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notesSlides/notesSlide27.xml" ContentType="application/vnd.openxmlformats-officedocument.presentationml.notesSlide+xml"/>
  <Override PartName="/ppt/ink/ink282.xml" ContentType="application/inkml+xml"/>
  <Override PartName="/ppt/notesSlides/notesSlide28.xml" ContentType="application/vnd.openxmlformats-officedocument.presentationml.notesSlide+xml"/>
  <Override PartName="/ppt/ink/ink283.xml" ContentType="application/inkml+xml"/>
  <Override PartName="/ppt/notesSlides/notesSlide29.xml" ContentType="application/vnd.openxmlformats-officedocument.presentationml.notesSlide+xml"/>
  <Override PartName="/ppt/ink/ink284.xml" ContentType="application/inkml+xml"/>
  <Override PartName="/ppt/notesSlides/notesSlide30.xml" ContentType="application/vnd.openxmlformats-officedocument.presentationml.notesSlide+xml"/>
  <Override PartName="/ppt/ink/ink285.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286.xml" ContentType="application/inkml+xml"/>
  <Override PartName="/ppt/notesSlides/notesSlide33.xml" ContentType="application/vnd.openxmlformats-officedocument.presentationml.notesSlide+xml"/>
  <Override PartName="/ppt/ink/ink287.xml" ContentType="application/inkml+xml"/>
  <Override PartName="/ppt/notesSlides/notesSlide34.xml" ContentType="application/vnd.openxmlformats-officedocument.presentationml.notesSlide+xml"/>
  <Override PartName="/ppt/ink/ink288.xml" ContentType="application/inkml+xml"/>
  <Override PartName="/ppt/notesSlides/notesSlide35.xml" ContentType="application/vnd.openxmlformats-officedocument.presentationml.notesSlide+xml"/>
  <Override PartName="/ppt/ink/ink289.xml" ContentType="application/inkml+xml"/>
  <Override PartName="/ppt/ink/ink290.xml" ContentType="application/inkml+xml"/>
  <Override PartName="/ppt/notesSlides/notesSlide36.xml" ContentType="application/vnd.openxmlformats-officedocument.presentationml.notesSlide+xml"/>
  <Override PartName="/ppt/ink/ink291.xml" ContentType="application/inkml+xml"/>
  <Override PartName="/ppt/notesSlides/notesSlide37.xml" ContentType="application/vnd.openxmlformats-officedocument.presentationml.notesSlide+xml"/>
  <Override PartName="/ppt/ink/ink292.xml" ContentType="application/inkml+xml"/>
  <Override PartName="/ppt/notesSlides/notesSlide38.xml" ContentType="application/vnd.openxmlformats-officedocument.presentationml.notesSlide+xml"/>
  <Override PartName="/ppt/ink/ink293.xml" ContentType="application/inkml+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ink/ink294.xml" ContentType="application/inkml+xml"/>
  <Override PartName="/ppt/notesSlides/notesSlide41.xml" ContentType="application/vnd.openxmlformats-officedocument.presentationml.notesSlide+xml"/>
  <Override PartName="/ppt/ink/ink29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3"/>
  </p:notesMasterIdLst>
  <p:sldIdLst>
    <p:sldId id="256" r:id="rId2"/>
    <p:sldId id="264" r:id="rId3"/>
    <p:sldId id="261" r:id="rId4"/>
    <p:sldId id="265" r:id="rId5"/>
    <p:sldId id="266" r:id="rId6"/>
    <p:sldId id="268" r:id="rId7"/>
    <p:sldId id="269" r:id="rId8"/>
    <p:sldId id="267"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3" r:id="rId32"/>
    <p:sldId id="292" r:id="rId33"/>
    <p:sldId id="294" r:id="rId34"/>
    <p:sldId id="295" r:id="rId35"/>
    <p:sldId id="296" r:id="rId36"/>
    <p:sldId id="297" r:id="rId37"/>
    <p:sldId id="298" r:id="rId38"/>
    <p:sldId id="299" r:id="rId39"/>
    <p:sldId id="301" r:id="rId40"/>
    <p:sldId id="302" r:id="rId41"/>
    <p:sldId id="303" r:id="rId42"/>
  </p:sldIdLst>
  <p:sldSz cx="9144000" cy="5143500" type="screen16x9"/>
  <p:notesSz cx="6858000" cy="9144000"/>
  <p:embeddedFontLst>
    <p:embeddedFont>
      <p:font typeface="adineue PRO Cyr Light Web" panose="02000000000000000000" charset="0"/>
      <p:regular r:id="rId44"/>
    </p:embeddedFont>
    <p:embeddedFont>
      <p:font typeface="Dosis ExtraLight" pitchFamily="2" charset="0"/>
      <p:regular r:id="rId45"/>
      <p:bold r:id="rId46"/>
    </p:embeddedFont>
    <p:embeddedFont>
      <p:font typeface="Titillium Web Light" panose="000004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24753E-8A85-4BEE-97E2-441CDA198357}">
  <a:tblStyle styleId="{0F24753E-8A85-4BEE-97E2-441CDA19835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A787F38-7B79-44E3-ACA7-109338EB0D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74620" autoAdjust="0"/>
  </p:normalViewPr>
  <p:slideViewPr>
    <p:cSldViewPr snapToGrid="0">
      <p:cViewPr varScale="1">
        <p:scale>
          <a:sx n="113" d="100"/>
          <a:sy n="113" d="100"/>
        </p:scale>
        <p:origin x="152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13T06:05:48.690"/>
    </inkml:context>
    <inkml:brush xml:id="br0">
      <inkml:brushProperty name="width" value="0.05292" units="cm"/>
      <inkml:brushProperty name="height" value="0.05292" units="cm"/>
      <inkml:brushProperty name="color" value="#FF0000"/>
    </inkml:brush>
  </inkml:definitions>
  <inkml:trace contextRef="#ctx0" brushRef="#br0">15388 1324 22 0,'0'0'29'16,"0"0"15"-16,0 0-9 16,0 0 1-16,0 0 1 15,0 0-34-15,0 0 9 0,0 0-10 16,16-54 16 0,-16 49 21-16,3 2 5 0,-3 3-35 15,0 0-1-15,0 0 3 16,0 3-8-16,0 26-4 15,0 25 2-15,0 18 5 16,-3 23-2-16,-4 20-8 16,-5 15 5-16,2 9-1 15,1 6 0-15,4-10 1 16,3-14-9-16,2-16 14 16,0-27-13-16,0-19 14 15,-4-21-15-15,2-14 16 16,-1-11-11-16,1-4 3 15,-1-9-8-15,1 2 6 0,-5 0 4 16,-3 4-9-16,-6-1 13 16,-6 1-12-16,-10-6 9 15,-10 0-10-15,-3 0 7 16,-9-6-8-16,-9-7 0 16,-3 0 8-16,-2-1-3 15,4 6-6-15,6 3 7 16,10 2-16-16,6 0 12 15,7 1-12-15,6 2 16 16,7-3-3-16,3 3 5 16,11 0 0-16,2 0 0 15,3 0-8-15,3 0 16 16,0 0-7-16,0 0 2 0,-2-11-6 16,-3-10-5-16,-7-20 8 15,-4-13 6-15,0-13-2 16,-1-13-8-16,1-12 10 15,3-10-12-15,-1-11 16 16,3-13-18-16,-3-6 17 16,2 0-8-16,-2 17-1 15,2 23 1-15,5 30 13 16,2 19 3-16,1 19 0 16,4 8-16-16,0 5 34 15,0 6-28-15,4 0 10 16,1 1 12-16,0 4 7 15,0 0-16-15,1-2-8 0,-3 2-6 16,2 0 5-16,4 0-16 16,3 0 15-16,13-3-20 15,2 3 15-15,14-2-8 16,5-4 3-16,9 1 0 16,9-3-1-16,2 0 8 15,7 5-16-15,0 1 22 16,-2 2-23-16,-6 0 21 15,-4 0-10-15,-5 0 2 16,-4 0 0-16,-3 0-3 16,-11 0 1-16,-3 0 4 15,-8 0-4-15,-7 0 1 16,-10 0 10-16,-8 0-23 16,1 0 14-16,-3 0-6 0,0 0-15 15,0 0-14-15,0 0 0 16,0 0-34-16,0 0-6 15,0 0-57-15,0-3-38 16</inkml:trace>
  <inkml:trace contextRef="#ctx0" brushRef="#br0" timeOffset="2248.5">19906 1456 6 0,'0'0'23'0,"0"0"7"16,0 0 10-16,0 0-22 15,0 0 10-15,0 0 9 16,0-57-1-16,0 57-31 16,0 0-5-16,0 3 3 15,0 19-9-15,4 15 9 16,6 17-3-16,-1 18 13 16,-1 15-13-16,0 12 3 15,-3 6 0-15,-2 3-3 16,-3-1 3-16,0-2 3 0,0-5-6 15,0-12 0-15,0-15 4 16,0-17 1-16,0-5-10 16,0-8 12-16,0-8-8 15,0-8 4-15,5-5-6 16,1-4 6-16,-3-4-3 16,2-1 5-16,4-4-5 15,-2-2 11-15,2-1-9 16,1-4 25-16,1 1-19 15,3-3 1-15,8 0-7 16,4 0-2-16,9 0 0 16,1-5 0-16,3-6 3 15,4 0 2-15,1 1-10 0,-2-4 5 16,5 6-5 0,2 0 0-16,3 3 3 0,7 5-12 15,4 0 2-15,8 5-7 16,-5 11 9-16,0-2 10 15,-6 1 0-15,-6-1 0 16,-2 0-1-16,-7-1-5 16,-3-5 7-16,-4-5-7 15,-12-3 5-15,-3 0 1 16,-10-6 0-16,-7-12 4 16,-4-6-9-16,-2-17 9 15,0-10-11-15,-11-16 12 16,-8-14-9-16,-2-11 4 15,-3-10 0-15,-1-13-4 0,1-1-3 16,2-8 0-16,0 0 0 16,3 9 1-16,0 11 11 15,5 17-11-15,1 15 9 16,2 12-4-16,2 12 1 16,7 7 0-16,-3 12-4 15,5 10 8-15,0 9 0 16,0 4-3-16,0 3 13 15,0 3-13-15,0 0 6 16,0 0-7-16,-3 0-8 16,-8 0 1-16,-11 0 7 15,-2 0-7-15,-15 0 15 16,-1-2-15-16,-9-3 14 0,-3 1-9 16,1 2 5-16,3 2 12 15,-1 0-2-15,5 0-9 16,3 8-4-16,6 3 3 15,2-3-7-15,0 0 9 16,7 3-10-16,1-3 12 16,3-3-14-16,1 3 14 15,2-2-7-15,3-1 0 16,-3 6 0-16,5-6-1 16,-2 3 1-16,-3-2-1 15,0-4 8-15,5 3-11 16,-2-1 12-16,4-4-10 15,5 2 4-15,2 1-2 0,-2-3 0 16,5 0 1 0,-1 0-6-16,1 0 10 0,-1 2-12 15,3-2 14-15,0 3-11 16,0-3 8-16,0 0-2 16,0 0-1-16,-4 3-1 15,4-3 3-15,-5 2 4 16,0-2-14-16,0 3 17 15,-1 0-17-15,-4-3 16 16,6 3-11-16,-1-3 2 16,3 0 0-16,-3 0-1 15,2 0 5-15,-1 2-9 16,2-2 13-16,-1 0-15 16,1 0 7-16,-1 0-3 0,3 3-26 15,-2 3 2-15,-5-4-45 16,-3 9-20-16,-1 0 20 15</inkml:trace>
  <inkml:trace contextRef="#ctx0" brushRef="#br0" timeOffset="3601.63">14690 1717 26 0,'0'0'24'16,"0"0"-5"-16,0 0-4 16,0 0-2-16,0 0 8 15,0 0-7-15,0-63 1 16,0 63-11-16,0-2-1 15,0 2 2-15,0 0-10 0,0 0 2 16,0 22 3-16,0 15 10 16,3 12-3-16,3 10 7 15,1 0-10-15,5 5-2 16,2 1 9-16,-7-3-5 16,5-8-6-16,-5-11 0 15,-4-14-20-15,-3-15-27 16,0-12-27-16</inkml:trace>
  <inkml:trace contextRef="#ctx0" brushRef="#br0" timeOffset="3969.64">14718 1679 24 0,'0'0'46'15,"0"0"-41"-15,0 0 12 16,0 0 7-16,0 0 7 16,0 0-14-16,7-3-15 15,-7 3-4-15,0 0 6 0,0 0 4 16,4 0 10-1,-4 0 45-15,8 0-15 16,-1 22-38-16,7 15-10 0,2 17 0 16,3 2 0-16,-2 1 5 15,2-6-12-15,-3-3 17 16,-5-10-18-16,-6-11 8 16,-2-8-27-16,-3-11-44 15,0-8-21-15,-5 0-15 16</inkml:trace>
  <inkml:trace contextRef="#ctx0" brushRef="#br0" timeOffset="4298.56">14732 1781 38 0,'0'0'67'0,"0"0"-41"16,0 0 21-16,0 0-44 16,0 0 11-16,0 0-5 15,61-57-9-15,-42 47 2 16,0 2 0-16,1 2 1 16,-5 6-3-16,-1 0 0 15,-5 0-5-15,-1 0 5 16,-6 0 2-16,1 3-2 0,-3 8 4 15,0 7-10-15,0 12 6 16,-13 8 0 0,-6-6 0-16,-3 0 0 0,-2-12-9 15,5-5-54-15,5-6-39 16</inkml:trace>
  <inkml:trace contextRef="#ctx0" brushRef="#br0" timeOffset="4876.92">14937 1926 17 0,'0'0'36'0,"0"0"4"16,0 0 29-16,0 0-34 16,0 0 1-16,0 0-25 15,0 0 0-15,0 0-10 16,0 8 1-16,4 9-4 15,3 1 8-15,7 12-13 16,-3 0 12-16,5-1-13 16,-5 1 4-16,0-11 4 15,-3-9 6-15,-6-7 1 16,-2-3-2-16,0 0-4 0,0 0-2 16,0-24-2-16,0-11-6 15,0-8 16-15,3-3-11 16,1 6 4-16,-4 2-16 15,0 3-24-15,0 3-64 16</inkml:trace>
  <inkml:trace contextRef="#ctx0" brushRef="#br0" timeOffset="5391.26">15131 1700 31 0,'0'0'31'15,"0"0"12"-15,0 0-4 16,0 0-11-16,0 0-20 16,0 0-7-16,7 0-2 0,-7 0-16 15,0 6 17-15,0 5-6 16,0 10 3-16,-7 1 3 15,-4 2 1-15,-1 2 14 16,5-9-15-16,-2-4 19 16,6-2-3-16,1-8 30 15,2-3-9-15,0 2 37 16,0-2-27-16,5 6-23 16,9-1-24-16,0 1 1 15,-3-1-1-15,-1 3 1 16,-1 0-6-16,-2-3-27 15,2 1 2-15,-6-3-25 16,-3-3 4-16,0 0-50 0,0 0-53 16</inkml:trace>
  <inkml:trace contextRef="#ctx0" brushRef="#br0" timeOffset="5581.46">15176 1606 82 0,'0'0'57'16,"0"0"9"-16,0 0 14 16,0 0-70-16,0 0-10 15,42 129 1-15,-42-40 4 16,2 8-5-16,-2 7-3 0,0-9-31 16,0-9-46-16,0-11-11 15</inkml:trace>
  <inkml:trace contextRef="#ctx0" brushRef="#br0" timeOffset="6818.34">20157 1843 24 0,'0'0'18'15,"0"0"1"-15,0 0-12 0,0 0 42 16,0 0-28 0,0 0-2-16,7-65 32 0,-7 63-15 15,3 2 6-15,-3 0-23 16,4 0-4-16,1 10-15 15,0 20-3-15,4 16-5 16,1 13 3-16,-1 13 3 16,1 4-17-16,-2-3 18 15,3-14-44-15,-3-14 28 16,-5-18-21-16,-3-17-37 16,0-6-32-16</inkml:trace>
  <inkml:trace contextRef="#ctx0" brushRef="#br0" timeOffset="7111.55">20279 1746 11 0,'0'0'55'0,"0"0"-2"16,0 0-21-16,0 0-10 16,0 0-22-16,0 0 0 15,17 78 5-15,-10-27 1 16,4 3-4-16,-1-3 1 0,4-2-3 16,-2-7 3-16,-2-6-3 15,-4-15 0-15,-6-7-17 16,0-9-57-16,0-5-27 15</inkml:trace>
  <inkml:trace contextRef="#ctx0" brushRef="#br0" timeOffset="7434.15">20251 1912 12 0,'0'0'61'16,"0"0"9"-16,0 0 4 0,0 0-16 15,0 0 7-15,0 0-48 16,31-32-10 0,-20 27 1-16,2-6-10 0,-2 3 4 15,5-3-2-15,1 0 0 16,-1 1-2-16,0-4-3 16,-2 6 9-16,-1 6-14 15,-4-3 19-15,-4 5-17 16,0 0 11-16,-5 0-6 15,4 0-5-15,-4 0-4 16,0 0 2-16,0 13-19 16,-4 11 24-16,-9 3 5 15,-3 0-14-15,2-5-73 0,0-4 27 16,3 1-45 0</inkml:trace>
  <inkml:trace contextRef="#ctx0" brushRef="#br0" timeOffset="7798.5">20423 2082 43 0,'0'0'43'0,"0"0"-3"15,0 0-23 1,0 0 37-16,0 0-28 0,0 0 17 16,21-11-20-16,-12 11 1 15,-4 0-24-15,6 6-6 16,-1 13 4-16,4 8-11 16,3 5 4-16,-1-3 14 15,-5-7-5-15,-3-8 0 16,-3-12 0-16,-5-2-1 15,0 0-1-15,0-16-4 16,0-22-2-16,-5-13 4 16,-6-8-2-16,6 2-4 15,0 9-57-15,-1 3-33 16</inkml:trace>
  <inkml:trace contextRef="#ctx0" brushRef="#br0" timeOffset="8296.33">20641 1749 4 0,'0'0'38'16,"0"0"-2"-16,0 0-4 15,0 0-16-15,0 0 5 16,0 0-20-16,19-6-2 15,-19 6-9-15,0 0-8 16,0 0 0-16,0 13 18 16,-7 7 4-16,0 4 5 15,-2 0 6-15,4-3-5 16,0-2 19-16,2-8-16 0,3-2 10 16,0-7 25-16,0 0 19 15,0 4-10-15,13-1-52 16,1 1 6-16,0-3-6 15,-3-1-8-15,2 0 7 16,-5-2-8-16,-3 4-14 16,4-4-19-16,-9 0-16 15,3 0-27-15,-3 0-38 16</inkml:trace>
  <inkml:trace contextRef="#ctx0" brushRef="#br0" timeOffset="8484.34">20689 1552 89 0,'0'0'70'15,"0"0"-29"-15,0 0-9 16,0 0-32-16,70 124 5 16,-61-40-19-16,-9 12 29 15,0 10-33-15,0 1-5 16,0-2-31-16,0-9-69 15</inkml:trace>
  <inkml:trace contextRef="#ctx0" brushRef="#br0" timeOffset="12333.27">17547 1439 42 0,'0'0'47'0,"0"0"-12"0,0 0-2 16,0 0 2-16,0 0-11 15,0 0 9-15,5 0-18 16,-1 0 1-16,3-2-15 16,5-1 7-16,-5-5-2 15,7 2-5-15,0-1 2 16,2-1-2-16,6-3-2 15,-1 2 3-15,7 5-5 16,1-2 1-16,4 6 1 16,2 0 1-16,0 0-2 15,4 13 2-15,-4 6-1 16,3 5 1-16,-3 6-6 16,1 5 5-16,-7 0-16 0,-2 5 13 15,1 4-8-15,-6 4-8 16,-1 3 11-16,-5 0 4 15,-2-3 1-15,-6-2 4 16,-2-6-1-16,-6-5 1 16,0 0-3-16,-6 3 1 15,-18 8 0-15,-9 2 4 16,-7 6-4-16,-7 0 2 16,-7-1 0-16,-3-2-1 15,-8-5 0-15,-6-5-3 16,1-9 1-16,2-5-2 15,0-8-6-15,2-6 11 0,7-8-11 16,5-5-5-16,0-7 1 16,2-23-24-16,0-14 38 15,6-10-4-15,3-7 5 16,10-6 3-16,5 0 7 16,12 2-5-16,11 3 14 15,5 3 4-15,5-5-3 16,25-4 5-16,11-13-21 15,8 1 19-15,7-6-20 16,5 5 6-16,-7 11-9 16,3 14 7-16,-3 10-5 15,-2 11 0-15,-1 14 4 16,-4 7-12-16,-12 14 2 0,-5 0-33 16,-8 3-12-16,-3 16-106 15</inkml:trace>
  <inkml:trace contextRef="#ctx0" brushRef="#br0" timeOffset="12921.58">17803 1622 59 0,'0'0'22'0,"0"0"-6"16,0 0 22-16,0 0-14 16,0 0 2-16,0 0-26 15,35-16-5-15,-35 35-32 16,-19 24 28-16,-6 16 9 16,-4 20 3-16,-6 9-3 15,-1 6-2-15,-3 0-9 16,1-5-7-16,6-11 12 15,3-14 6-15,4-16-5 0,6-9 10 16,11-15-7-16,2-13 2 16,3-9-12-16,3-2-15 15,0 0-6-15,0 0 8 16</inkml:trace>
  <inkml:trace contextRef="#ctx0" brushRef="#br0" timeOffset="13268.39">17455 1604 51 0,'0'0'54'15,"0"0"28"-15,0 0-47 16,0 0 3-16,0 0-16 16,0 0-15-16,19-6 3 15,-8 9-10-15,4 13 0 16,11 19-5-16,9 24-4 16,8 14 9-16,8 13 0 15,7 2 0-15,-4-4 0 16,-4-12 3-16,-15-18-3 0,-14-24 1 15,-13-14-1 1,-8-14-41-16,-13-2-100 0,-17-13 45 16</inkml:trace>
  <inkml:trace contextRef="#ctx0" brushRef="#br0" timeOffset="16134.74">14910 1211 24 0,'0'0'18'16,"0"0"3"-16,0 0-20 16,0 0 2-16,0 0-3 15,0 0-1-15,3-32 1 0,-14-1-2 16,-2 1 5-16,2-5-2 15,-3-9 4-15,1 3-3 16,2-3 11-16,-3-3-3 16,7 7 5-16,-2 6-6 15,4 7 4-15,5 10-5 16,0 8 8-16,0 3 25 16,0 3-27-16,0 0 4 15,0 2 12-15,7 0-10 16,2-2-13-16,1 2 10 15,4 0-15-15,0-2 8 16,5 2-8-16,5 1-1 16,1-1 4-16,5-3 2 15,5 4-13-15,1-3 12 16,-1-3-8-16,3 2 4 16,-1 1 2-16,4-1-4 0,8-1 0 15,0 1 0-15,5-5 2 16,7 0-5-16,0-2 9 15,5 0-14-15,-4 2 10 16,1 0-4-16,2 6 2 16,3 2-1-16,0 3-2 15,-4 0-2-15,-3 0 4 16,-4 0 2-16,-1 0-7 16,5 0 10-16,0-3-9 15,5-2-4-15,2 2 7 16,0-4-11-16,0-4 11 0,-4 0-3 15,-1 0 5-15,-4 0-2 16,-1 3 5-16,-3 0-8 16,-6 3 2-16,-7-6-2 15,-1 0 1-15,-2-2 2 16,-4-1 1-16,-3 4-3 16,-2 6 4-16,-2 2-2 15,-7 0 0-15,0-1 0 16,-7 0-4-16,3 0 4 15,-6 3 1-15,-1 0-10 16,-1 0 10-16,-2 0-3 16,-2 0 4-16,2 0-5 15,-5 0 10-15,3 0-9 16,-2 0 8-16,1 0-6 16,-2 0 4-16,3 0-3 0,3 0 1 15,3 0 0-15,0 0-1 16,2 3 5-16,1-3-8 15,0 3 4-15,0 0 0 16,2-3-9-16,0 2 9 16,1-2-18-16,2 0 5 15,4 0 10-15,-1 0 3 16,3-2 1-16,-1-1 2 16,-5 0-6-16,-3 3 6 15,-7 0-6-15,-1 0 5 0,-3 0-4 16,1 0-3-1,-1 6 0-15,0-2 4 0,1 0-16 16,-3 3 17-16,-1-1 0 16,3 10-4-16,2 8 6 15,3 6-6-15,-1 2 5 16,-2 3-2-16,2 0 1 16,-4 3-2-16,0 4 2 15,-2 12 0-15,5 5-5 16,-5 4 5-16,2 4 0 15,1-2 1-15,-3-4-1 16,2-2 0-16,0-5 5 16,4-9-5-16,-4-1 0 15,1-6-1-15,-1-7 4 16,0-12-6-16,-2-2 5 0,3 1-4 16,-1 6 4-1,3 9-3-15,0 10 1 0,0 0 0 16,1 0 0-16,-9-14 0 15,0-12-1-15,0-17-58 16,-7-6-35-16</inkml:trace>
  <inkml:trace contextRef="#ctx0" brushRef="#br0" timeOffset="18652.21">20542 2701 11 0,'0'0'3'0,"0"0"5"15,0 0-7-15,0 0 5 16,0 0-5-16,24 94-1 15,-12-38 1-15,4 11-1 16,0 11 0-16,1 11 3 16,2 5 7-16,2-3-1 15,-2-4-9-15,-3-12 13 16,1-16-6-16,-10-16 0 16,0-13 6-16,-5-12-11 15,-2-4-2-15,0-6 0 16,0 3-1-16,0-3 1 0,0 3-1 15,-2-3-1-15,-7 0 2 16,1-2-2-16,3-4 2 16,-6-2-5-16,0 2 3 15,-2-2 2-15,-3 3 2 16,-10 3-1-16,-4 5 3 16,-1 4-4-16,-13-1 2 15,-6 2-2-15,-6-3-2 16,-1-4 1-16,-8-4 2 15,-1 1-2-15,4-6 2 16,-6 2 5-16,0 4-1 16,-2 4 2-16,-1 1-4 15,-2 3-2-15,-1 4 0 16,3-1 0-16,-4 1-2 16,-7-4 3-16,-5-7-5 0,-3-1 6 15,1-3-1-15,5-3 0 16,8 2-1-16,6 1 4 15,1 0-5-15,10-3 0 16,1 0 4-16,7 0-8 16,-3 0 3-16,2-11 1 15,-7-10-5-15,-4-3 1 16,1 0 4-16,-1-6 0 16,9 6 0-16,5 2 2 15,6 3-6-15,4 3 8 16,7 5-7-16,7 3 3 15,1 3-1-15,5-1 0 0,0 1-1 16,1-1 2-16,-5-2 0 16,1 1 0-16,4 1 2 15,-1 1-6-15,5 2 6 16,-3 0-4-16,7 3-1 16,-4 0 2-16,6 0-2 15,-5 0 3-15,4 0 0 16,-2 3-1-16,1 0-6 15,1-1 2-15,-1-2 2 16,1 0 5-16,2 0-6 16,-2 0 8-16,1 0-5 15,-1 0 1-15,-1 0-4 16,1 0 3-16,-1 0 0 0,4-5-2 16,-1 0 2-16,-2-4-2 15,4 2 4-15,-3-4-2 16,2-3 1-16,-2-4 0 15,-1-1 0-15,2-5 4 16,-2 2-4-16,2 0 2 16,-1 1-1-16,-1-3 0 15,4-3-1-15,-1-5 4 16,6-3-3-16,-3 0-1 16,3-3 0-16,0-5-5 15,0-5 11-15,0-1-10 16,0-4 8-16,-2-1-5 0,-3 3 2 15,2-3-2-15,-3 5 2 16,6-2-2-16,0 3 2 16,0-1-1-16,0 4 1 15,0-1 1-15,0 9 0 16,0-2-2-16,0 7 3 16,-5 3 1-16,0 5 1 15,-1 2-4-15,1 3-1 16,2-5 0-16,-6-6 0 15,-1-5-1-15,1-2 2 16,2 7 1-16,2 17-2 16,5 11-7-16,0 2-50 15</inkml:trace>
  <inkml:trace contextRef="#ctx0" brushRef="#br0" timeOffset="25465.16">13599 1066 10 0,'0'0'19'0,"0"0"2"0,0 0 4 15,0 0-9-15,0 0-13 16,0 0-3-16,0 0 0 16,3 0-2-16,-3 0 3 15,0 0-1-15,0 0 6 16,0 0 9-16,0 0 7 15,0 0 3-15,0 0-4 16,0 5-21-16,0 27 0 16,7 22 2-16,7 22 1 15,5 9-1-15,-3 4 1 16,1-3-3-16,2-8-3 16,-8-10-4-16,-8-14-57 0,-3-23-24 15</inkml:trace>
  <inkml:trace contextRef="#ctx0" brushRef="#br0" timeOffset="25809.09">13512 1243 13 0,'0'0'49'16,"0"0"-37"-16,0 0 3 15,0 0 0-15,0 0 24 16,0 0-34-16,43-70 47 0,-32 57-49 16,3-3 0-16,8-1-3 15,-1 2 1-15,9-2-4 16,1 10-1-16,0-2 4 16,-1 4-16-16,-2 5 11 15,-4 0-20-15,-5 0 22 16,-8 8-11-16,-6 5 11 15,-5 6-2-15,0 8 5 16,-2 8 0-16,-20 0-1 16,-5-3-4-16,-4-10 7 15,-4-6-4-15,9-5-16 16,7-9-21-16,5 1-17 0</inkml:trace>
  <inkml:trace contextRef="#ctx0" brushRef="#br0" timeOffset="26150.16">13862 1133 9 0,'0'0'32'0,"0"0"-9"16,0 0 16-16,0 0-8 15,0 0-31-15,0 0-3 0,19 5-11 16,-24 19 7-16,-9 11 7 16,1 11 0-16,5 3 4 15,-1-4-1-15,9-7-3 16,0 0 9-16,9-6 37 16,18 0 6-16,3 0-19 15,5-10-19-15,0-6 10 16,-8-13-11-16,-5-3-13 15,-3 0-1-15,-2-3-37 16,-7-24-30-16,-4-10-24 16,-6-12-1-16</inkml:trace>
  <inkml:trace contextRef="#ctx0" brushRef="#br0" timeOffset="26267.42">13990 942 14 0,'0'0'70'0,"0"0"-30"15,0 0-40-15,40 142-6 16,-10-47-26-16,0 7 7 16</inkml:trace>
  <inkml:trace contextRef="#ctx0" brushRef="#br0" timeOffset="27452.5">19685 732 11 0,'0'0'23'0,"0"0"-3"15,0 0 17-15,0 0-31 16,32 111-4-16,-19-44-1 16,3 11 13-16,7 11-11 15,-2-6 4-15,1 0-7 16,-6-15-1-16,-4-18-4 16,-12-15-24-16,0-21-31 15</inkml:trace>
  <inkml:trace contextRef="#ctx0" brushRef="#br0" timeOffset="27782.12">19581 843 31 0,'0'0'72'0,"0"0"-65"15,0 0 24-15,0 0 0 16,0 0-25-16,0 0-6 16,95-68 0-16,-74 60-2 15,4 3 0-15,-3 2-2 0,-1 3-10 16,-2 0 13 0,-3 11-10-16,1 8 10 0,-3 7-12 15,-3 2 13-15,-3 7-1 16,-2 10 4-16,-4 9-6 15,1 3 8-15,-3-3-10 16,-3-15 0-16,-19-15-20 16,-2-9-69-16</inkml:trace>
  <inkml:trace contextRef="#ctx0" brushRef="#br0" timeOffset="28111.54">19945 754 12 0,'0'0'27'16,"0"0"-27"-16,0 0-1 15,0 0-11-15,0 0 10 16,0 107 4-16,-3-61 0 16,3 0 6-16,0 0-7 15,6-7 12-15,15 2 21 16,7-6-9-16,7-8-15 0,-6-11 6 16,-1-7-12-16,-2-9-4 15,-5-6-5-15,-9-21-20 16,-6-16-14-16,-6-9-31 15</inkml:trace>
  <inkml:trace contextRef="#ctx0" brushRef="#br0" timeOffset="28530.65">20138 789 4 0,'0'0'3'0,"0"0"-3"16,0 0-4-16,0 0 4 15,0 0 1-15,0 0 1 16,0-48 6-16,3 39-2 15,4 7 2-15,4 2-8 16,1 0-6-16,0 5 6 16,2 14-4-16,0 5 3 15,0 8 1-15,-4 3 5 0,4 0-3 16,-5 0 9 0,1-5 10-16,-1-6-3 0,-4-11 20 15,-3-5 0-15,1-5 10 16,-1-3-13-16,7 0-10 15,-1-18-25-15,5-12-1 16,1-5-20-16,-6-8-43 16,1 0-10-16,-2 5-24 15</inkml:trace>
  <inkml:trace contextRef="#ctx0" brushRef="#br0" timeOffset="29970.51">13158 361 11 0,'0'0'14'16,"0"0"22"-16,0 0-24 15,0 0 1-15,0 0-8 16,0 0-2-16,17-78 4 15,-17 73 11-15,0 2 25 0,0 3-7 16,0 0-6 0,0 0-26-16,0 0-4 0,0 6-8 15,0 23-16-15,0 31 24 16,-3 31 0-16,-2 24 10 16,3 22-9-16,2 14 5 15,0 13-4-15,0 11 4 16,0 18-6-16,7 15-2 15,10 15-2-15,1 14 8 16,5 4-5-16,1-9 10 16,4-15 3-16,-4-23-1 15,-3-19 2-15,-2-22-5 0,-8-21 9 16,-6-25-14 0,0-20-2-16,-1-31-1 0,-4-24-14 15,3-18-12-15,-3-14-81 16</inkml:trace>
  <inkml:trace contextRef="#ctx0" brushRef="#br0" timeOffset="33499.21">13200 313 4 0,'0'0'37'16,"0"0"27"-16,0 0-28 16,0 0-35-16,0 0 0 0,0 0-1 15,45-3 10-15,-25 0-3 16,2 3-3-16,4-2-1 15,2 2 4-15,5-6 19 16,-1 1-1-16,4-1-22 16,2-4-2-16,-3 4 3 15,3 1 2-15,-3-3-3 16,3 2-1-16,-1-4-1 16,2 2 3-16,-3 0-4 15,4-3 1-15,3 0-1 16,4-5 0-16,4 0-1 15,6 0 1-15,1 8 0 16,6-1 0-16,2 7-8 0,7 2 8 16,6 0-8-16,-3 0 8 15,3 0-3-15,-11 0 1 16,-1 0-2-16,-7 2 4 16,3-2 0-16,-1 0 1 15,-2 0-2-15,2 0 2 16,1 6-4-16,5 2-7 15,-1 6-2-15,5-1-6 16,-2 3 2-16,-6 1 16 16,2-4-12-16,-3-2 11 15,1-3 1-15,4 2-2 16,9 1 2-16,1 0 4 0,1-1-3 16,-3-1 6-16,-3-1 3 15,4-3 8-15,-4 1-6 16,0-6-11-16,0 0 2 15,-2 0 2-15,5 0-4 16,-2 0 4-16,6 0 0 16,2 0-5-16,-3 0 7 15,2 0-4-15,3 0 7 16,1 0 1-16,-3 0-10 16,-7-6 1-16,-9-5 1 15,-7-2 7-15,-5-1-10 16,0 4 7-16,-2-1-4 15,0-2-3-15,-3 2 3 0,-3 0-1 16,0 0 2 0,0 0 0-16,1 1-4 0,-2 1 3 15,4-4-1-15,-5 0-2 16,2 2 0-16,3-2-2 16,-5 2 4-16,1 0-5 15,4 3 3-15,1 0-1 16,4 5-6-16,9 1 7 15,1 2-4-15,4-3 3 16,-3 0-1-16,-5-5-4 16,-6 0 5-16,-3-8 1 15,1 0-3-15,0 5 4 0,2 6-6 16,6-1 2 0,0 6 2-16,3 0-4 0,5 0 4 15,2 0-3-15,1 0-15 16,2 0 18-16,0 0 1 15,-5 0-2-15,0 0 4 16,2 0-5-16,10 0-3 16,7 0-5-16,2 0 10 15,-8 0 1-15,-7 0 0 16,-6 0-1-16,-4 0-4 16,4 17 4-16,-2 9-4 15,-1 1 9-15,0 0-8 16,-2-3 8-16,2-2-1 15,3-9-3-15,3 4 0 16,2-7 0-16,-3 1 4 0,1 3-8 16,-1-1 4-16,8 3 0 15,4 8 0-15,3 1-1 16,-6 9 1-16,-8 4 0 16,-5 5 0-16,0 5-1 15,-6-5 0-15,-6 3 1 16,-2-8-2-16,-4-6 2 15,-1-7 2-15,-7-4 1 16,-1-3-3-16,-1 4-1 16,0-3 1-16,-3 3-1 15,-5-1-2-15,3 6 1 16,-4-1-2-16,-7 2 2 0,-5-4-3 16,-5 2 3-16,2 10 0 15,-5-1 2-15,-4 5 0 16,3 5 1-16,-6 7-5 15,4 9 8-15,0 6-4 16,2 7 4-16,-3 6-1 16,3 0-3-16,1 15 0 15,-2 4 1-15,0 4 1 16,0-1-4-16,-2 0 2 16,4 3 0-16,-1 7 1 15,3 12 2-15,3 8-1 16,-2 0-2-16,2-8 0 15,0-11 7-15,-5-9-7 0,-4-7 4 16,-3 0-8 0,-2-5 11-16,3 1-10 0,2-9 5 15,1-9-4-15,-1-8 4 16,0-4 2-16,2-2-4 16,0-5 0-16,-2-10-3 15,2-14 7-15,-5-15-8 16,-2-6 7-16,0-4-9 15,0 4 10-15,0-3-8 16,0 6 7-16,0 5-5 16,-2 5 3-16,-1 8-1 15,3 0 0-15,0 1 0 0,0-9-2 16,-4-2 6 0,-6-7-8-16,-4-1-6 0,-5-6 9 15,-2 0 1-15,-2 0 0 16,2-3-4-16,-3 4 3 15,3-1 1-15,-5 2 0 16,0 1-3-16,-2-1 6 16,-2 5-3-16,-5-5 0 15,-8-2 0-15,-4-2-3 16,-7-1 1-16,0-5 0 16,0 6 2-16,-7-2-2 15,0 10 8-15,-2 2-12 16,-2 6 12-16,-3-4-11 15,-11 1 7-15,-8-5-2 16,-2-6 0-16,-6-6-1 0,8-2-5 16,0 0 6-1,5 0-8-15,7 0 8 0,1 0 0 16,9 0-1-16,2 0-4 16,7 6 6-16,-5 2-1 15,2-5 0-15,-12-3 0 16,-2 0-2-16,-8-14 6 15,-11-2-10-15,-9 0 10 16,-2 0-6-16,-6 2 2 16,3 6 0-16,-3 0 0 15,7 3 0-15,1 0-2 16,3 2 4-16,3 3-2 0,-3-3 6 16,4-5-12-16,-7-3 10 15,-5 4-6-15,-6-10 4 16,-2 4-2-16,4 2 0 15,-2 2-2-15,6 7 1 16,-3 2 2-16,1 0-5 16,7 0 12-16,3 0-12 15,1 6 10-15,-4 5-8 16,-2-1 2-16,-12 1 0 16,-1 3 0-16,-6 1 1 15,0 2-2-15,5-1 1 16,6-3-5-16,-4-5 10 15,12-5-4-15,2-1 0 0,2-2 0 16,3 0-1 0,2 0 1-16,-2 0-1 0,1 4 2 15,-3 3-1-15,4 4 4 16,-2 3-9-16,2 2 8 16,2-6-3-16,1-1 1 15,8-2-1-15,-2-7-1 16,9 0 1-16,5 0 5 15,7 0-4-15,1 0 6 16,9 0-7-16,4 0-1 16,8 0 4-16,0 6-4 15,4-3 0-15,6-1 0 16,-1-2-2-16,4 0 1 16,1-2 0-16,2-7-8 0,0 2 7 15,8-2 2-15,4 1-3 16,4 6 0-16,3-1 3 15,5 3-2-15,-1-3 1 16,-8 3-1-16,1-5 4 16,-12-3-4-16,0-3 5 15,-11-3-6-15,4 1 5 16,-6-3-3-16,0 2 1 16,-3 1-1-16,-1 2 1 15,-2 3-2-15,-1 1 0 16,-3 1-3-16,-1-5 4 15,-2 6-3-15,-4-6 0 16,3-2 2-16,-5-4 2 0,0 2 0 16,-2-2 2-16,9 6-2 15,5 0-5-15,7 4 5 16,8 1-14-16,5 1 12 16,3 2 1-16,9 0 0 15,-2 1-5-15,5-1 1 16,-2 0 3-16,1 3 1 15,2-3-2-15,6 3 6 16,-2 0-7-16,2 0 4 16,0 0-1-16,0 0-6 15,0 0 3-15,0 0 3 16,0 0 1-16,0 0-1 0,0 0 3 16,0 0-1-1,0 0-1-15,0 0 0 0,-3 0-7 16,3 0 6-16,-2 0-4 15,-4 0 4-15,4 0 0 16,-7 0-7-16,4 0 6 16,-1-4-1-16,1 4-1 15,0-3 6-15,2 0-6 16,-1 3 5-16,2-3-1 16,-1-5 0-16,1-10 0 15,-9-10-1-15,0-15 5 16,-2-10-8-16,-9-12-2 15,3 0-39-15</inkml:trace>
  <inkml:trace contextRef="#ctx0" brushRef="#br0" timeOffset="34396.75">13327 3720 16 0,'0'0'46'0,"0"0"-7"15,0 0 11-15,0 0-15 16,0 0-11-16,0 0-22 15,0 0-2-15,14 137-12 16,0-43-29-16,-2 11 20 16,0 0-53-16</inkml:trace>
  <inkml:trace contextRef="#ctx0" brushRef="#br0" timeOffset="38014.57">15427 1168 17 0,'0'0'17'0,"0"0"10"16,0 0-10-16,0 0-7 0,0 0-6 16,0 0 1-16,0 0-2 15,19 3-2-15,-19-3-2 16,0 0 2-16,0 0-3 15,0 0 0-15,0 0 2 16,0 0 3-16,0 0 7 16,0 0 4-16,0 0-6 15,0 0-8-15,0 8-7 16,2 5 1-16,-2 11 6 16,5 9-1-16,-2 4 2 15,-3 1-2-15,0-1 0 16,0-2-2-16,0 0 2 15,0-3-13-15,0-4-12 0,-3-10-47 16</inkml:trace>
  <inkml:trace contextRef="#ctx0" brushRef="#br0" timeOffset="53693.01">13893 1884 0 0,'0'0'23'15,"0"0"-11"-15,0 0-4 16,0 0-3-16,0 0 4 16,0 0-2-16,0 0 21 15,0 0 2-15,-17 7 2 16,17-7-10-16,0 0-11 0,0 0-4 16,0 0-6-1,0 0-1-15,0 0 5 0,0 0-7 16,0 0 4-16,0 0-3 15,0 0 1-15,0 0-2 16,0 0 2-16,0 0 0 16,0 0-4-16,0 0 2 15,0 0-1-15,0 0-9 16,0 0-9-16,0 3-33 16,0-3-40-16</inkml:trace>
  <inkml:trace contextRef="#ctx0" brushRef="#br0" timeOffset="95482.81">21181 4707 4 0,'0'0'22'0,"0"0"9"16,0 0-27-16,0 0 22 15,0 0-26-15,0 0-1 16,0 0 0-16,10 0 1 16,-10 0-1-16,0 0 8 15,0-3-1-15,0-5 1 16,0 2 1-16,3-13-1 16,-3 6-4-16,0 2 0 15,0 3 7-15,0 5 18 16,0 3-28-16,0 0 0 15,0 0 3-15,0 0-8 16,0 17 3-16,0 15 2 0,0 17 7 16,0 15 11-16,0 9-15 15,-5 2 1-15,0-3 9 16,2-5-10-16,-3-10-4 16,3-3 12-16,-2-11-22 15,-4-8 9-15,-7-11-43 16,-3-18-88-16</inkml:trace>
  <inkml:trace contextRef="#ctx0" brushRef="#br0" timeOffset="95799.18">21022 4798 44 0,'0'0'25'0,"0"0"69"0,0 0-40 16,0 0-2-16,0 0-35 15,0 0-3-15,80-3-14 16,-61 25 0-16,2 13 0 16,2 13-5-16,1 11-5 15,-3 6 14-15,4 7-16 16,-1 1 3-16,-2-3 8 16,0-16-9-16,-7-17 8 15,-6-18 2-15,-6-19 0 16,-3-19 0-16,0-35 2 15,0-26-10-15,-12-20 19 0,2-7-16 16,-1 13 11 0,3 16-5-16,2 21-1 0,4 20-1 15,2 21-42-15,0 13-100 16</inkml:trace>
  <inkml:trace contextRef="#ctx0" brushRef="#br0" timeOffset="96287.11">21365 5094 4 0,'0'0'57'16,"0"0"23"-16,0 0-18 15,0 0-40-15,0 0-12 16,0 0-7-16,68-41 4 16,-52 23-10-16,1-4 3 15,-1-2-1-15,-6 0 1 16,-6 8-21-16,-4 2 21 15,0 4-29-15,0-1 6 16,-9 0-7-16,-5 3 12 0,-2 0 2 16,0 5 12-16,3 3-3 15,2 0 5-15,3 3 0 16,-1 8-1-16,7-1 3 16,2 7 9-16,0 4 21 15,0 3-5-15,5 9-1 16,14-1-11-16,3 0-8 15,0-8 2-15,-3-2-3 16,2-11-8-16,-7-6-11 16,0-5-3-16,-7-14-38 15,0-18-10-15</inkml:trace>
  <inkml:trace contextRef="#ctx0" brushRef="#br0" timeOffset="96466.17">21541 4707 13 0,'0'0'55'16,"0"0"-26"-16,0 0-28 16,22 126 2-16,-6-51-6 15,3 6 11-15,4 8-10 16,-2-1 5-16,-2-4-6 16,0-14 0-16,-5-14-36 15,-7-29-23-15</inkml:trace>
  <inkml:trace contextRef="#ctx0" brushRef="#br0" timeOffset="96660.43">21740 5115 23 0,'0'0'11'0,"0"0"-11"15,0 0-5-15,0 0 5 16,0 0 12-16,-87 0 25 15,52 5-16-15,2 1-17 16,1 3 2-16,6-2-12 16,3 1 0-16,6 1-25 15,6-4-35-15</inkml:trace>
  <inkml:trace contextRef="#ctx0" brushRef="#br0" timeOffset="97115.17">21670 5053 14 0,'0'0'58'16,"0"0"-20"-16,0 0-10 15,0 0 8-15,0 0-11 16,0 0 9-16,38-7-32 16,-33 7-4-16,2 15-6 15,5 18 7-15,4 15 2 16,5 17-1-16,2-1 0 15,-2-7 0-15,-7-22 8 16,-6-16-3-16,-3-14-8 0,-5-5 3 16,0 0 0-16,0-27 0 15,0-16 0-15,0-11 0 16,-3-2 3-16,1 10-8 16,2 14 13-16,0 13-14 15,0 11 13-15,0 8-5 16,0 0 1-16,0 0-1 15,0 0-2-15,14 22-26 16,7 13-3-16,7 10 5 16,-7 1 10-16,1-9 24 15,-11-18-15-15,-6-10 10 16,0-9-10-16,-5 0 12 0,0-22-18 16,0-10 3-16,0-3-50 15,4 7 41-15,1 10-19 16,-3 10 3-16</inkml:trace>
  <inkml:trace contextRef="#ctx0" brushRef="#br0" timeOffset="97238.4">22006 5124 16 0,'0'0'2'15,"0"0"-2"-15</inkml:trace>
  <inkml:trace contextRef="#ctx0" brushRef="#br0" timeOffset="97568.74">21952 5274 10 0,'-11'54'2'16,"3"-11"-4"-16</inkml:trace>
  <inkml:trace contextRef="#ctx0" brushRef="#br0" timeOffset="98250.71">22039 5070 23 0,'0'0'30'15,"0"0"-5"-15,0 0-10 16,0 0-15-16,0 0-17 16,0 0 15-16,7 21 2 15,-4 6 6-15,6 0-6 16,1 2 0-16,4-5 1 0,2-5 0 16,0 1 9-1,1-15-8-15,2-3 13 0,0-2-12 16,2-2 10-16,2-17-13 15,-4-6 4-15,-1-1-1 16,-7-4-5-16,-5 6 2 16,-6 2-1-16,0-2-2 15,-19 3 0-15,-6-1-2 16,-4 0 6-16,-4 4-6 16,-2 8 10-16,2 1-11 15,5 7 5-15,12 2 1 16,6 0 0-16,7 0-14 15,3 0 14-15,0 5 9 0,3 3 31 16,9-6-39 0,5 1 10-16,-1-3-8 0,1 0 1 15,-1-5-3-15,3-11 6 16,-5 0-6-16,0 2 3 16,-1 4-7-16,-2 7 6 15,2 3-6-15,1 7-20 16,5 26-12-16,5 12-17 15,6 7 37-15,-2-9 7 16,-4-6 8-16,-5-17 1 16,-5-15 18-16,-4-5 36 15,-1-14-14-15,2-21-11 0,-1-13-21 16,6-3 30 0,6 0-2-16,-3 11 0 0,3 13-22 15,-3 8-5-15,-2 8-10 16,-1 3-16-16,-8 3-17 15,0-3-61-15,-8 2-20 16</inkml:trace>
  <inkml:trace contextRef="#ctx0" brushRef="#br0" timeOffset="98446.81">22519 4604 57 0,'0'0'57'16,"0"0"15"-16,0 0-10 0,0 0-55 15,0 0-7 1,27 86 6-16,-13-18-13 0,-1 15 7 16,6 5 0-16,-3 1 3 15,-2-5-3-15,-8-14-7 16,-6-14-46-16,0-21-57 16,0-16 23-16</inkml:trace>
  <inkml:trace contextRef="#ctx0" brushRef="#br0" timeOffset="98701.42">22690 4938 9 0,'0'0'53'15,"0"0"9"-15,0 0 12 16,0 0-27-16,0 0-47 0,0 0-9 16,33-24-53-16,-44 45 60 15,-6 3-2-15,-2 3 8 16,3-6 11-16,6-4 9 15,3-9-15-15,2-5-4 16,5-1 26-16,0-2 75 16,14 3-47-16,10-3-52 15,9 3-7-15,2 0-2 16,1-3-64-16,1 0 34 16,-1 0-64-16,-4 0-41 15</inkml:trace>
  <inkml:trace contextRef="#ctx0" brushRef="#br0" timeOffset="98949.61">23139 4548 32 0,'0'0'44'0,"0"0"5"16,0 0-10-16,0 0-39 16,0 0-1-16,21 105 1 15,-16 0 11-15,9 29 1 0,0 22 6 16,2 5-16 0,-2 1-2-16,-7-9-96 0</inkml:trace>
  <inkml:trace contextRef="#ctx0" brushRef="#br0" timeOffset="99797.85">22429 5172 1 0,'0'0'19'0,"0"0"22"15,0 0-5-15,0 0 6 16,0 0-42-16,0 0-3 16,12 67 3-16,-10 3 0 15,3 14-17-15,2-1-76 16</inkml:trace>
  <inkml:trace contextRef="#ctx0" brushRef="#br0" timeOffset="101125.42">22427 5172 7 0,'0'0'25'0,"-8"94"9"16,8-38-22-16,0 1-12 15,0-4-5-15,0-9-46 16</inkml:trace>
  <inkml:trace contextRef="#ctx0" brushRef="#br0" timeOffset="109349.26">13689 2846 7 0,'0'0'16'16,"0"0"12"-16,0 0-15 15,0 0 18-15,0 0-21 16,0 0 7-16,0 0-14 15,0 0 4-15,0 0-4 0,0 0-1 16,0 0-4 0,0 8-3-16,0 16 5 0,0 14 1 15,0 13 27-15,0 5-27 16,0 0 7-16,0 7-8 16,0-9-4-16,5-1-29 15,-3-10-62-15</inkml:trace>
  <inkml:trace contextRef="#ctx0" brushRef="#br0" timeOffset="109751.82">13764 2886 36 0,'0'0'65'0,"0"0"-22"15,0 0-34-15,0 0-9 16,0 0-3-16,0 0 1 16,9 41-3-16,-9-17 10 15,0 2-4-15,0 2 1 16,8-4 0-16,5 0 1 16,4-2-2-16,2-4 12 15,5-2-8-15,-2-7 13 16,-3-7-17-16,0-2 11 15,-3 0-11-15,1-21-2 16,-7-9-13-16,-1-10 1 0,-7-3 6 16,-2 2-5-16,0 12 5 15,0 10 8-15,-14 8-6 16,4 3-3-16,-6 8 3 16,-4 0-1-16,1 0 6 15,-5 0 0-15,3 6 7 16,2 4-14-16,5 1 3 15,0 2-6-15,11 1-92 16</inkml:trace>
  <inkml:trace contextRef="#ctx0" brushRef="#br0" timeOffset="109937.36">14131 3058 187 0,'0'0'64'16,"0"0"-30"-16,0 0-17 15,0 0-17-15,0 0-2 16,0 0-50-16,11 3-58 16</inkml:trace>
  <inkml:trace contextRef="#ctx0" brushRef="#br0" timeOffset="110167.87">14194 2736 98 0,'0'0'70'0,"0"0"-16"0,0 0-44 16,0 0-4-16,0 0 1 15,24 107-7-15,-22-48 13 16,2 6-9-16,-1-6 1 15,-1-8 1-15,-2-8-6 16,3-8 2-16,2-5-4 16,-5-6-20-16,2 0-29 15,-2-5-19-15,4-3-60 16</inkml:trace>
  <inkml:trace contextRef="#ctx0" brushRef="#br0" timeOffset="110529.15">14448 3171 150 0,'0'0'87'16,"0"0"-10"-16,0 0-54 15,0 0-17-15,0 0 0 16,0 0-12-16,20 0-43 16,-20 0-46-16,0 0-73 15</inkml:trace>
  <inkml:trace contextRef="#ctx0" brushRef="#br0" timeOffset="110784.49">14535 2843 20 0,'0'0'90'16,"0"0"-22"-16,0 0-2 15,0 0-31-15,0 0-3 16,0 0-28-16,9-3-4 16,-9 3-2-16,0 20-19 15,2 19 18-15,3 18 6 16,2 5 4-16,-2-8 1 15,0-3-14-15,1-11 17 0,-1-7-19 16,0-7 8 0,-5-4-40-16,3-6-13 0,-3-6-70 15</inkml:trace>
  <inkml:trace contextRef="#ctx0" brushRef="#br0" timeOffset="111047.1">14761 3239 187 0,'0'0'69'15,"0"0"24"-15,0 0-53 16,0 0-39-16,0 0 5 16,0 0-12-16,22-4-60 15,-22 4-50-15,-4-7-58 16</inkml:trace>
  <inkml:trace contextRef="#ctx0" brushRef="#br0" timeOffset="111281.05">14810 2945 29 0,'0'0'78'16,"0"0"-50"-16,0 0 7 15,0 0-29-15,0 0 6 16,16 97-9-16,-5-43-2 15,0 3 6-15,2-1-7 16,-4-5-14-16,1-2-53 16,-1-12-51-16</inkml:trace>
  <inkml:trace contextRef="#ctx0" brushRef="#br0" timeOffset="113709.4">20838 2964 14 0,'0'0'25'0,"0"0"12"16,0 0-19-16,0 0 22 15,0 0-21-15,0 0-16 16,0-21 4-16,0 21 0 15,0 0-14-15,0 5 12 16,0 19-5-16,0 14 0 16,3 10 11-16,2 3-10 15,4-3 1-15,-2 2-2 16,2-11-2-16,-4-4 1 16,-2-7-35-16,-3-10-16 15,0-4-38-15</inkml:trace>
  <inkml:trace contextRef="#ctx0" brushRef="#br0" timeOffset="114114.95">20947 2970 9 0,'0'0'57'16,"0"0"-18"-16,0 0 11 15,0 0 2-15,0 0-35 16,0 0-17-16,25-8-2 15,-25 16-8-15,0 13 1 16,2 6 9-16,1 5 1 16,5 1 3-16,5-4-4 15,6 1 4-15,0-9-6 0,3-2 6 16,0-8 6 0,2-3-6-16,1-2-3 0,-3-6 0 15,-3 0-1-15,-3 0 5 16,-2-14-5-16,-4-5 0 15,-7-5-9-15,0 5 7 16,-3-3-5-16,0 9 0 16,-3 0 4-16,-8-1 1 15,-7 0-3-15,1 4 3 16,-8-1 1-16,-1 6 1 16,-5-1-5-16,1 4 10 15,4 2-15-15,4 0 4 16,6 8-53-16,4 8-47 15</inkml:trace>
  <inkml:trace contextRef="#ctx0" brushRef="#br0" timeOffset="114301.45">21267 3239 70 0,'0'0'97'16,"0"0"-47"-16,0 0-30 16,0 0-16-16,0 0-4 15,0 0 0-15,3 0-62 16,-3 0-85-16</inkml:trace>
  <inkml:trace contextRef="#ctx0" brushRef="#br0" timeOffset="114939.45">21346 2889 50 0,'0'0'47'16,"0"0"-3"-16,0 0-37 15,0 0-7-15,0 0-25 16,0 0 24-16,3 105 1 0,2-46 0 16,1 3-2-16,-1-3 2 15,0-5-7-15,-1-6-9 16,-2-11-5-16,1-12-55 16</inkml:trace>
  <inkml:trace contextRef="#ctx0" brushRef="#br0" timeOffset="115300.5">21498 3257 0 0,'0'0'87'16,"0"0"-30"-16,0 0-35 0,0 0-21 15,0 0-1-15,0 0-39 16</inkml:trace>
  <inkml:trace contextRef="#ctx0" brushRef="#br0" timeOffset="115549.92">21560 2878 70 0,'0'0'64'0,"0"0"-45"15,0 0-18-15,0 0-1 16,0 0-5-16,0 0 0 15,0 60 5-15,0-18 9 16,0 1-6-16,0 0 0 16,0-5-3-16,0-3-3 15,6 0-43-15,-3-8 11 16</inkml:trace>
  <inkml:trace contextRef="#ctx0" brushRef="#br0" timeOffset="115861.14">21680 3239 3 0,'0'0'36'0,"0"0"-33"16,0 0-3-16,0 0-18 15</inkml:trace>
  <inkml:trace contextRef="#ctx0" brushRef="#br0" timeOffset="116426.25">21762 2980 16 0,'0'0'47'16,"0"0"12"-16,0 0-5 0,0 0-52 15,0 0-4-15,0 0 4 16,26-83-4-16,-17 78-21 15,1 5-1-15,1 0-29 16,-2 0 18-16,1 13 13 16,-1 11 8-16,-1 6 10 15,1 2 4-15,-4-2 3 16,0 2 9-16,-3-6 14 16,2-1 10-16,1-6 5 15,-3-6 0-15,-2-5 16 16,5-8 9-16,4 0 6 15,-1 0-7-15,6 0-65 16,5 0 1-16,-3 0 0 0,-2-8-2 16,0-3-60-16,-7 4 6 15,-7-2-30-15,0 4-66 16</inkml:trace>
  <inkml:trace contextRef="#ctx0" brushRef="#br0" timeOffset="116707.43">21718 3338 30 0,'0'0'24'16,"0"0"-23"-16,0 0-1 15,0 0-19-15</inkml:trace>
  <inkml:trace contextRef="#ctx0" brushRef="#br0" timeOffset="118524.68">21713 3241 38 0,'0'0'72'0,"0"0"-32"0,0 0 16 15,0 0-23-15,0 0-6 16,0 0-25-16,0 0 1 15,0 0-3-15,0 0-5 16,0 3 5-16,0 8-53 16,0-1-15-16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3:18.296"/>
    </inkml:context>
    <inkml:brush xml:id="br0">
      <inkml:brushProperty name="width" value="0.05" units="cm"/>
      <inkml:brushProperty name="height" value="0.05" units="cm"/>
    </inkml:brush>
  </inkml:definitions>
  <inkml:trace contextRef="#ctx0" brushRef="#br0">1 365 224,'0'0'0</inkml:trace>
  <inkml:trace contextRef="#ctx0" brushRef="#br0" timeOffset="1">20 1 1553,'0'0'2273,"91"133"-2145,-71-63-128,4 16 144,3 16-16,5-4-80,-8-1 0,-1-3-32,-7-23 160,-8-13-352,0-30-256,-8-13-721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27.986"/>
    </inkml:context>
    <inkml:brush xml:id="br0">
      <inkml:brushProperty name="width" value="0.05" units="cm"/>
      <inkml:brushProperty name="height" value="0.05" units="cm"/>
    </inkml:brush>
  </inkml:definitions>
  <inkml:trace contextRef="#ctx0" brushRef="#br0">0 1 16,'119'91'2817,"-95"-73"-1379,-11-8 2221,18 2-2945,106 16-383,-133-27-419,0 0 1,0 0-1,0-1 1,1 1-1,-1-1 0,0 0 1,0-1-1,1 1 1,-1-1-1,0 0 1,0 0-1,0 0 1,0 0-1,0-1 1,0 0-1,0 0 0,0 0 1,-1 0-1,1 0 1,-1-1-1,1 1 1,3-5-1,-5 5 7,1-1 0,-1 1 0,0-1-1,1 1 1,-1-1 0,-1 0 0,1 1 0,0-1-1,-1 0 1,1 0 0,-1-1 0,0 1 0,0 0-1,0 0 1,0 0 0,-1-1 0,1 1 0,-1 0-1,0-1 1,0 1 0,0 0 0,0-1 0,-1 1-1,0 0 1,1-1 0,-1 1 0,-2-5-1,0 5-27,1 1-1,-1-1 1,0 1-1,0 0 0,0 0 1,0 0-1,0 0 0,0 1 1,0-1-1,-1 1 0,1 0 1,0 0-1,-1 0 0,-4-1 1,2 1 46,1 0 1,-1 0 0,1 0 0,-1 1-1,1-1 1,-1 1 0,0 1-1,1-1 1,-7 2 0,8 0 72,0 0 1,0 1 0,1-1-1,0 1 1,-1 0-1,1 0 1,0 0 0,0 0-1,1 1 1,-1-1-1,1 1 1,-1 0 0,1-1-1,0 1 1,1 0 0,-1 0-1,1 0 1,-1 1-1,1-1 1,1 0 0,-1 0-1,0 1 1,1-1-1,0 9 1,0-1 120,0 0 0,1 0 1,0 0-1,1-1 0,0 1 0,1 0 0,0-1 1,6 13-1,-7-18-24,1 0 0,0-1 1,1 1-1,-1-1 0,1 0 0,0 0 1,1 0-1,-1-1 0,1 1 0,0-1 1,0 0-1,0 0 0,0-1 1,1 0-1,-1 0 0,13 5 0,-13-7-112,0 0 0,1 1 0,-1-2 0,0 1 0,1-1-1,-1 0 1,0 0 0,1 0 0,-1-1 0,0 0 0,1 0 0,-1 0-1,0-1 1,0 1 0,0-1 0,0-1 0,0 1 0,-1-1 0,1 1-1,6-6 1,32-29-998,4-15-758</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30.475"/>
    </inkml:context>
    <inkml:brush xml:id="br0">
      <inkml:brushProperty name="width" value="0.05" units="cm"/>
      <inkml:brushProperty name="height" value="0.05" units="cm"/>
    </inkml:brush>
  </inkml:definitions>
  <inkml:trace contextRef="#ctx0" brushRef="#br0">20 47 720,'0'0'3901,"-5"14"-4088,0 10 322,1 0-1,1-1 1,2 1-1,0 0 1,3 26-1,-1 2 97,-1-44-153,0 1 0,1-1 0,0 1 0,0-1 0,1 1 0,0-1 0,1 0 0,0 0 1,6 12-1,-8-18-62,0 0 1,1 1 0,0-1-1,-1 0 1,1 0-1,0 0 1,0 0 0,0 0-1,0 0 1,1-1 0,-1 1-1,0-1 1,1 1 0,-1-1-1,1 0 1,-1 0 0,1 0-1,-1-1 1,1 1-1,0 0 1,0-1 0,-1 0-1,1 1 1,0-1 0,0 0-1,-1-1 1,1 1 0,0 0-1,-1-1 1,1 0 0,0 1-1,-1-1 1,1 0-1,2-2 1,2 0-17,-1-1 1,1 0-1,-1 0 1,0-1-1,0 0 0,0 0 1,-1-1-1,0 1 0,0-1 1,0 0-1,-1-1 0,7-12 1,-3 5-27,-1-1 0,-1 0-1,0 0 1,0 0 0,2-19 0,-6 28 0,-1 1 0,0-1 1,0 0-1,-1 1 0,0-1 0,0 0 0,0 0 1,-1 1-1,0-1 0,0 1 0,0-1 0,-1 0 1,0 1-1,-4-10 0,3 11 13,0 0 0,0 1 1,0 0-1,0-1 0,-1 1 0,0 0 1,1 0-1,-1 1 0,0-1 0,0 1 1,-1 0-1,1 0 0,0 0 0,-1 1 0,1 0 1,-1 0-1,1 0 0,-7-1 0,-20-2-476,-57-2-1,88 6 495,-1 0 0,0 0-1,0 0 1,0 0 0,0 1-1,0-1 1,1 0 0,-1 0-1,0 0 1,0 1 0,0-1 0,1 0-1,-1 1 1,0-1 0,0 1-1,1-1 1,-1 1 0,0-1-1,1 1 1,-1 0 0,0-1-1,1 1 1,-1 0 0,1-1-1,-1 1 1,1 0 0,0 0-1,-1-1 1,1 1 0,0 0-1,-1 0 1,1 0 0,0-1 0,0 1-1,0 0 1,0 0 0,0 0-1,0 0 1,0 0 0,0 0-1,0-1 1,0 1 0,0 0-1,0 0 1,1 0 0,-1 0-1,0-1 1,1 2 0,5-1 94,-1 0 1,1 0-1,-1-1 1,0 0 0,1 0-1,9-2 1,-13 2-74,4-1-16,-1 0 0,0-1 0,0 1 0,0-1 1,0 0-1,0-1 0,0 1 0,0-1 0,-1 0 1,0 0-1,1 0 0,-1-1 0,0 0 0,-1 1 0,6-8 1,27-21 167,-36 32-176,0-1 1,1 1-1,-1 0 0,0 0 1,1 0-1,-1 0 0,0-1 0,0 1 1,1 0-1,-1 0 0,0 0 0,1 0 1,-1 0-1,0 0 0,1 0 0,-1 0 1,0 0-1,1 0 0,-1 0 0,0 0 1,1 0-1,-1 0 0,0 0 0,1 0 1,-1 0-1,0 0 0,0 1 0,1-1 1,-1 0-1,0 0 0,1 0 0,-1 0 1,0 1-1,0-1 0,1 0 0,-1 0 1,0 1-1,0-1 0,0 0 0,1 0 1,-1 1-1,0-1 0,0 0 0,0 1 1,0-1-1,0 0 0,0 0 0,1 1 1,-1-1-1,0 0 0,0 1 0,0-1 1,0 0-1,0 1 0,0-1 0,0 0 1,-1 1-1,19 95-50,7 35 80,-25-130-27,0 0 1,0 0-1,1 0 1,-1-1-1,0 1 0,0 0 1,1 0-1,-1 0 1,0 0-1,1-1 0,-1 1 1,1 0-1,-1 0 1,1-1-1,-1 1 0,1 0 1,-1-1-1,1 1 1,0 0-1,0-1 0,-1 1 1,1-1-1,0 1 0,0-1 1,1 1-1,-1-1 9,0 0-1,0-1 0,0 1 0,0-1 0,0 1 1,-1-1-1,1 1 0,0-1 0,0 1 1,0-1-1,0 0 0,-1 1 0,1-1 0,0 0 1,-1 0-1,1 1 0,0-1 0,0-1 0,26-54 326,-23 48-375,10-26 50,-7 15 80,1 0-1,20-33 1,-25 47-58,1 1 0,-1-1 0,1 1-1,0-1 1,0 1 0,1 0 0,-1 1-1,1-1 1,-1 1 0,1 0 0,0 0 0,1 0-1,-1 1 1,11-4 0,3 2-347,0 1 1,1 1-1,-1 0 0,0 1 1,1 2-1,-1 0 0,1 0 1,33 9-1,-13 4-2645</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31.385"/>
    </inkml:context>
    <inkml:brush xml:id="br0">
      <inkml:brushProperty name="width" value="0.05" units="cm"/>
      <inkml:brushProperty name="height" value="0.05" units="cm"/>
    </inkml:brush>
  </inkml:definitions>
  <inkml:trace contextRef="#ctx0" brushRef="#br0">0 134 2881,'0'0'4530,"3"5"-3991,-1-3-491,0 0 1,0 1-1,0-1 0,0 0 0,0 0 0,0-1 1,1 1-1,-1 0 0,1-1 0,-1 0 0,1 1 0,-1-1 1,1 0-1,5 1 0,47 3 203,-40-5-241,-9 0-6,0 1 0,0-1 0,0 0 1,1 0-1,-1-1 0,0 0 0,0 0 1,0 0-1,0-1 0,0 0 0,-1 0 0,1-1 1,-1 1-1,1-1 0,5-4 0,-4 2-108,0-1-1,0 0 0,-1 0 0,0 0 0,0-1 0,7-11 0,-10 13 14,-1 0 0,0 0 0,0-1 0,0 1-1,-1-1 1,0 0 0,0 1 0,0-1 0,0 0 0,-1-9 0,-1 14 50,1 0 1,0 0 0,-1 0-1,1 0 1,0 0-1,-1 0 1,0 0 0,1 0-1,-1 0 1,1 0 0,-1 0-1,0 0 1,0 0 0,1 1-1,-1-1 1,0 0-1,0 0 1,0 1 0,0-1-1,0 1 1,0-1 0,0 1-1,0-1 1,0 1-1,0 0 1,0-1 0,0 1-1,0 0 1,-1 0 0,1 0-1,0 0 1,-2 0 0,-46 0-530,35 0 289,9 1 263,0-1 0,0 1 1,0 0-1,0 0 0,0 1 0,0 0 0,1-1 0,-1 2 0,1-1 0,-1 0 0,1 1 0,0 0 0,0 0 0,0 0 0,0 1 0,0-1 0,1 1 0,0 0 1,-1 0-1,1 0 0,1 0 0,-1 0 0,1 1 0,0-1 0,0 1 0,-2 7 0,-1 1 53,1 0 0,0 0 0,2 0-1,-1 0 1,2 1 0,-1-1 0,2 1 0,2 25 0,-2-36-6,1 1 0,0-1 1,1 1-1,-1-1 1,1 0-1,-1 1 1,1-1-1,0 0 1,0 0-1,0 0 1,1 0-1,-1-1 1,1 1-1,-1-1 0,1 1 1,0-1-1,0 0 1,0 0-1,0 0 1,0-1-1,1 1 1,-1-1-1,0 1 1,1-1-1,-1 0 0,1-1 1,0 1-1,-1 0 1,6-1-1,9 2-12,1-1 0,-1-1 0,1 0 0,28-5 0,-27 1-78,0-1 0,0-1 0,0-1-1,0-1 1,-1 0 0,25-16 0,105-76-285,-134 89 299,22-19-319,-36 28-29,-4 17-824,-34 78 1215,-23 69 162,34-71 157,-18 119 0,32-159-742,4-47-928</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31.764"/>
    </inkml:context>
    <inkml:brush xml:id="br0">
      <inkml:brushProperty name="width" value="0.05" units="cm"/>
      <inkml:brushProperty name="height" value="0.05" units="cm"/>
    </inkml:brush>
  </inkml:definitions>
  <inkml:trace contextRef="#ctx0" brushRef="#br0">0 110 480,'0'0'6998,"13"6"-6816,3 2-189,1-1 1,0-1-1,0 0 1,1-1 0,-1-1-1,1 0 1,24 1 0,-25-7-79,0 0-1,1-1 1,-2-1 0,1-1 0,0 0 0,-1-1 0,0-1-1,0 0 1,-1-1 0,0-1 0,0-1 0,-1 0-1,20-17 1,-31 24 72,1 0 0,-1 0 0,0 0 0,0 0 0,-1-1-1,1 1 1,0-1 0,-1 1 0,0-1 0,0 0 0,0 0-1,-1 0 1,3-6 0,-4 9 189,7 33 152,-5-21-282,93 593 218,-93-543-869,-2-43-2034,0-24-1163</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32.224"/>
    </inkml:context>
    <inkml:brush xml:id="br0">
      <inkml:brushProperty name="width" value="0.05" units="cm"/>
      <inkml:brushProperty name="height" value="0.05" units="cm"/>
    </inkml:brush>
  </inkml:definitions>
  <inkml:trace contextRef="#ctx0" brushRef="#br0">1 9 1473,'0'0'3633,"26"-1"-3078,181-6-216,-189 7-368,-8 0-3,1-1 1,-1 2-1,0-1 0,0 2 1,0-1-1,12 4 0,-19-4 24,-1 1 0,1-1 1,0 1-1,0-1 0,-1 1 0,1 0 0,-1 0 0,1 0 0,-1 0 0,0 1 0,0-1 1,0 1-1,0-1 0,0 1 0,-1 0 0,1-1 0,-1 1 0,1 0 0,-1 0 0,0 0 0,0 0 1,-1 0-1,1 0 0,0 6 0,1 5 17,-1-1 0,-1 1 0,0-1-1,-1 1 1,0-1 0,-1 1 0,0-1 0,-1 0 0,-1 0 0,0 0 0,-1 0 0,0-1-1,-9 15 1,10-20-73,-1 0 0,1-1 0,-2 1 0,1-1 0,-1 0 0,0 0 0,0-1 0,0 1 0,-1-1 0,0-1 0,0 1 0,0-1 0,-1 0 0,1-1 1,-1 0-1,0 0 0,0-1 0,0 0 0,0 0 0,0-1 0,0 0 0,-13 0 0,-10-4-1564,9-14-949</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33.072"/>
    </inkml:context>
    <inkml:brush xml:id="br0">
      <inkml:brushProperty name="width" value="0.05" units="cm"/>
      <inkml:brushProperty name="height" value="0.05" units="cm"/>
    </inkml:brush>
  </inkml:definitions>
  <inkml:trace contextRef="#ctx0" brushRef="#br0">0 195 2817,'0'0'4578,"7"6"-3713,1-4-867,0-1 0,0 0-1,0 0 1,0-1 0,0 0 0,0-1 0,0 0 0,0 0 0,0 0 0,0-1 0,-1 0 0,1-1-1,0 0 1,-1 0 0,0 0 0,0-1 0,0 0 0,8-7 0,-11 8-33,11-9-174,0 0 0,23-29 0,-35 38 126,0-1 0,0 1 0,0-1 0,-1 0 0,0 0 0,0 0 0,0 0 0,0 0 0,-1-1 0,0 1 0,1 0 0,-2-1 0,1 1 0,0-1 0,-1 0 0,0 1 0,0-1 0,-1-5 0,0 9 53,0 0 0,0 0 0,0 0 0,0 0 0,0 0 0,0 0 0,-1 0 0,1 0 0,0 1-1,0-1 1,-1 0 0,1 1 0,-1-1 0,1 1 0,0 0 0,-1-1 0,1 1 0,-1 0 0,1 0-1,-1 0 1,1 0 0,-3 0 0,-49 1-175,36 0 118,13-1 83,0 0 0,-1 1 0,1-1 0,0 1-1,0 0 1,-1 0 0,1 0 0,0 1 0,0-1 0,1 1 0,-1 0 0,0 0 0,0 1 0,1-1-1,0 1 1,-1 0 0,1 0 0,0 0 0,0 0 0,0 0 0,1 1 0,-1-1 0,1 1-1,0 0 1,0-1 0,0 1 0,1 0 0,-1 0 0,1 0 0,0 1 0,0-1 0,0 0 0,0 6-1,0 2 70,0 0 0,0 0 0,2 0 0,-1 0 0,1 0 0,1 0 0,0-1 0,1 1 0,0 0 0,1-1 0,5 12 0,-5-15-38,25 47 397,-27-52-401,0 0 0,1 0-1,-1 0 1,0-1 0,1 1 0,-1 0 0,1-1-1,0 0 1,0 0 0,0 0 0,0 0-1,1 0 1,-1 0 0,4 1 0,-5-3-29,0 0 1,0 0-1,0 0 0,0 0 1,0-1-1,-1 1 1,1-1-1,0 1 1,0-1-1,0 1 1,0-1-1,-1 0 1,1 0-1,0 0 1,-1 0-1,1 0 0,-1 0 1,1 0-1,-1-1 1,0 1-1,1 0 1,-1-1-1,0 1 1,0-1-1,2-2 1,24-49-197,-23 45 201,51-110-111,-55 118 108,0 0 1,0 0 0,0 1 0,0-1-1,0 0 1,1 0 0,-1 0 0,0 0-1,0 1 1,0-1 0,0 0-1,1 0 1,-1 0 0,0 0 0,0 0-1,0 0 1,1 0 0,-1 0 0,0 1-1,0-1 1,0 0 0,1 0-1,-1 0 1,0 0 0,0 0 0,0 0-1,1 0 1,-1 0 0,0 0 0,0 0-1,0 0 1,1 0 0,-1-1-1,0 1 1,0 0 0,0 0 0,1 0-1,-1 0 1,0 0 0,0 0 0,0 0-1,0-1 1,1 1 0,-1 0-1,0 0 1,0 0 0,0 0 0,0-1-1,0 1 1,0 0 0,1 0 0,-1 0-1,0 0 1,0-1 0,0 1-1,3 20-365,-3-18 292,12 68-282,-6-43 317,-2 1 0,2 36 0,-4-76 45,1-1 1,1 1-1,0 0 1,9-19-1,-7 16 33,3-7 28,2 1-1,0 0 1,18-26 0,-23 38-108,1-1 1,1 2-1,-1-1 1,1 1 0,0 0-1,1 1 1,0 0-1,19-11 1,-28 17 42,1 1 1,0 0 0,0-1-1,-1 1 1,1 0-1,0 0 1,0 0 0,0-1-1,-1 1 1,1 0 0,0 0-1,0 0 1,0 0-1,-1 1 1,1-1 0,0 0-1,0 0 1,0 0-1,-1 1 1,1-1 0,0 0-1,0 1 1,-1-1-1,1 0 1,0 1 0,-1-1-1,1 1 1,0-1-1,-1 1 1,1 0 0,-1-1-1,1 1 1,-1-1 0,1 1-1,-1 0 1,0 0-1,1-1 1,-1 1 0,0 0-1,1 0 1,-1 1-1,10 43-28,-7-29 62,1 6 44,-2-8-20,1 0 0,0 0 0,1-1 0,0 0 0,1 1 0,1-2 0,10 19 0,-9-24-823,1-6-1136</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33.516"/>
    </inkml:context>
    <inkml:brush xml:id="br0">
      <inkml:brushProperty name="width" value="0.05" units="cm"/>
      <inkml:brushProperty name="height" value="0.05" units="cm"/>
    </inkml:brush>
  </inkml:definitions>
  <inkml:trace contextRef="#ctx0" brushRef="#br0">1 0 3201,'0'0'0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34.285"/>
    </inkml:context>
    <inkml:brush xml:id="br0">
      <inkml:brushProperty name="width" value="0.05" units="cm"/>
      <inkml:brushProperty name="height" value="0.05" units="cm"/>
    </inkml:brush>
  </inkml:definitions>
  <inkml:trace contextRef="#ctx0" brushRef="#br0">1 0 1185,'0'0'2670,"4"23"-2483,2 8-91,1 3 145,4 56 1,-5-28 97,-1-10 189,-1 55 0,16-218-795,-15 70 113,-4 27-2,0 1-1,1-1 1,0 0-1,2 1 0,-1-1 1,1 1-1,1 0 1,8-14-1,-8 27-351,0 13 295,0 12 32,1 8 317,17 52 0,-20-130 272,-3 32-411,-1 3-10,1 1-1,0-1 1,0 0 0,1 1 0,0-1-1,1 1 1,0-1 0,1 1 0,0 0-1,6-14 1,-9 23 12,0 0-1,1 0 1,-1-1 0,0 1-1,1 0 1,-1 0 0,1 0 0,-1 0-1,0 0 1,1-1 0,-1 1-1,0 0 1,1 0 0,-1 0-1,1 0 1,-1 0 0,0 0-1,1 0 1,-1 0 0,1 1-1,-1-1 1,0 0 0,1 0-1,-1 0 1,1 0 0,-1 0-1,0 1 1,1-1 0,-1 0-1,0 0 1,1 1 0,-1-1 0,0 0-1,0 0 1,1 1 0,-1-1-1,0 0 1,0 1 0,1-1-1,-1 1 1,0-1 0,0 0-1,0 1 1,0-1 0,0 0-1,0 1 1,1-1 0,-1 1-1,11 24-26,-10-23 9,19 43 24,22 45-15,-38-83 71,0 0-1,1 0 1,0 0-1,0-1 1,0 1-1,1-1 1,0-1-1,0 1 1,9 5-1,-10-10-30,0 0 1,1 0-1,-1 0 0,1 0 0,-1-1 0,1 0 0,-1 0 1,1 0-1,-1-1 0,0 0 0,1 0 0,8-3 0,-6-2-45,-1 0-1,1-1 1,-2 0-1,1 0 1,-1-1-1,0 0 1,-1 0-1,0 0 0,7-14 1,0-4-92,0-1-1,7-29 1,-15 39-112,-1-1 0,0 0 1,-1 0-1,-1-21 0,-45 37-2177,39 2 2425,0 0 0,0 1 0,0-1 0,0 1 0,0 0 0,1 1 0,-1-1 0,0 1 0,0 0 0,1 0 0,0 0 0,-1 1 0,1 0 0,0 0 0,0 0 0,0 0 0,1 0 0,-1 1 0,-3 4 0,3-2 83,0 0 0,0 1 0,0-1 0,1 1 0,0 0 0,0-1 0,1 2 0,0-1 0,0 0 0,1 0 0,0 1 1,-1 8-1,2-9 2,0 0 1,0 1 0,1-1 0,0 0-1,0 0 1,1 0 0,0 0 0,0 0-1,0 0 1,1-1 0,0 1 0,6 9-1,-6-12-79,0 0-1,0 0 0,1-1 0,-1 1 1,1-1-1,0 1 0,0-1 0,0-1 0,0 1 1,0 0-1,1-1 0,-1 0 0,1 0 1,0 0-1,-1-1 0,1 0 0,0 1 0,0-2 1,7 2-1,-8-2-52,1 1 0,0 0 0,-1-1-1,1 0 1,0 0 0,-1-1 0,1 1 0,0-1 0,-1 0 0,1 0 0,-1 0-1,1-1 1,-1 0 0,0 0 0,1 0 0,-1 0 0,0 0 0,-1-1 0,1 0 0,0 0-1,-1 0 1,1 0 0,3-5 0,-2 2-98,1-2 0,0 0-1,0 1 0,1 0 1,15-11-1,-21 17 113,0 0 0,0 1 1,0-1-1,1 0 0,-1 1 0,0 0 1,0-1-1,0 1 0,1 0 0,-1-1 0,0 1 1,1 0-1,-1 0 0,0 0 0,1 0 0,-1 0 1,0 1-1,0-1 0,1 0 0,-1 0 0,0 1 1,0-1-1,1 1 0,-1-1 0,0 1 1,0 0-1,0-1 0,2 2 0,17 33 42,-20-33-14,1 1 1,-1-1 0,1 0 0,0 1 0,0-1 0,0 0-1,0 0 1,0 0 0,0 0 0,1 0 0,-1 0 0,1 0 0,-1-1-1,1 1 1,0 0 0,0-1 0,0 1 0,0-1 0,0 0 0,0 0-1,0 0 1,0 0 0,0 0 0,0 0 0,3 0 0,-4-1-17,0 0 0,0-1 0,-1 0 0,1 1 1,0-1-1,0 0 0,-1 1 0,1-1 0,0 0 1,-1 0-1,1 1 0,0-1 0,-1 0 0,1 0 0,-1 0 1,0 0-1,1 0 0,-1 0 0,0 0 0,1 0 1,-1 0-1,0 0 0,0 0 0,0 0 0,0 0 0,0 0 1,0-2-1,1-4 0,30-142-381,-17 119 394,-5 26 224,-1 17 244,7 57-421,-14-56-150,2 0 0,0 0-1,0-1 1,1 1 0,1-1 0,11 24 0,-7-25-777,-1-11-550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34.772"/>
    </inkml:context>
    <inkml:brush xml:id="br0">
      <inkml:brushProperty name="width" value="0.05" units="cm"/>
      <inkml:brushProperty name="height" value="0.05" units="cm"/>
    </inkml:brush>
  </inkml:definitions>
  <inkml:trace contextRef="#ctx0" brushRef="#br0">71 0 1553,'0'0'992,"16"168"-720,-4-90-208,-4 16 353,4 12-145,-4 0 32,-4-20-224,0-12-80,-4-27-96,0-28-1713</inkml:trace>
  <inkml:trace contextRef="#ctx0" brushRef="#br0" timeOffset="1">214 430 2145,'0'0'3810,"-76"0"-3138,45 0-656,-1 0 64,5 0-48,7 0-64,4 0-784,8 0-385,4 0-1184</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35.292"/>
    </inkml:context>
    <inkml:brush xml:id="br0">
      <inkml:brushProperty name="width" value="0.05" units="cm"/>
      <inkml:brushProperty name="height" value="0.05" units="cm"/>
    </inkml:brush>
  </inkml:definitions>
  <inkml:trace contextRef="#ctx0" brushRef="#br0">263 12 3169,'0'0'1801,"0"0"-1806,0 0 0,0 0 0,1-1 0,-1 1 0,0 0 0,0 0 0,0 0 0,0 0 0,0 0-1,0-1 1,0 1 0,0 0 0,0 0 0,0 0 0,0 0 0,0-1 0,0 1 0,0 0 0,0 0 0,0 0 0,0-1-1,0 1 1,0 0 0,0 0 0,0 0 0,0 0 0,0-1 0,0 1 0,0 0 0,0 0 0,0 0 0,0 0 0,-1 0-1,1-1 1,0 1 0,0 0 0,0 0 0,0 0 0,0 0 0,-1 0 0,1 0 0,0 0 0,0-1 0,0 1 0,0 0 0,0 0-1,-1 0 1,1 0 0,0 0 0,0 0 0,0 0 0,-1 0 0,1 0 0,0 0 0,0 0 0,0 0 0,0 0 0,-1 0-1,1 0 1,0 0 0,0 0 0,0 1 0,-7-2 6,0 0-1,0 1 1,0 0-1,0 1 1,1 0-1,-1 0 1,0 0-1,1 1 1,-1 0-1,0 0 1,1 0-1,0 1 1,-11 6-1,-7 5 41,0 0 1,-24 21-1,43-31-12,0 1 1,0-1-1,1 1 0,-1 0 1,1 1-1,0-1 0,1 1 1,-1 0-1,1 0 0,0 0 1,0 0-1,1 0 0,0 0 1,0 1-1,1-1 0,0 1 1,0 0-1,0-1 0,1 1 1,0 0-1,0 0 0,2 12 1,-2-18-19,0 1 0,1 0 0,-1-1 1,0 1-1,1 0 0,-1-1 0,1 1 0,0 0 1,-1-1-1,1 1 0,0-1 0,0 0 0,0 1 1,0-1-1,0 1 0,1-1 0,-1 0 1,0 0-1,0 0 0,1 0 0,-1 0 0,1 0 1,-1 0-1,1 0 0,-1-1 0,1 1 0,0 0 1,-1-1-1,1 0 0,0 1 0,-1-1 0,1 0 1,0 0-1,-1 0 0,1 0 0,0 0 0,0 0 1,-1 0-1,1 0 0,0-1 0,-1 1 0,1-1 1,0 1-1,-1-1 0,1 0 0,-1 0 0,1 0 1,-1 0-1,1 0 0,-1 0 0,0 0 1,0 0-1,1 0 0,0-2 0,10-15-45,-1 0 0,-1 0-1,-1-1 1,-1 0 0,0 0 0,-2-1-1,6-25 1,2 0 63,-9 25-74,2-1 227,-2 42-39,-1 14-378,3-1 0,0 0 0,2-1 1,2 0-1,1 0 0,20 39 0,-24-63-1469,0-8-735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3:18.808"/>
    </inkml:context>
    <inkml:brush xml:id="br0">
      <inkml:brushProperty name="width" value="0.05" units="cm"/>
      <inkml:brushProperty name="height" value="0.05" units="cm"/>
    </inkml:brush>
  </inkml:definitions>
  <inkml:trace contextRef="#ctx0" brushRef="#br0">450 576 992,'0'0'2674,"-31"-28"-2722,-17 28 96,-11 8 320,0 0-272,-4 4-48,7-4 0,5-8-16,12 0-64,15 0-208,12 0-384,4-8-849,8-20-256</inkml:trace>
  <inkml:trace contextRef="#ctx0" brushRef="#br0" timeOffset="1">375 1 864,'0'0'1953,"52"121"-1953,-33-58 192,1 15-80,8 16-64,-1 3 32,5 17-31,4-9 31,-13-3 64,-3-31-288,-12-28-273,-8-32-1167</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35.712"/>
    </inkml:context>
    <inkml:brush xml:id="br0">
      <inkml:brushProperty name="width" value="0.05" units="cm"/>
      <inkml:brushProperty name="height" value="0.05" units="cm"/>
    </inkml:brush>
  </inkml:definitions>
  <inkml:trace contextRef="#ctx0" brushRef="#br0">1 0 1793,'0'0'3479,"2"28"-3322,12 184 291,13 415 2466,-27-625-3520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37.507"/>
    </inkml:context>
    <inkml:brush xml:id="br0">
      <inkml:brushProperty name="width" value="0.05" units="cm"/>
      <inkml:brushProperty name="height" value="0.05" units="cm"/>
    </inkml:brush>
  </inkml:definitions>
  <inkml:trace contextRef="#ctx0" brushRef="#br0">0 0 1761,'0'0'2257,"0"161"-2177,0-83-48,0 27 352,0 5-176,4 7 80,8-7-80,0-9 0,-4-15-159,-4-27-49,-4-24-33,0-23-1135</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37.916"/>
    </inkml:context>
    <inkml:brush xml:id="br0">
      <inkml:brushProperty name="width" value="0.05" units="cm"/>
      <inkml:brushProperty name="height" value="0.05" units="cm"/>
    </inkml:brush>
  </inkml:definitions>
  <inkml:trace contextRef="#ctx0" brushRef="#br0">28 20 1569,'0'0'3481,"21"-3"-3299,40-5-85,67-1 0,-114 9-96,-1 1 0,1 0 0,0 1-1,-1 0 1,0 1 0,1 1 0,-1 0-1,0 1 1,-1 0 0,21 12-1,-30-15-2,-1 0 0,1 1 0,-1-1 1,0 1-1,0-1 0,0 1 0,0 0 0,0 0 0,0 0 0,-1 0 0,1 0 0,-1 0 0,0 0 0,0 1 0,0-1 0,-1 0 0,1 1 0,-1-1 0,1 0 0,-1 1 0,0-1 0,-1 0 0,1 1 0,0-1 0,-1 1 0,0-1 0,-2 5 0,0 4-10,-2 0 0,1 0 0,-2-1 0,1 1 0,-2-1 1,-7 10-1,-8 9 17,-1-1 0,-1-1 0,-1-1 0,-34 27 1,51-46-116,-1-1 1,0-1-1,0 1 1,-1-1-1,0-1 1,0 0-1,0 0 1,-1-1-1,1 0 1,-1-1-1,0 0 1,0-1-1,0 0 1,-1-1-1,1 0 1,0-1-1,0 0 1,-12-2-1,-1-8-1562</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38.606"/>
    </inkml:context>
    <inkml:brush xml:id="br0">
      <inkml:brushProperty name="width" value="0.05" units="cm"/>
      <inkml:brushProperty name="height" value="0.05" units="cm"/>
    </inkml:brush>
  </inkml:definitions>
  <inkml:trace contextRef="#ctx0" brushRef="#br0">0 0 320,'0'0'4845,"2"10"-4682,6 32-122,1 6 163,1 0 0,2-1 0,2 0 0,33 71 1,-46-115-189,0 0 0,1-1 0,-1 1 0,0-1 0,1 1 0,0-1 0,-1 0 0,1 0 0,0 0 0,0 0 0,0 0 0,1 0 0,-1-1 0,0 1 0,1 0 0,-1-1 0,1 0 0,-1 0 0,1 0 0,0 0 0,2 1 0,-3-2-5,1-1-1,-1 1 0,0-1 0,0 0 0,0 1 0,0-1 0,0 0 0,0 0 0,0 0 1,0 0-1,0-1 0,0 1 0,0 0 0,-1-1 0,1 1 0,-1-1 0,1 0 0,-1 0 1,1 1-1,-1-1 0,0 0 0,0 0 0,0 0 0,1-4 0,10-22-135,-2-2 0,-1 1 0,-1-2 0,-2 1 0,5-50 1,-9 117-280,2 0 0,1 0 0,2 0 0,22 67 0,-29-104 363,0 0 1,0 0 0,0 1-1,0-1 1,0 0-1,0 0 1,0 0-1,0 1 1,0-1 0,1 0-1,-1 0 1,0 0-1,0 0 1,0 1-1,0-1 1,0 0-1,0 0 1,0 0 0,0 0-1,0 1 1,1-1-1,-1 0 1,0 0-1,0 0 1,0 0-1,0 0 1,0 0 0,1 1-1,-1-1 1,0 0-1,0 0 1,0 0-1,1 0 1,-1 0-1,0 0 1,0 0 0,0 0-1,1 0 1,-1 0-1,0 0 1,0 0-1,0 0 1,0 0-1,1 0 1,-1 0 0,0 0-1,0 0 1,0 0-1,1 0 1,-1 0-1,0-1 1,0 1-1,0 0 1,1 0 0,7-14-1037,7-28 679,-13 37 357,5-17 102,-1 7 311,-1 0 1,0-1-1,-1 1 0,-1-1 0,2-20 0,11 157 674,-14-104-1021,-2-9-3,1-1-1,0 1 1,0 0-1,1-1 1,0 1-1,0-1 1,6 13-1,-8-20-5,0 0-1,0 0 1,1 0-1,-1 1 0,0-1 1,0 0-1,0 0 1,0 0-1,1 0 1,-1 0-1,0 0 1,0 1-1,0-1 1,1 0-1,-1 0 1,0 0-1,0 0 1,0 0-1,1 0 0,-1 0 1,0 0-1,0 0 1,1 0-1,-1 0 1,0 0-1,0 0 1,0 0-1,1 0 1,-1 0-1,0 0 1,0 0-1,0 0 0,1-1 1,-1 1-1,0 0 1,0 0-1,0 0 1,1 0-1,-1 0 1,0 0-1,0-1 1,0 1-1,0 0 1,0 0-1,1 0 1,-1-1-1,0 1 0,0 0 1,0 0-1,0 0 1,0-1-1,0 1 1,0 0-1,10-17 148,-1-1-1,-1 0 1,-1 0-1,8-30 1,20-48 5,-32 89-132,1-1 0,1 1 0,-1-1 0,1 1 1,1 1-1,-1-1 0,1 1 0,0 0 0,10-8 0,-14 13-107,1-1-1,-1 1 1,0 0 0,0-1-1,0 1 1,1 0-1,-1 1 1,1-1-1,-1 0 1,0 1 0,1-1-1,-1 1 1,1 0-1,-1 0 1,1 0-1,0 0 1,-1 0 0,1 0-1,-1 1 1,0-1-1,1 1 1,-1 0 0,1 0-1,-1 0 1,0 0-1,1 0 1,-1 0-1,0 1 1,0-1 0,0 1-1,0-1 1,0 1-1,-1 0 1,1 0 0,0 0-1,-1 0 1,1 0-1,1 4 1,9 14-2063</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39.015"/>
    </inkml:context>
    <inkml:brush xml:id="br0">
      <inkml:brushProperty name="width" value="0.05" units="cm"/>
      <inkml:brushProperty name="height" value="0.05" units="cm"/>
    </inkml:brush>
  </inkml:definitions>
  <inkml:trace contextRef="#ctx0" brushRef="#br0">0 0 800,'0'0'2305,"48"63"-2161,-44-16 33,4 8 47,0 15 160,-1 16-192,1 0 368,4 8-448,-8 4 80,4-16-144,-8-16-96,0-23-464,0-35-1569</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39.519"/>
    </inkml:context>
    <inkml:brush xml:id="br0">
      <inkml:brushProperty name="width" value="0.05" units="cm"/>
      <inkml:brushProperty name="height" value="0.05" units="cm"/>
    </inkml:brush>
  </inkml:definitions>
  <inkml:trace contextRef="#ctx0" brushRef="#br0">0 169 1024,'0'0'4491,"4"-17"-3835,13-51-304,-16 66-344,0 0 0,0 1 0,0-1 0,0 1-1,1-1 1,-1 1 0,1 0 0,-1-1 0,1 1 0,-1 0 0,1 0 0,0 0 0,-1 0 0,1 0-1,0 0 1,0 1 0,0-1 0,0 1 0,0-1 0,0 1 0,-1 0 0,1-1 0,0 1 0,0 0-1,3 1 1,5-2 27,18-3-33,-1 2 0,41 3 0,-26-1-123,-41 0 113,0 0 0,0 0 0,0 0 0,0 0 0,0 1 0,0-1 0,0 0 0,0 0 0,0 1 0,0-1 0,0 0 0,0 1 0,-1-1 0,1 1 0,0 0 0,0-1 0,0 1 0,-1-1 0,1 1 0,0 0 0,0 0 0,-1 0 0,1-1 0,-1 1 0,1 0 0,-1 0 0,1 0 0,-1 0 0,1 1 0,0 2-6,-1 0 1,1-1-1,-1 1 1,1 0-1,-1-1 1,-1 1-1,1 0 1,-1 6-1,-2 2 0,0-1 0,0 1 0,-1-1 0,-10 20 0,12-27-7,-23 39 42,-31 39 0,49-72-134,0-1-1,0 0 1,-1-1 0,-1 1 0,1-2 0,-1 1-1,-1-1 1,1 0 0,-1-1 0,-17 8 0,4-11-1416,9-3-365</inkml:trace>
  <inkml:trace contextRef="#ctx0" brushRef="#br0" timeOffset="1">237 0 368,'0'0'2388,"0"22"-2127,0 171 689,1-182-855,0 0 0,1 1 1,0-1-1,1 0 0,0 0 0,0 0 0,8 14 0,-10-22-77,1 1 0,-1 0 0,1-1 0,0 1 0,0-1-1,0 0 1,1 1 0,-1-1 0,1 0 0,0 0 0,0-1 0,0 1 0,0-1-1,0 1 1,0-1 0,1 0 0,-1 0 0,1 0 0,0-1 0,-1 1-1,1-1 1,0 0 0,5 1 0,-3-2-7,0-1 1,0 1-1,0-1 0,0 0 1,0 0-1,0-1 1,-1 0-1,1 0 0,0 0 1,-1-1-1,0 1 0,1-1 1,-1-1-1,-1 1 1,1-1-1,0 0 0,-1 0 1,0 0-1,0 0 0,0-1 1,0 0-1,3-6 0,1 3-26,-1-1 0,-1 1 0,1-1 0,-1-1 0,-1 1 0,0-1 0,0 0 0,-1 0 0,0 0 0,-1-1 0,0 1 0,-1-1 0,2-15 0,-5 24 6,1 1 0,0-1 0,-1 0 0,1 0 0,-1 0 0,0 0 0,0 1 1,0-1-1,0 0 0,0 1 0,0-1 0,0 1 0,0-1 0,-1 1 0,1 0 0,0-1 1,-1 1-1,0 0 0,1 0 0,-1 0 0,1 0 0,-1 0 0,0 0 0,0 0 0,0 1 0,1-1 1,-1 1-1,0-1 0,0 1 0,-4 0 0,-10-3-57,0 2 0,-29-1 0,20 2 33,-41-3-2230,57 3 129</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39.962"/>
    </inkml:context>
    <inkml:brush xml:id="br0">
      <inkml:brushProperty name="width" value="0.05" units="cm"/>
      <inkml:brushProperty name="height" value="0.05" units="cm"/>
    </inkml:brush>
  </inkml:definitions>
  <inkml:trace contextRef="#ctx0" brushRef="#br0">65 0 2545,'0'0'2476,"-2"4"-2593,-2 7 130,0 1 0,1 0 1,0 0-1,1 1 1,0-1-1,1 1 0,0-1 1,1 1-1,1-1 1,0 1-1,4 22 0,1-13-73,1-1 0,0 0-1,1 0 1,2-1 0,0-1-1,13 20 1,-21-35 33,6 7-28,0 0 0,-1 1 0,0 0 0,-1 0 0,0 1 0,-1 0 0,-1 0 0,0 0 0,-1 1 0,3 21 0,-7-34 56,0-1 1,-1 1 0,1 0-1,-1-1 1,1 1 0,-1 0-1,1-1 1,-1 0-1,1 1 1,-1-1 0,1 0-1,-1 0 1,1 0 0,-1 0-1,1 0 1,-1 0-1,0 0 1,-2-1 0,0 1 23,-5-1 40,1-1 0,0 0 0,0 0 0,0 0 0,1-1 0,-1 0 1,1-1-1,-1 0 0,1 0 0,0 0 0,1-1 0,-1 0 0,1 0 0,0-1 0,0 0 0,0 0 1,1 0-1,0-1 0,-4-7 0,7 11-219,1 0 1,-1 0-1,1-1 1,0 1-1,0-1 1,0 1-1,1 0 1,-1-1-1,1 1 0,0-1 1,0 0-1,1-3 1,-1 0-399,0-15-1644</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40.500"/>
    </inkml:context>
    <inkml:brush xml:id="br0">
      <inkml:brushProperty name="width" value="0.05" units="cm"/>
      <inkml:brushProperty name="height" value="0.05" units="cm"/>
    </inkml:brush>
  </inkml:definitions>
  <inkml:trace contextRef="#ctx0" brushRef="#br0">1 221 3298,'0'0'4940,"22"0"-4753,8 2-74,-4-1-19,0 0 0,51-6 0,-74 5-149,0-1 0,0 0 1,0 0-1,0 0 0,0-1 0,-1 1 0,1-1 1,0 1-1,-1-1 0,1 0 0,-1 0 0,0 0 0,1-1 1,-1 1-1,0 0 0,-1-1 0,1 1 0,0-1 1,-1 0-1,1 0 0,1-4 0,0-1-126,0 1 1,-1-1-1,0 0 0,0 0 0,-1 0 1,0 0-1,0-8 0,0-3-92,-1-30-417,0 48 641,0 0 0,0 0 0,0 0 0,-1 0 0,1 0 0,0 0 0,-1 0 0,1 0 0,-1 0 0,1 0 0,-1 0 0,1 0 0,-1 0 0,0 0 0,1 0 0,-1 0 0,0 0 0,0 0 1,0 1-1,1-1 0,-1 0 0,0 1 0,0-1 0,0 1 0,0-1 0,0 1 0,0-1 0,0 1 0,-1 0 0,1-1 0,0 1 0,0 0 0,-2 0 0,-2 0-23,0 1 0,0 0-1,0 0 1,0 1 0,1-1 0,-1 1-1,0 0 1,0 0 0,1 1 0,0-1-1,-1 1 1,-3 4 0,-49 44 317,51-46-282,1 1 102,1-1 0,-1 1 0,1 0-1,1 0 1,-1 0 0,1 1 0,0-1 0,0 1-1,1 0 1,0 0 0,0-1 0,1 1 0,0 1-1,0-1 1,0 0 0,1 0 0,0 0 0,1 0-1,0 0 1,0 0 0,0 1 0,1-2-1,0 1 1,0 0 0,0 0 0,6 8 0,-6-10-70,0 0 1,1-1 0,0 1 0,0-1 0,0 0 0,0 0 0,1 0-1,-1 0 1,1-1 0,0 0 0,0 1 0,0-1 0,1-1-1,-1 1 1,1 0 0,-1-1 0,1 0 0,0 0 0,0-1-1,0 0 1,0 1 0,0-1 0,0-1 0,0 1 0,1-1-1,-1 0 1,0 0 0,0-1 0,0 1 0,0-1 0,0 0-1,0-1 1,0 1 0,0-1 0,0 0 0,8-4 0,1-3-108,-1-1 1,0 0-1,0-1 0,-1-1 1,0 0-1,18-25 1,-4 7-53,135-165-33,-161 195 209,0 0 0,1-1-1,-1 1 1,0 0 0,0 0 0,0 0 0,0-1 0,0 1-1,0 0 1,0 0 0,0 0 0,1-1 0,-1 1 0,0 0-1,0 0 1,0 0 0,0-1 0,0 1 0,0 0 0,0 0-1,0-1 1,0 1 0,0 0 0,0 0 0,-1 0 0,1-1-1,0 1 1,0 0 0,0 0 0,0 0 0,0-1 0,0 1-1,0 0 1,-1 0 0,1 0 0,0-1 0,0 1 0,0 0 0,0 0-1,0 0 1,-1 0 0,1 0 0,0 0 0,0-1 0,-1 1-1,-15-2 172,14 2-175,0 0 0,0 0 0,0 1 0,0-1-1,0 0 1,0 1 0,0 0 0,0-1 0,0 1 0,0 0 0,0 0 0,0 0 0,0 0 0,1 1 0,-1-1 0,-2 3 0,-1 3 88,1 1 0,0 0 0,0 0 0,1 1 1,0-1-1,0 0 0,1 1 0,1 0 1,-1 0-1,1 0 0,0-1 0,1 1 0,0 0 1,1 0-1,2 11 0,3 12 332,2 0 0,22 57-1,-10-36 395,-21-53-816,1 1 0,0-1 0,0 0 1,0 1-1,-1-1 0,1 0 0,0 1 0,0-1 0,-1 0 1,1 1-1,0-1 0,-1 0 0,1 0 0,0 0 1,-1 1-1,1-1 0,-1 0 0,1 0 0,0 0 0,-1 0 1,1 0-1,0 1 0,-1-1 0,1 0 0,-1 0 0,1 0 1,-1 0-1,1 0 0,0 0 0,-1-1 0,1 1 0,-1 0 1,1 0-1,-1 0 0,0 0 15,-24 0-6,13 1-197,0-1 0,0 0 0,0 0 0,1-1 0,-1-1 0,0 0 0,1 0-1,-1-2 1,-15-5 0,-18-23-2849</inkml:trace>
</inkml:ink>
</file>

<file path=ppt/ink/ink1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17T07:02:03.430"/>
    </inkml:context>
    <inkml:brush xml:id="br0">
      <inkml:brushProperty name="width" value="0.05292" units="cm"/>
      <inkml:brushProperty name="height" value="0.05292" units="cm"/>
    </inkml:brush>
  </inkml:definitions>
  <inkml:trace contextRef="#ctx0" brushRef="#br0">13186 832 156 0,'0'0'25'0,"0"0"16"0,9-81-37 15,-7 57 5-15,3-1 25 16,-5 7-7-16,3 4 5 16,-3 4-29-16,0 10-3 15,0 0-3-15,2 5-5 16,-2 27 8-16,3 19 42 15,3 16 12-15,2 17-35 16,6 13 9-16,0 2-23 16,-1 1 1-16,0-9 18 15,-2-13-15-15,-3-18-9 16,1-21 0-16,-7-14 0 16,1-11-42-16,-3-12-3 0,0-2-51 15,6-8-25-15</inkml:trace>
  <inkml:trace contextRef="#ctx0" brushRef="#br0" timeOffset="580.65">13767 980 128 0,'0'0'21'0,"0"0"5"16,0 0-15-16,16-83 9 16,-16 58 43-16,0-4-24 15,-10 5-14-15,-9-4-15 16,-4 7 0-16,0 5-10 15,-10 5-2-15,0 9-2 16,-2 2-3-16,-6 5 5 16,1 14-3-16,-4 5-2 15,4 6-7-15,7-1 1 16,8 3-18-16,8-2 24 0,15-4-10 16,2 2 17-1,2-4 0-15,15-6 24 0,11-4-3 16,2-14 17-16,2 0-16 15,4-14-22-15,-5-15 0 16,-1-12 4-16,1-4 9 16,-5-1-7-16,-1 6-6 15,-3 13 6-15,-8 11-5 16,-4 8 7-16,-4 8 2 16,-3 0-10-16,-3 11-2 15,2 24 2-15,-2 16 14 16,0 10-4-16,0 12-5 15,3 5-5-15,3 0 4 16,1-8-3-16,5-8-2 16,-5-17-19-16,2-15-17 0,-1-17-61 15,1-13 16 1,1-10-42-16</inkml:trace>
  <inkml:trace contextRef="#ctx0" brushRef="#br0" timeOffset="1113.7">13980 789 51 0,'0'0'52'16,"0"0"-37"-16,0 0-7 15,0 0 41-15,0 0 15 16,-4 83-27-16,4-48-13 16,0 3 2-16,0 2 11 0,14 3-8 15,5-3 8-15,6 6-18 16,4-5 1-16,1-4-16 15,0-2 3-15,-1-5 2 16,4-1-11-16,-10 1 7 16,-2-9-3-16,-11-5-2 15,-4-5-8-15,-6-5 4 16,0 2-24-16,-8-1 7 16,-14-1 8-16,-4-1 11 15,-11 4-31-15,6-7 33 16,-5 1-1-16,1-3 7 15,5 0-12-15,2 0 8 16,16-3-8-16,5-5 12 0,7-8-1 16,0-6 27-1,12-4-8-15,12-9-22 0,3-3 3 16,4-5-4-16,4-3 6 16,-6-5-14-16,1-3 8 15,-6 3-3-15,-13 3-3 16,-3 8 2-16,-8 8 4 15,0 4-2-15,-15 7-1 16,-13 2 0-16,-5 5-3 16,-5 4 5-16,-2 5-6 15,5 2 5-15,7 3-1 16,9 0-27-16,8 0-43 16,8 8-34-16,3 11-41 15</inkml:trace>
  <inkml:trace contextRef="#ctx0" brushRef="#br0" timeOffset="1313.95">14452 511 266 0,'0'0'35'0,"0"0"-35"16,2 141 0-16,-2-28 17 15,0 21 4-15,0 22 2 16,0 11-14-16,3-1-9 16,2 4-24-16,-5-14-36 0,0-16-96 15</inkml:trace>
  <inkml:trace contextRef="#ctx0" brushRef="#br0" timeOffset="7306.96">15717 1243 98 0,'0'0'28'16,"0"0"-25"-16,0 0-3 16,0 0 2-16,0 0 8 15,0 0 6-15,0 0 9 16,-78-10 38-16,28 10-41 16,-1 2 10-16,2 3-18 15,2-2 1-15,4-3-11 16,3 3-2-16,-2-3-2 15,10 0 2-15,3 0-4 16,6 0-7-16,8 0-5 16,6-6-47-16,9-5-53 0</inkml:trace>
  <inkml:trace contextRef="#ctx0" brushRef="#br0" timeOffset="8115.65">16301 912 113 0,'0'0'37'0,"0"0"-27"16,0 0 0-16,0 0 2 15,0 0 39-15,0 0-26 16,0-54-6-16,0 54-19 15,0 6-17-15,0 23 17 16,-6 17 10-16,-2 19 20 16,3 10-19-16,5 12 10 0,0-2-15 15,0-4 3-15,0-8-9 16,0-19 0-16,3-20-3 16,-3-18-67-16,0-13-22 15,2-3-90-15</inkml:trace>
  <inkml:trace contextRef="#ctx0" brushRef="#br0" timeOffset="8648.99">16903 1071 237 0,'0'0'7'16,"0"0"19"-16,0 0-26 16,0 0 11-16,28-81 15 15,-28 60-3-15,0 2-7 16,-16 5-3-16,-3-1-4 16,-6 6-6-16,-2 7-6 15,-6 2-1-15,-2 0 0 16,0 13-3-16,-3 9 3 15,0 2 7-15,5 8-6 16,8-2 3-16,9 2-17 0,11-3 2 16,5-4 26-1,5-4-22-15,11-8 22 0,7-7 14 16,3-6-19-16,5 0-2 16,-2-16-4-16,3-11-11 15,-1-5 8-15,-1-1 3 16,-9 4 3-16,-4 8 4 15,-4 10-10-15,-8 5 3 16,-2 6-12-16,-3 14-12 16,0 18 23-16,0 17 1 15,0 7 6-15,0 6 12 16,0 2-18-16,0-2 3 16,6 0 2-16,-1-8 14 15,0-8-10-15,0-12-9 0,-1-12-28 16,-4-11-47-16,0-11-54 15</inkml:trace>
  <inkml:trace contextRef="#ctx0" brushRef="#br0" timeOffset="9323.84">17020 1082 101 0,'0'0'85'0,"0"0"-71"0,0 0-6 15,0 0 19-15,0 0 51 16,0 0-54-16,47-14-19 16,-28 6 2-16,5 0-4 15,0-2-2-15,6 4-2 16,-2 1 6-16,-7 2-13 15,-2 3 5-15,-5 0 1 16,-7 0-5-16,-4 14 2 16,-3-1 5-16,0 6 2 15,0-1-2-15,-5-1 3 16,-9-6-13-16,4-1 9 16,-1-7 0-16,3 0-6 0,6-3 6 15,2 0 2-15,0 0 8 16,0 0 9-16,5-3-17 15,14-8-2-15,-1 3-4 16,4 3 3-16,3-1-9 16,-6 6 2-16,0 0-5 15,-5 0-4-15,-7 14 3 16,-4 7 8-16,-3 12 6 16,0 1 2-16,0 7 2 15,-5 2-2-15,-9-3 11 16,0-2-11-16,4-6 6 15,-1-5-7-15,3-3 0 16,2-11-1-16,1-2 0 16,5-2 1-16,-3-7-5 15,3 1 0-15,0-3 10 0,0 0-5 16,0 0 2-16,0 0 2 16,0 0-2-16,0 0 3 15,0 0-1-15,0 0-2 16,0 0 17-16,0 0-11 15,0 0 11-15,0 0-15 16,0 0 8-16,0 0-12 16,0 0-2-16,0 0-20 15,0 3-49-15,0-1-80 16</inkml:trace>
  <inkml:trace contextRef="#ctx0" brushRef="#br0" timeOffset="10319.84">16513 1017 0 0,'0'0'55'16,"0"0"-25"-16,0 0-2 15,0 0 27-15,0 0 21 16,0 0-31-16,10 0-1 15,-6 0-27-15,-4-11-1 16,0-2-4-16,0 0-12 0,0-1 0 16,0 4 6-1,0-1-12-15,-9 2 11 0,-5 5-12 16,1-2 3-16,-3 3 2 16,-7 3-10-16,2 0 5 15,-1 0-2-15,1 9-9 16,-2 6 18-16,4 2-12 15,9 4 12-15,-1 4-18 16,11-1 13-16,0 0-4 16,0-3 9-16,14-2 0 15,0-3 3-15,7-8 2 16,-2 0 0-16,3-8 9 16,-1 0-14-16,-1-13 0 15,2-9 0-15,-6 1 0 0,0-4 2 16,-6 4 0-16,-1 5-2 15,-6 3 1-15,-1 7-7 16,-2 6 6-16,0 0-2 16,0 6-20-16,0 18 17 15,0 16 10-15,5 6 19 16,-1 5-6-16,1 5-12 16,3-4 7-16,-2 1 1 15,-1-2 18-15,2-8-18 16,-3-10 2-16,-4-12-15 15,3-7-2-15,-3-9 1 16,0-2 0-16,0-1-19 16,0-2-28-16,0 0-11 0,0 0-53 15,2 0-73-15</inkml:trace>
</inkml:ink>
</file>

<file path=ppt/ink/ink1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17T07:04:53.149"/>
    </inkml:context>
    <inkml:brush xml:id="br0">
      <inkml:brushProperty name="width" value="0.05292" units="cm"/>
      <inkml:brushProperty name="height" value="0.05292" units="cm"/>
    </inkml:brush>
  </inkml:definitions>
  <inkml:trace contextRef="#ctx0" brushRef="#br0">5867 4430 120 0,'0'0'91'0,"0"0"-40"16,0 0-11-16,0 0 9 0,0 0-3 15,0 0-14-15,0 0-16 16,0 0-12-16,-16-54 2 15,11 41 2-15,5-4-5 16,0 1 9-16,0-5-3 16,0-3 2-16,0-6-2 15,0-3-7-15,9-6 0 16,1-2 1-16,1-2 3 16,3 5-6-16,3 4 0 15,-5 4 2-15,7 3 4 16,1 0-2-16,-1 0 6 15,7 3 9-15,0-3-10 0,0 3 14 16,7-5-10 0,0 1-3-16,2-1-5 0,5 4-3 15,-2 1-1-15,1 8 7 16,4 3 2-16,-5 2 10 16,3 3-7-16,0 0-1 15,-1 3 1-15,1-1 1 16,2 3 3-16,-2 1-11 15,0-1 2-15,2 3-4 16,11 0 8-16,9 0-12 16,10 0-8-16,12 8-4 15,-1 3 12-15,0-3 1 16,3 0-1-16,8 0-5 0,6 0 5 16,-1 0 1-1,0-3 2-15,-2 4 0 0,-3-4 9 16,5 3-15-16,4 0 6 15,1-3-3-15,1 3 0 16,-2 1-3-16,-1-4-3 16,-2 1 4-16,2-4-2 15,3 6-4-15,-6-5-3 16,0 5 7-16,-4-3-3 16,-12 1 5-16,-3-4-3 15,-7-2 2-15,-1 0 2 16,-2-10-6-16,-3-10 3 15,5-6-1-15,2-9-8 16,7-16 1-16,3-11-3 0,1-16 7 16,4-11 6-16,7-16 2 15,6-4-12-15,7-15 5 16,1-8 1-16,-3-5-8 16,0-3-11-16,-4 3 10 15,-11 11 5-15,-13 4 7 16,-9 12 3-16,-6 13 5 15,-10 16 0-15,-9 12-1 16,-5 12 0-16,-9 12-4 16,-4 1-1-16,-12 12-10 15,-3 13-5-15,-4 6-13 16,-7 10-18-16,-2 1-70 16,0 2-79-16</inkml:trace>
  <inkml:trace contextRef="#ctx0" brushRef="#br0" timeOffset="759.66">11252 1652 111 0,'0'0'39'0,"0"0"-16"16,0 0-3-16,0 0-8 16,0 0 9-16,0 0-5 15,55 67-3-15,-49-16-1 16,-1 6-10-16,-5 2 12 15,0-3-4-15,0-10 3 16,0-9-1-16,0-15 7 16,0-11-16-16,0-11-3 15,0 0 0-15,0-5 13 16,0-28 5-16,2-15-15 16,10-14-3-16,-2-8-8 15,9-5 8-15,-3 3 2 0,1-4-2 16,1 11-6-16,-1 15-4 15,-3 11 10-15,-9 21 3 16,-2 7 12-16,-3 11-2 16,0 0-13-16,-8 5-15 15,-19 15 15-15,-9-2 42 16,-5 7-10-16,-1-7-8 16,0-1-10-16,2-7-5 15,2-5 16-15,5 1-3 16,5-3-9-16,10-3-4 15,7 0-5-15,9 0-4 16,2 0 1-16,0 0 4 0,0 0 1 16,0 0-4-16,0 0 4 15,0 0-2-15,0 0-3 16,0 0 0-16,0 0 1 16,0 0 3-16,0 0 1 15,0 0 1-15,0 0-1 16,0 0 1-16,0 0-4 15,0 0 4-15,0 0-3 16,0 0 0-16,0 2-2 16,0-2-2-16,0 0-10 15,0 0-13-15,0 3-17 16,0 0-34-16,0 2-48 16,-4 6-71-16</inkml:trace>
  <inkml:trace contextRef="#ctx0" brushRef="#br0" timeOffset="3497">13139 786 426 0,'0'0'20'0,"0"0"-7"16,0 0-13-16,7 81 11 15,-2-27 20-15,-3 2-4 16,7-2-4-16,-4-3-9 16,0-8-3-16,-2-11 12 15,-3-10-7-15,0-11-14 16,0-6-2-16,3-5-6 15,-3 0 5-15,3-22-5 16,-3-7 5-16,5-9-2 16,0 0-2-16,1 1-2 15,4 2-1-15,-1 5-11 16,-1 9 9-16,-2 12 0 16,-3 5 5-16,-1 4-5 0,3 0-13 15,0 15-11-15,4 13 34 16,-4 3 3-16,4 7 0 15,-4 6 2-15,4-5 2 16,-4-4 6-16,2-5-2 16,0-14 2-16,-2-5 4 15,-5-11-5-15,0 0-6 16,2 0-6-16,1-22-4 16,3-9-2-16,2-10 4 15,3 4-1-15,-1 4 1 16,1 6-4-16,-3 11 4 15,-2 3-4-15,-1 4 6 0,-5 9-4 16,3 0 4-16,-3 0-11 16,2 0-4-16,1 16-1 15,3 9 16-15,2 7 4 16,0 0 1-16,0 0-1 16,6-4 8-16,-7-4 1 15,2-11 5-15,-4-8-2 16,-2-5-4-16,-1 0-4 15,2-5-8-15,4-16-15 16,0-6 7-16,3-8 1 16,-3 5 7-16,0 0 2 15,1 9 0-15,-4 5-1 16,-5 10-1-16,2 4-1 16,-2 2-5-16,0 0 2 15,0 8-20-15,3 14 24 0,-3 10 2 16,2 5 16-16,2 1-14 15,1 2 4-15,-2-2-5 16,2-6 6-16,1-2-7 16,-1-8-2-16,-2-7-1 15,-1-6-38-15,1-7-36 16,0-2-59-16,2 0-38 16</inkml:trace>
  <inkml:trace contextRef="#ctx0" brushRef="#br0" timeOffset="3670.51">13526 767 394 0,'0'0'122'16,"0"0"-72"-16,0 0-26 16,0 0 22-16,0 0-37 15,0 0-9-15,-6-29-36 16,8 29-77-16,5 0-116 15</inkml:trace>
  <inkml:trace contextRef="#ctx0" brushRef="#br0" timeOffset="4028.95">13684 624 100 0,'0'0'147'0,"0"0"-63"16,0 0-28-16,0 0 13 15,0 0-6-15,0 0-37 0,18 52-4 16,-15 18-12-16,0 16 8 16,-1 11-7-16,3 5-7 15,1 11 8-15,2-8-12 16,-6-17-4-16,2-18-32 16,-4-27-32-16,0-21-61 15,0-22-18-15,0-33-16 16</inkml:trace>
  <inkml:trace contextRef="#ctx0" brushRef="#br0" timeOffset="4420.71">13792 561 78 0,'0'0'77'0,"0"0"-16"16,0 0-6-16,0 0-22 15,0 0-13-15,24 123 13 0,-24-53-14 16,0 5 0-16,0 0-12 15,2 3 14-15,5 6 1 16,-2-9 11-16,0-11-15 16,1-15-12-16,-6-20 3 15,5-15-9-15,-5-14-10 16,0-3-24-16,3-23 26 16,-1-15 1-16,7-10 8 15,1-5-1-15,4 7 1 16,0 9 1-16,-7 13 0 15,2 11-1-15,-6 8 1 16,-1 8-2-16,-2 0-13 0,0 2 5 16,0 20-8-16,0 10 16 15,5 11 17-15,4 5-11 16,-1 1 2-16,0 2-8 16,6-3-5-16,-6-7 3 15,3-9-9-15,-3-8-30 16,-3-13-69-16,1-11-87 15</inkml:trace>
  <inkml:trace contextRef="#ctx0" brushRef="#br0" timeOffset="4516.74">13905 843 160 0,'0'0'0'0</inkml:trace>
  <inkml:trace contextRef="#ctx0" brushRef="#br0" timeOffset="5192.74">14034 918 255 0,'19'11'53'15,"-3"7"-18"-15,0 4-22 16,-3 5 47-16,-4 2-31 15,-2 4-16-15,0 1-13 0,-7-1 10 16,2-1 2 0,3-8-11-16,0-2 6 0,7-9 16 15,-5-2-8-15,7-5 22 16,5-6-21-16,4 0-9 16,-2-11-7-16,3-16-19 15,1-6 12-15,-6-4 2 16,-9 0-3-16,-6 4 7 15,-4 6 0-15,-9 5-3 16,-15 4 3-16,-4 5-10 16,-7 2 7-16,0 0 4 15,5 5 2-15,1-2-1 16,6 5-1-16,10 1 1 16,7 0 4-16,6 2-4 15,0-3 15-15,9 0-12 0,15 0-4 16,6-5-15-16,0 3 10 15,-6 2-2-15,0 0 0 16,-1 3-15-16,-7 6-28 16,1 16 23-16,-5 12 11 15,0 4-1-15,-5 5 17 16,2-2 1-16,-2-7 3 16,-4-1 3-16,3-9 7 15,-6-11 3-15,3-8-3 16,-3-5-13-16,0 0 5 15,2-18-6-15,1-17 7 16,3-8-6-16,2-6-1 0,-3 9 0 16,4 8 5-16,-2 12-4 15,4 10 8-15,-3 7 3 16,1 3-7-16,-2 9 0 16,2 17-5-16,5 17 0 15,1 3-10-15,-3 3 7 16,-1-9-29-16,-1-5-57 15,1-8-42-15,1-9-102 16</inkml:trace>
  <inkml:trace contextRef="#ctx0" brushRef="#br0" timeOffset="5821.92">14910 576 254 0,'0'0'95'16,"0"0"-52"-16,0 0 8 15,0 0-5-15,0 0-26 16,0 0 26-16,3 135-24 16,11-60-3-16,0 3 2 15,-2 3-14-15,2-1-2 16,0-10-5-16,-3-16-25 15,-6-16-26-15,-5-17-79 16,0-21-41-16,0 0-57 0</inkml:trace>
  <inkml:trace contextRef="#ctx0" brushRef="#br0" timeOffset="6033.3">15057 695 31 0,'0'0'104'0,"0"0"34"15,0 0-75-15,0 0-8 16,41 102-11-16,-31-43-16 16,4 8-2-16,0 0-26 15,0-2 24-15,-2-3-8 16,-3-11-14-16,-4-14-2 16,-2-13-10-16,-3-10-41 15,0-11-51-15,0-3-28 16,-5-27 10-16</inkml:trace>
  <inkml:trace contextRef="#ctx0" brushRef="#br0" timeOffset="6272.27">15014 773 76 0,'0'0'109'16,"0"0"-42"-16,0 0-13 16,-3-76 30-16,25 71-18 15,8 2-35-15,5 3-9 16,5 0-20-16,5 0 8 15,0 6 14-15,-7 1-14 16,-3 4-3-16,-12 8-7 0,-13 5 3 16,-10 11-3-16,0 8 15 15,-8-2-10-15,-20-4-4 16,-4-7-1-16,-6-12-33 16,3-7-24-16,4-5-64 15,13-6-74-15</inkml:trace>
  <inkml:trace contextRef="#ctx0" brushRef="#br0" timeOffset="11678.34">16192 1071 81 0,'0'0'72'16,"0"0"-61"-16,0 0-9 0,0 0 2 16,0 0 17-16,0 0 5 15,0 0 5-15,-48-94-6 16,31 81 6-16,-5 2-4 16,-2 8-26-16,-4 3 10 15,-3 0-4-15,-2 19 1 16,-3 5-8-16,1 3 2 15,8 5 2-15,3-2 6 16,5-3-10-16,10 0 8 16,6-3-8-16,3 0 18 15,0 0 15-15,12-3-29 16,7-7 20-16,2-3-6 16,3-8-4-16,1-3-14 15,5-3-4-15,-1-16-6 0,-3-5 10 16,-3-3 4-16,-6 0-2 15,-3 0 0-15,-7 6 2 16,-4 7-8-16,3 9 5 16,-6 3-2-16,0 2 1 15,0 0-1-15,3 0 0 16,-3 0-4-16,5 0-7 16,3 10 6-16,5 1 5 15,6 5-4-15,4 3 2 16,-2-6 3-16,0-2 2 15,1-3-1-15,-2-5-1 0,-1-3-2 16,2 0-28-16,-2-11 8 16,-2-8 22-16,-4-3 1 15,-5 4 2-15,-3 1-3 16,-1 4 1-16,-4 5-2 16,0 8-3-16,0 0-9 15,-12 0 7-15,-6 0-7 16,-1 8 13-16,-7 8-6 15,5 9 6-15,-3 1 0 16,5 4 4-16,5-6-4 16,6-2 0-16,8-1 14 15,0-2 2-15,8 0 39 16,14 0-21-16,6-3-8 16,-2-8-19-16,2-8-7 0,-2 0-8 15,-3-11-36-15,-4-21-24 16,-12-20-8-16,-7-11-53 15,0-13-60-15</inkml:trace>
  <inkml:trace contextRef="#ctx0" brushRef="#br0" timeOffset="11837.49">16227 668 107 0,'0'0'103'0,"0"0"-66"15,0 0-17-15,39 123 32 16,-13-53-12-16,0 5-10 15,2 6-17-15,0 0-6 16,-1-3-7-16,-5-14-2 0,-5-12-77 16,-5-23-82-16</inkml:trace>
  <inkml:trace contextRef="#ctx0" brushRef="#br0" timeOffset="12526.55">16670 1047 185 0,'0'0'19'16,"0"0"21"-16,0 0 1 16,0 0-21-16,0 0-16 15,0 0-4-15,3-19 0 16,-33 25 24-16,-6 4-12 0,3 6-6 16,-2 1 14-16,9-4-12 15,4 0 9-15,11-2 3 16,6 2-1-16,5 4-5 15,0 5 37-15,13 4-35 16,12-2-1-16,1-5-8 16,-3-5-7-16,-2-14-9 15,-4 0-19-15,-7-16-67 16,1-27 36-16,-11-17-9 16,0-10-4-16,-2-8 22 15,-17 3 7-15,-3 2 4 16,0 6 5-16,0 8 34 15,1 14 3-15,7 6 28 0,6 21-3 16,8 7-19-16,0 11 4 16,0 5 5-16,0 34 12 15,8 6 3-15,11 9-9 16,-3 5-6-16,6 0-2 16,3 0 22-16,-1 1-8 15,-3-21-6-15,-7-9-16 16,-5-19 26-16,-9-11-34 15,0 0-13-15,0-13-6 16,0-17 19-16,-4-7 2 16,-1 1-2-16,5 12-6 15,0 13 4-15,0 11-6 16,3 6 8-16,13 18-77 16,3 13 27-16,3 9 30 15,-6 0 20-15,-3-14 6 0,-1-10-3 16,-7-12 34-16,-3-10 17 15,-2 0-19-15,0-15 8 16,7-18 13-16,-2-8-6 16,6 2-30-16,-1 4 2 15,4 7-7-15,2 10-15 16,-2 10 0-16,0 2-34 16,-4 6-29-16,-1 0-71 15,-7 6-53-15</inkml:trace>
  <inkml:trace contextRef="#ctx0" brushRef="#br0" timeOffset="13127.83">16849 985 75 0,'0'0'155'0,"0"0"-93"15,0 0-30-15,0 0 32 16,112-5-5-16,-85-4-20 16,-6 2-22-16,4-1-7 15,-6-3-10-15,-2-2-4 16,-4 4-6-16,-5-4 10 15,-8 0-7-15,0-1-5 16,0-2-6-16,0 3 3 16,-5 2-5-16,-4 2-16 15,-5 4 3-15,4 5 2 16,1 0 24-16,-1 0-11 0,1 14 18 16,4 18 9-16,3 5 20 15,2 9-3 1,0-3-17-16,2-8 6 0,15-5-7 15,-1-8 34-15,1-9-20 16,-4-5 1-16,0-8-13 16,1 0-10-16,2-3-3 15,1-21-11-15,4-6 12 16,0-16-6-16,2 4 8 16,-4-4 0-16,-5 3 2 15,-7 11-2-15,-2 10 2 16,-2 6-1-16,-3 13 0 15,0 3-1-15,0 0-8 0,0 0 8 16,-3 3 0 0,-4 11 15-16,2 7-10 0,-1 6 7 15,6 8-5-15,0 5 6 16,0-2-4-16,8-1-9 16,2-5 4-16,2-4 0 15,-7-13-5-15,-3-1 7 16,-2-8-12-16,0 2 3 15,-2-1-10-15,-17-4 13 16,-2 0 8-16,-7-3 7 16,4 0-14-16,2 0-2 15,4-3-1-15,6-2-43 16,5 0-43-16,7-6-39 0,0-8-92 16</inkml:trace>
  <inkml:trace contextRef="#ctx0" brushRef="#br0" timeOffset="14044.61">17430 856 208 0,'0'0'61'0,"0"0"-55"16,0 0 2-16,0 0 33 16,0 0 10-16,0 0-25 15,-32-19-3-15,21 19-14 16,2 3 7-16,4 11 9 15,3 4-12-15,2 3 8 16,0 4-2-16,0 10-2 0,7 0-9 16,4 2-6-16,3 1-1 15,-9-6 4-15,-2-7-5 16,-3-7 0-16,0-10-4 16,0-5-4-16,-10-3 5 15,-9 0 6-15,-4-11 12 16,-1-7 8-16,5-1-6 15,8 6-13-15,6 4-2 16,3 7 4-16,2-1-3 16,0 0 23-16,0 3 0 15,10-3-17-15,6 1-3 16,3 2-12-16,4 0 5 16,-2 0 1-16,3 0-1 0,-1 0-1 15,-2 0 1-15,0-3-11 16,3-5 3-16,2-9-12 15,-3-4 20-15,3-3-6 16,-7-3 6-16,-6 3 1 16,-5 8 0-16,-6 5-2 15,1 6-5-15,-3 2-4 16,0 3-15-16,0 0 2 16,-8 0-2-16,-5 0 24 15,-1 0-21-15,1 8 6 16,2 9 4-16,6 7 13 15,5 2 6-15,0 9-5 0,5-3 21 16,14-4-21-16,2-7 11 16,2-5-5-16,-4-8 1 15,0-3-8-15,2-5-11 16,0-5-4-16,5-16-25 16,0-6 30-16,-1-9-1 15,2-1 11-15,-3 0-5 16,-4-4 4-16,1 6 2 15,-7 11 4-15,-6 11 5 16,-6 2 0-16,1 11 15 16,-3 0-19-16,0 0 0 15,0 0-4-15,0 0-4 16,0 0-11-16,0 8 12 16,-10 8 1-16,1 11 22 0,6 5-9 15,3 5 12-15,0 4-8 16,5 2 4-16,15-3 11 15,7-2-18-15,6-5 31 16,-1-7-24-16,-1-7 15 16,-12-8 12-16,-9-6-23 15,-4-2-8-15,-6-3-17 16,-4 0-9-16,-25 0-38 16,-17 0 44-16,-9-5-48 15,-10-6-18-15,-3 0-51 16,0 0-27-16,6 3-103 15</inkml:trace>
  <inkml:trace contextRef="#ctx0" brushRef="#br0" timeOffset="29524.07">11207 1693 35 0,'0'0'39'0,"0"0"-3"16,0 0-3-16,0 0 0 15,0 0-2-15,0 0 5 16,0 0-3-16,0 0 5 16,0 0-18-16,0 0 2 15,0 0-3-15,0 0-5 16,0 0 0-16,0 0-4 15,0 0-2-15,0 0-5 16,0 0 5-16,0 0-6 0,0 0 13 16,0 0-6-16,0 0 3 15,0 0-1-15,0 0-5 16,0 0-1-16,0 0-5 16,0 0 0-16,3 0 6 15,-1-4-6-15,3-3 1 16,4-1-2-16,-1-3-6 15,5-3-2-15,-5-2 6 16,6-2-2-16,0-7-3 16,0 4 2-16,-4 2 6 15,3 6-6-15,-7 2 5 16,-3 5-4-16,2 6 3 16,-2-3-16-16,2 3-33 0,4 0-43 15,1 0-51-15</inkml:trace>
  <inkml:trace contextRef="#ctx0" brushRef="#br0" timeOffset="30791.4">11351 1509 1 0,'0'0'28'15,"0"0"6"-15,0 0 4 16,0 0 5-16,0 0 17 16,0 0-12-16,-7-13-1 15,7 13-14-15,0 0 1 16,0 0-10-16,0 0 1 16,0 0-13-16,0 0-12 0,0 0-1 15,0 0-12 1,0 0-6-16,-5 8 14 0,-5 11 5 15,-1 10 3-15,-5 4 8 16,-1-1 0-16,6 0-11 16,-2-10 0-16,4-4 0 15,-1-4 0-15,7-3 0 16,0-8-4-16,1-3 2 16,2 0-2-16,0 0-4 15,0 0-3-15,0 0 2 16,0-3 9-16,0-13 3 15,5-3 1-15,3-6-6 16,0 1 4-16,3-2-1 0,-3 4 2 16,-4 3-3-16,1 8 0 15,-5 9 0-15,0 2 1 16,0 0-1-16,0 0-4 16,0 0-9-16,0 0-3 15,-5 8 0-15,-7 5 16 16,1 3 6-16,1 1-1 15,1-4-5-15,4-2 0 16,0-3 3-16,5-5 1 16,-4-3-1-16,4 0-1 15,-2 0 1-15,2 0-3 16,0 0-5-16,0 0 5 16,0-11 6-16,11-6-6 15,0 1 0-15,2-5 0 0,1 8 5 16,0-4-5-16,-7 10 0 15,0 1 1-15,-5 3-1 16,-2 3-1-16,0 0-2 16,0 11-35-16,-2 13 38 15,-15 8 3-15,3 3 8 16,3-2-5-16,1-7-12 16,4-7 6-16,1-5-2 15,2-6-8-15,-2 0-37 16,5-8-41-16,0 0-40 15</inkml:trace>
  <inkml:trace contextRef="#ctx0" brushRef="#br0" timeOffset="33059.96">11329 1574 45 0,'0'0'35'16,"0"0"-1"-16,0 0-1 0,0 0 8 15,0 0-13-15,0 0-9 16,8-51-6-16,-8 51 0 15,0 0-13-15,0 3-14 16,0 15 14-16,2 9 10 16,-2 6-4-16,3-1-5 15,-3-5 6-15,6-6-5 16,-6-10 10-16,0-6-9 16,0-5 5-16,0 0 0 15,3 0-8-15,-3 0-10 16,0-7 2-16,0-12 8 15,0-8 0-15,0 0-1 16,0 5-10-16,0 3 6 0,0 6-8 16,0 8 6-16,0 2 0 15,0 3 3-15,0 0-27 16,0 16-31-16,0 11 62 16,0 11 4-16,2 7 2 15,1-2-4-15,2 0 7 16,-1-7 7-16,-2-12 5 15,1-9 4-15,-3-12-14 16,0-3-11-16,0 0-10 16,0-8 10-16,0-19 0 15,0-10 9-15,-5-12-6 16,1 9-3-16,-1 0 2 16,5 8-1-16,0 10 2 15,0 5-2-15,0 7 5 0,0 10-5 16,0 0-2-16,0 0-16 15,0 21-1-15,0 14 18 16,0 8 9-16,0 6-6 16,0-1 1-16,0-4 4 15,0-7-2-15,0-10 7 16,0-13-7-16,0-7 12 16,0-7-18-16,0 0 0 15,0-7-16-15,0-21 16 16,0-4 10-16,-5-14-7 0,-4 6 0 15,9 0-1 1,0 5 4-16,0 11-6 0,0 7 4 16,0 6-4-16,6 6 3 15,-6 5-3-15,3 0 0 16,-3 11-44-16,0 19 44 16,0 7 4-16,0 6-1 15,0 3 3-15,0-6-5 16,2-10 5-16,-2-9-2 15,0-7 3-15,0-8-3 16,0-6-4-16,0 0-6 16,0 0-19-16,0-14 25 15,-2-8 7-15,-7-13 1 16,6-5-4-16,-2-3-4 16,5 6-1-16,0 1-2 0,0 12 0 15,0 6-1-15,0 7 4 16,3 8 0-16,-3 3 0 15,0 0-33-15,0 19 9 16,0 8 24-16,0 5 5 16,0 0-2-16,0-8 2 15,0-5 6-15,0-8-10 16,0-6-1-16,0-2-8 16,0-3-5-16,0 0 13 15,0-21 0-15,0-7 14 16,0-3-8-16,0 1-1 15,0 3-4-15,5 0 0 0,1-3 1 16,-3 3-2-16,2 3 0 16,-5 8 0-16,2 8 0 15,-2 6 0-15,0 2-2 16,0 0-11-16,-2 2-3 16,-15 11 16-16,-9 7 19 15,-4-5-14-15,-3-1 4 16,0-4-9-16,3-4-6 15,1-3-5-15,4-3 9 16,6 0 2-16,5 0 0 16,6 0 0-16,6 0 1 15,2-3 5-15,0-3 10 16,5 4-10-16,14-3-6 16,9 2-34-16,2 3-29 15,1 0 13-15,2 0 22 0,-3 0 22 16,-6 0 6-16,-1 0 10 15,-10 0-8-15,-7-3-1 16,-4 1 3-16,-2 2-4 16,0-6-4-16,-8 1 0 15,-14-1 4-15,-4 1 1 16,-5 3 2-16,1-2-3 16,0 4 4-16,4 0 6 15,7 0 6-15,2 0 2 16,8 0 1-16,4 0-2 15,5 0-8-15,0 0-3 16,0 0 18-16,0 0-3 0,14 4-15 16,8 3-6-16,-1-4-21 15,7 0 10-15,-4-3 4 16,3 0-13-16,-5 0-31 16,-6 0 35-16,-4 0 16 15,-7 0 5-15,-5 0-5 16,0 0-7-16,0 0-7 15,-12 0 14-15,-4 8 6 16,-6 0 1-16,-1 0 18 16,-3 0-23-16,0-5-3 15,4-1 9-15,-3 1-5 16,4-3 12-16,2 0 7 16,3 0 2-16,7 0-14 0,1 0 2 15,8 0-12 1,0 0 8-16,0 0 5 0,0 0 16 15,0 0-14-15,0 5 5 16,12 1-12-16,9 8-3 16,-2-4-6-16,2 4 2 15,-4-1 1-15,2-5-1 16,-8 0-2-16,-6-5 5 16,0-3-7-16,-5 0 3 15,0 0-23-15,0 0-25 16,0 0-7-16,-13-8 51 15,-3-3 4-15,0 0 5 0,4 3-1 16,5 3-2-16,0 2-2 16,5 0 6-16,2 3 5 15,0 0 16-15,0 0 13 16,2 3-22-16,17 11-18 16,7 7-5-16,0 6 2 15,-1-3 1-15,-3-5 2 16,-6-3-6-16,-5-6 4 15,-8-4-13-15,-3-6-15 16,0 0-62-16,-17-6 12 16,-4-15 62-16,-7 0 0 15,4-6 13-15,2 3-10 16,3 2 12-16,9 6 3 16,-2 8 0-16,10 2 25 15,-1 4 16-15,3 2 29 0,0 0 5 16,10 0-45-16,13 13-25 15,6 12-10-15,4 4 4 16,5 6-2-16,-3 6 0 16,-2-1-12-16,-1-2 12 15,-4-6-7-15,-6-8 10 16,-11-11 0-16,-6-7-1 16,-5-6-1-16,-3-3-82 15,-19-24 50-15,-10-10 27 16,-3-17-4-16,-4-3-23 15,-1 4-6-15</inkml:trace>
  <inkml:trace contextRef="#ctx0" brushRef="#br0" timeOffset="33237.82">11142 1550 48 0,'0'0'52'0,"0"0"-3"0,0 0 15 16,0 0-25-16,0 0-39 16,100 126-4-16,-48-61 3 15,-2 2-1-15,0-5 4 16,-1 0-2-16,-9-8 0 15,-5-11 4-15,-7-14 2 16,-14-16-2-16,-14-13-4 16,0 0-41-16,-30-32-68 15,-13-14 103-15,-4-10-23 16,-2-11-31-16</inkml:trace>
  <inkml:trace contextRef="#ctx0" brushRef="#br0" timeOffset="33913.06">11201 1593 68 0,'0'0'25'15,"0"0"-7"-15,0 0 16 16,0 0-18-16,0 0-16 16,70 107-6-16,-39-61 6 15,-4-3 5-15,-5-8 5 16,-8-5 6-16,-4-14-13 16,-8-6 14-16,-2-10-17 15,0 0-30-15,-10-10-1 16,-15-15 31-16,1-10-3 15,-6-8 3-15,6 6-5 0,5 5-10 16,8 5 13-16,3 16 2 16,2 3 23-16,6 8 15 15,0 0-5-15,0 0 22 16,0 0-19-16,11 13-8 16,5 15-15-16,6 1-9 15,-6 1-2-15,-2-6-1 16,-6-14 1-16,-8-4-2 15,0-6-4-15,0 0-33 16,-3 0-6-16,-18-16 41 16,-4-11-3-16,-2-5 9 15,6 2-8-15,-2 6 0 16,10 8 2-16,2 2 2 16,6 6 4-16,2 5 8 15,3 3 3-15,0 0 20 0,0 0-10 16,8 3 2-16,11 13-27 15,0 3 6-15,0-3-1 16,-3 6-2-16,-5-12 2 16,-6-1-5-16,-2-7 0 15,-3-2-6-15,0 0-12 16,-3 0-35-16,-15-16 42 16,-6-3 11-16,1-5 7 15,2-3-7-15,2 3 1 16,5 8 2-16,4 5-2 15,3 3 18-15,5 3 0 16,2 5 8-16,0 0-13 0,0 0 21 16,11 7-25-16,11 15-10 15,8 8-13-15,5 7 4 16,-2 4 4-16,-7-4-1 16,-3-4 5-16,-10-9-46 15,-2-8-17-15,-6-8-26 16,-2-5-29-16</inkml:trace>
  <inkml:trace contextRef="#ctx0" brushRef="#br0" timeOffset="37804.17">11210 1463 17 0,'0'0'22'16,"0"0"20"-16,0 0-3 15,0 0 25-15,0 0-9 16,0 0 2-16,-3-2-15 15,3 2-3-15,10 0-1 16,12-2-38-16,5-1-7 16,4-3 0-16,-8 4 0 15,5-7 7-15,-6 1 0 16,-1 1 0-16,-5 1-3 16,1 1 3-16,-10 2 0 0,0 3 0 15,-2 0-20-15,-5 0-25 16,5 0-33-16,-5 10-23 15,3 4-46-15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3:19.405"/>
    </inkml:context>
    <inkml:brush xml:id="br0">
      <inkml:brushProperty name="width" value="0.05" units="cm"/>
      <inkml:brushProperty name="height" value="0.05" units="cm"/>
    </inkml:brush>
  </inkml:definitions>
  <inkml:trace contextRef="#ctx0" brushRef="#br0">376 249 1185,'0'0'1715,"-26"5"-1176,-219 41 552,211-40-853,-34 4 10,66-10 1000,4 0-367,23-4-895,0 0 0,0-1 1,-1-2-1,0 0 1,0-2-1,44-22 0,-56 25 3,31-16-386,0-3 1,52-39-1,-92 61 369,0 1 1,0-1-1,0 1 1,-1-1-1,1 0 0,-1 0 1,0 0-1,1 0 1,-1-1-1,-1 1 0,1-1 1,0 1-1,-1-1 1,2-6-1,2-55-295,-5 62 321,-1 2-12,-1 0 0,0 0 0,1 0 1,-1 0-1,1 0 0,-1 0 0,0 1 0,0-1 0,1 0 1,-1 1-1,0 0 0,0-1 0,0 1 0,0 0 0,1 0 0,-5 0 1,3 0-6,-1-1 1,1 1 0,-1 0-1,0 0 1,1 0 0,-1 1-1,1-1 1,-1 1-1,-5 2 1,6 0 21,1 0-1,0 0 0,0 1 1,0-1-1,0 0 1,0 1-1,1-1 1,-1 1-1,1-1 0,0 1 1,0 0-1,1 0 1,-1-1-1,1 1 1,0 0-1,0 0 0,0 0 1,0 0-1,1-1 1,-1 1-1,3 5 1,-1 3 11,1 0 0,0-1 0,1 1 0,0-1 1,9 17-1,-2-10 18,1 0 0,0-1-1,26 28 1,-35-41-23,1 0 0,0 0 0,0-1 1,0 0-1,0 0 0,1 0 0,-1 0 0,1-1 0,0 1 0,0-1 0,0 0 0,0-1 0,0 1 0,0-1 0,0 0 0,0 0 0,1-1 0,-1 0 0,0 0 0,10-1 0,-12 0-6,0 0-1,0 0 0,-1 0 1,1 0-1,-1-1 0,1 0 1,-1 1-1,0-1 1,0 0-1,0 0 0,0 0 1,0 0-1,0 0 0,0-1 1,0 1-1,-1-1 0,0 1 1,2-4-1,22-59-55,-13 30 45,-10 30 11,0-1 0,1 1 0,0 0 0,0-1-1,0 2 1,1-1 0,5-6 0,-8 10-7,0 0 0,1 0 0,-1 1 0,0-1 0,0 0 0,1 1 0,-1-1 0,1 1 0,-1-1 0,1 1 0,-1-1 0,1 1 0,-1 0 0,1 0 0,-1 0 0,1 0 1,-1 0-1,1 0 0,-1 0 0,1 1 0,-1-1 0,1 0 0,-1 1 0,0-1 0,1 1 0,-1 0 0,0-1 0,1 1 0,-1 0 0,0 0 0,0 0 0,1 0 0,-1 0 0,0 0 0,1 2 0,7 7-58,-1 1 1,-1 0-1,0 0 0,-1 0 0,0 1 0,0 0 1,-1 0-1,4 20 0,7 10 2,-8-22 28,15 44-5,-21-61-22,0-3 56,-1-6 211,-1-13-41,1-1 0,1 1-1,1-1 1,1 1 0,1 0-1,0 0 1,1 1 0,1-1-1,1 2 1,10-20 0,-13 29-177,1 0-1,-1 0 1,1 0 0,0 0 0,1 1-1,0 0 1,0 1 0,1-1 0,-1 1-1,2 1 1,-1-1 0,0 2 0,1-1 0,0 1-1,0 0 1,0 1 0,0 0 0,1 0-1,-1 1 1,1 0 0,0 1 0,15 0-1,2 3-1213,-3 12-1508</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6T09:12:09.136"/>
    </inkml:context>
    <inkml:brush xml:id="br0">
      <inkml:brushProperty name="width" value="0.05" units="cm"/>
      <inkml:brushProperty name="height" value="0.05" units="cm"/>
    </inkml:brush>
  </inkml:definitions>
  <inkml:trace contextRef="#ctx0" brushRef="#br0">2 1 24575,'-2'92'0,"4"101"0,23-30 0,-17-113-104,19 64-1,-16-73-1051,-1-2-5670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6T09:12:18.144"/>
    </inkml:context>
    <inkml:brush xml:id="br0">
      <inkml:brushProperty name="width" value="0.05" units="cm"/>
      <inkml:brushProperty name="height" value="0.05" units="cm"/>
    </inkml:brush>
  </inkml:definitions>
  <inkml:trace contextRef="#ctx0" brushRef="#br0">54 1 24575,'-4'4'0,"1"1"0,0-1 0,0 1 0,0 0 0,0-1 0,1 1 0,0 1 0,0-1 0,-2 10 0,-8 52 0,11-61 0,-5 35 0,3 0 0,0 1 0,3-1 0,2 1 0,7 47 0,-8-85 0,0 0 0,1-1 0,-1 1 0,1 0 0,0-1 0,0 1 0,0-1 0,0 1 0,1-1 0,-1 0 0,1 0 0,0 0 0,0 0 0,0 0 0,0-1 0,0 0 0,1 1 0,-1-1 0,1 0 0,-1-1 0,1 1 0,0-1 0,0 1 0,0-1 0,0 0 0,0-1 0,5 1 0,9 1 0,0-1 0,1 0 0,-1-2 0,32-4 0,-46 4 0,1 0 0,-1 1 0,0-1 0,0-1 0,0 1 0,0-1 0,0 1 0,0-1 0,0 0 0,0-1 0,-1 1 0,1-1 0,-1 1 0,0-1 0,0 0 0,0 0 0,0-1 0,0 1 0,0-1 0,-1 1 0,4-8 0,-5 8 0,0-1 0,0 1 0,-1 0 0,1 0 0,-1-1 0,0 1 0,0 0 0,0-1 0,0 1 0,0 0 0,-1-1 0,1 1 0,-1 0 0,0 0 0,0 0 0,-1 0 0,1 0 0,0 0 0,-1 0 0,0 0 0,0 0 0,0 0 0,0 1 0,0-1 0,0 1 0,-1 0 0,1 0 0,-1 0 0,-3-3 0,-1 0 0,-1 0 0,-1 0 0,1 0 0,-1 1 0,1 0 0,-1 1 0,0 0 0,0 0 0,-19-2 0,25 4 0,0 1 0,0 0 0,0-1 0,-1 1 0,1 0 0,0 1 0,0-1 0,0 1 0,0-1 0,0 1 0,0 0 0,0 0 0,0 0 0,0 0 0,0 1 0,1-1 0,-1 1 0,0 0 0,1-1 0,-1 1 0,1 0 0,0 1 0,0-1 0,0 0 0,0 1 0,0-1 0,0 1 0,1-1 0,-1 1 0,1 0 0,-1 0 0,1 0 0,-1 4 0,-9 73 104,6-34-1573,1-20-5357</inkml:trace>
</inkml:ink>
</file>

<file path=ppt/ink/ink1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17T07:06:53.212"/>
    </inkml:context>
    <inkml:brush xml:id="br0">
      <inkml:brushProperty name="width" value="0.05292" units="cm"/>
      <inkml:brushProperty name="height" value="0.05292" units="cm"/>
    </inkml:brush>
  </inkml:definitions>
  <inkml:trace contextRef="#ctx0" brushRef="#br0">3812 6573 16 0,'0'0'26'0,"0"0"5"0,0 0-18 16,0 0 20-16,0 0-29 15,0 0-3-15,0 0-1 16,0 0 0-16,0 0-1 16,84 48 6-16,-68-31-8 15,3 1 6-15,0 1-6 16,1 3 10-16,-1-7-5 16,-2-1 1-16,-2-3 1 15,-1 0 35-15,-8-8-33 16,-1-1 9-16,-2 0-11 15,-3-2-1-15,0 0-3 16,0 0-10-16,-22-2 3 0,-6-11 7 16,-7-6 10-1,-8-5 11-15,-8-9-6 0,-12-2-14 16,-10-2 8-16,-9-1-4 16,1-5 3-16,2 5-5 15,6 3-3-15,7 3 5 16,4 2-5-16,7 1 7 15,10 8-7-15,7-3 0 16,5-1 5-16,5 4-11 16,7-1 8-16,2 1-4 15,3-1 1-15,2 3-1 16,6 3-2-16,2 8-20 16,6 5-13-16,0 1 4 15,0-1 19-15,0 3-11 0,0-3 17 16,0 1-4-16,0-7 4 15,0-1-9-15,0-1-28 16,0 3 30-16,0 2 14 16,0 4-5-16,0-1 12 15,0-2-3-15,0 2-3 16,0 3 20-16,0 0-11 16,0 0 13-16,0 0 5 15,0 0 3-15,0 0 22 16,0 16-11-16,9 14-41 15,1 13 9-15,4 8 0 16,0 5-9-16,2-2 0 16,0-11 5-16,-2-16 7 15,-4-8-9-15,-7-14 8 0,-3-5-11 16,0-3-26-16,0-26-48 16,-19-14 56-16,-2-13 17 15,-1-9 2-15,-3 3 9 16,4 0-10-16,-1 11 0 15,3 5 2-15,8 11 1 16,-2 11-2-16,7 11 8 16,3 5 7-16,3 8-10 15,0 0 29-15,0 0 21 16,0 0 12-16,17 0-55 16,13 8-6-16,8 3-14 0,2 2 6 15,7-2-9-15,-4-3-6 16,-4-3 11-16,-10-2-24 15,-8-3-56-15,-5-8-38 16</inkml:trace>
  <inkml:trace contextRef="#ctx0" brushRef="#br0" timeOffset="2404.48">1062 5266 26 0,'0'0'48'16,"0"0"-9"-16,0 0-30 15,0 0 36-15,0 0-11 16,-3-86 8-16,-10 78-22 15,-1 0-10-15,2 3 11 16,2-1-14-16,8 3 9 16,2 1-9-16,-4 2 13 15,4 0-19-15,0 0-1 16,0 2-7-16,0 20 7 16,0 10 2-16,6 22 14 15,11 8-7-15,-1 7 0 16,3 2 0-16,-9-1-2 0,-1-9-9 15,1-7 2-15,-1-11-11 16,-7-13-22-16,3-17-23 16,-5-10-52-16,0-3-34 15</inkml:trace>
  <inkml:trace contextRef="#ctx0" brushRef="#br0" timeOffset="2825.31">1182 5145 25 0,'0'0'0'0,"0"0"1"0,0 0 27 15,0 0 19-15,21 107-4 16,-21-66-36-16,0-1 4 16,0-2-3-16,2-1 11 15,4-2-9-15,0-5 10 16,4-6-2-16,1-2-3 15,3-9 32-15,2 0-41 16,3-4 28-16,0-7-28 16,3-2 6-16,-1 0-5 15,-7 0 5-15,0-2-12 16,-9-9 0-16,0-2-17 16,-1 2-30-16,-4-2 15 15,0 4-6-15,0 4 14 16,-14 2-2-16,0 3 9 0,0 0 9 15,0 0 8-15,2 8 11 16,-2 5 4-16,2-2 14 16,7 0-9-16,3 0-6 15,2 0-12-15,2 2 26 16,20 4-10-16,8-4-18 16,5-5-105-16,-2-8-94 15</inkml:trace>
  <inkml:trace contextRef="#ctx0" brushRef="#br0" timeOffset="4815.64">1640 5226 42 0,'0'0'59'0,"0"0"-12"15,0 0 30-15,0 0-15 16,0 0-19-16,0 0-31 16,-9-35-3-16,9 35-9 15,0 7-9-15,0 23 9 16,17 16 5-16,5 8 8 16,0-3 2-16,-3-8 0 15,-8-11-9-15,-1-10 22 0,-4-9-23 16,-3-10 7-1,-3 0-6-15,0-3-7 0,0 0 1 16,0-3-18-16,0-13 0 16,-9-11 9-16,-5-3 8 15,4 0-22-15,1 4 16 16,4 4-23-16,0 9 23 16,5 5-25-16,0 5 7 15,0 3 10-15,0 0-10 16,0 0-22-16,0 3 15 15,0 10 10-15,5 3 22 16,7 0 7-16,-7-5-7 0,2 0 13 16,-1-5-2-1,2-1 11-15,-2-3-4 0,2 1-7 16,-6-3 20-16,3 0-23 16,2 0 19-16,-5-3-27 15,3-10-12-15,-5-6 2 16,0 0 6-16,0-2-10 15,0 4-4-15,0 4 0 16,0 2-1-16,0 11 13 16,0 0-4-16,0 0 10 15,3 0-28-15,8 0 2 16,-3 11 18-16,6 2 8 16,-1 6 10-16,4-2 5 15,-1 1 18-15,1-1-3 16,-4-6-9-16,0-1 11 0,-4-7 9 15,-4-3-12 1,-3 0-1-16,1 0-9 0,-3-6-19 16,0-10-21-16,0-8-8 15,0 0 25-15,0-6 5 16,0 9-1-16,0 5 2 16,0 8 2-16,0 5-4 15,0 3 4-15,0 0-4 16,0 0-10-16,0 0 3 15,0 11-9-15,6 7 16 16,8 10 12-16,5-2-1 16,-6-4-6-16,3-3-4 15,-2-1-1-15,0-7-9 16,-3-3-11-16,-6-8-100 0,-5 0-52 16</inkml:trace>
  <inkml:trace contextRef="#ctx0" brushRef="#br0" timeOffset="4948.41">1873 5107 92 0,'0'0'116'16,"0"0"-24"-16,0 0-34 15,0 0 6-15,0 0-33 16,0 0-31-16,-12-46-24 16,14 46-79-16,1 0-86 15</inkml:trace>
  <inkml:trace contextRef="#ctx0" brushRef="#br0" timeOffset="5180.96">1830 4881 85 0,'0'0'81'0,"0"0"-44"16,0 0-28-16,0 0 54 15,0 0-19-15,66 116-21 16,-40-62 5-16,2 2-16 15,-2 3 9-15,0-2-7 16,-5-9-7-16,-7-4-7 0,-4-20-11 16,-4-9-37-1,-6-15-32-15,0 0-27 0,0-24-16 16</inkml:trace>
  <inkml:trace contextRef="#ctx0" brushRef="#br0" timeOffset="5549.31">1934 4860 18 0,'0'0'30'0,"0"0"4"15,0 0-15-15,0 0 41 16,37 113-14-16,-10-62-16 16,-2 3-4-16,1-3-9 15,2 0 16-15,-4-3-20 16,1-7 14-16,-6-9-21 0,-5-16 6 15,-9-5-11-15,-2-9 1 16,-3-2 8-16,0 0 0 16,0-13-10-16,0-11-25 15,0-3 9-15,0-2 16 16,0 4 6-16,0 4-6 16,0 10 4-16,0 3-4 15,0 2 1-15,0 6-1 16,0 0 4-16,0 0-8 15,0 0-11-15,2 8 11 16,9 14-16-16,6 8 13 16,4 7 7-16,1-2-17 0,-3-8-27 15,-8-8-34-15,0-9-53 16</inkml:trace>
  <inkml:trace contextRef="#ctx0" brushRef="#br0" timeOffset="5653.12">2136 5040 11 0,'0'0'0'0,"0"0"-5"15</inkml:trace>
  <inkml:trace contextRef="#ctx0" brushRef="#br0" timeOffset="6349.67">2136 5040 32 0,'120'62'78'0,"-114"-62"-27"0,-1 0-19 15,-2 0-25-15,-1 8-2 16,1 6 1-16,3 4-6 16,-3 6 0-16,-1 1 2 15,3-7-3-15,4 4 7 16,5-6 2-16,1-2 18 15,5-1 5-15,2-11-21 16,4-2 5-16,-3 0-14 0,-2 0 9 16,-2-15-10-1,-8-9-19-15,-8-6-8 0,-3-3 1 16,-6 7 2-16,-18 4 8 16,-7 6 10-16,-4 5-1 15,-3 6-6-15,3 2 0 16,5 3 13-16,6 0 5 15,5 0-3-15,10 0 5 16,4 0-1-16,5 0 7 16,0 0 19-16,3 0 30 15,13 0-59-15,9-2-3 16,2-9-12-16,0 0-3 16,0-3 7-16,-2 7-11 15,4-2 10-15,-6 4-25 16,1 5 22-16,-3 0-2 0,-2 8 11 15,-3 11-5-15,3 0 8 16,-5 2 9-16,3 0 7 16,-4-4 18-16,-3-4-19 15,2-2 29-15,-10-8-22 16,-2-3 13-16,0 0-12 16,0-5-11-16,0-17-12 15,0-10-18-15,-7-6 17 16,-5-2-30-16,2 7 22 15,4 9-12-15,6 11 16 16,0 7 5-16,0 6-6 16,0 0-3-16,6 11-2 0,13 16 9 15,10 5 2-15,1 4 18 16,1-4-10-16,-10-6-2 16,-5-10-1-16,-2-5-10 15,-6-11-71-15,-2 0-90 16</inkml:trace>
  <inkml:trace contextRef="#ctx0" brushRef="#br0" timeOffset="7445.45">2873 4830 12 0,'0'0'57'16,"0"0"-41"-16,0 0-3 15,0 0 13-15,0 0-3 16,0 0-23-16,17 38 2 15,7 19-1-15,11 15 2 16,5 14 6-16,2 5 8 16,1 1 26-16,-8-9-11 15,-7-18-12-15,-10-23-20 0,-15-20-1 16,-3-14-17-16,-8-8-62 16,-24-15-53-16</inkml:trace>
  <inkml:trace contextRef="#ctx0" brushRef="#br0" timeOffset="7693.42">2796 4833 6 0,'0'0'72'16,"0"0"-43"-16,123-32-18 16,-72 29 14-16,-7 3-14 15,-3 0 21-15,-11 11-18 16,-14 5-2-16,-11 6-8 0,-5 2-4 15,0 10 2-15,-19 1 13 16,-5 0 8-16,-8 1-4 16,-1-10-11-16,3-6 1 15,3-7-18-15,5-8 9 16,8-5-16-16,6 0-59 16,8-11-35-16</inkml:trace>
  <inkml:trace contextRef="#ctx0" brushRef="#br0" timeOffset="8082.7">3017 4682 37 0,'0'0'97'0,"0"0"-65"0,0 0-24 16,0 0-3-16,0 0 15 16,0 0 16-16,5 67 4 15,0-32-27-15,9 3-3 16,2-3 12-16,3-2-12 15,-3-9 7-15,3-5-13 16,-5-8 8-16,0-6-9 16,-3-5 9-16,-6 0-6 15,0-14-6-15,1-10-26 16,0-6 8-16,-6-2 8 16,0-5 6-16,0 7-1 15,0 3-14-15,-6 8 13 16,0 11-21-16,4 3 7 15,2 5 1-15,0 0 13 0,0 0 4 16,0 0-1-16,2 13 3 16,15 6 14-16,4 5 3 15,-2 0-15-15,4-5 6 16,-11 0-8-16,2-8-4 16,-11-6-23-16,-3-2-39 15,0-3-74-15</inkml:trace>
  <inkml:trace contextRef="#ctx0" brushRef="#br0" timeOffset="8413.71">3245 4707 66 0,'0'0'69'0,"0"0"18"16,0 0 0-16,0 0-71 16,0 0 6-16,0 0-13 15,52 137 25-15,-20-65-29 16,6 6 15-16,0 0-16 0,2 0 9 15,-5-5-6-15,-7-11-3 16,-9-22-8-16,-16-16-44 16,-3-21-38-16,-5-3-47 15,-19-24 33-15</inkml:trace>
  <inkml:trace contextRef="#ctx0" brushRef="#br0" timeOffset="8654.12">3215 4825 73 0,'0'0'63'16,"0"0"-12"-16,21-83 6 16,9 64-28-16,6 3-22 0,-1 8 7 15,0 5-10-15,-10 3-8 16,-6 0 2-16,-9 11-10 16,-10 13 11-16,0 8 1 15,0 3 3-15,-21 5 0 16,-3-2 5-16,-6-3-6 15,-1-8-2-15,2-6 5 16,4-10-10-16,6-11-17 16,6 0-18-16,5-11-48 15</inkml:trace>
  <inkml:trace contextRef="#ctx0" brushRef="#br0" timeOffset="10114.54">3160 4526 56 0,'0'0'57'0,"0"0"16"16,0 0-10-16,0-85 3 16,0 76 0-16,0 9-10 15,0 0-5-15,0 0-38 16,0 0 7-16,0 0-15 15,3 22 8-15,13 10-11 16,6 14 15-16,8 10-10 0,5 1-6 16,-2 5 1-1,2 5 3-15,6 6-4 0,-2-1 8 16,-4-8-5-16,-9-12-3 16,-9-17 7-16,-3-9-7 15,-9-12-1-15,-3-4 4 16,2-4 3-16,-4-6-11 15,0 0 11-15,0 0-4 16,0 0 6-16,0 0-15 16,0 0 11-16,0 0-10 15,0 0 4-15,0 0-7 16,0 0 2-16,0 0-17 16,-9-2 21-16,-2-7 2 15,1 4 0-15,-2 0-12 16,2-4 6-16,-4-2-4 0,1-2 10 15,-4-8-8-15,-2-3-1 16,0-9 6-16,6-10-7 16,-1-3 2-16,6-4 6 15,8-7-2-15,0 1-3 16,3 4 3-16,13 4-5 16,5 10 6-16,5 9 2 15,-5 8-8-15,6 4 0 16,-2 6 2-16,-1 11 3 15,-3 0-3-15,-1 11 4 16,-7 19-9-16,-4 13 12 16,-9 11 6-16,0-1-3 0,-14 1 5 15,-16-8 4 1,-3-8-19-16,-2-9 14 0,-1-5-14 16,10-10 10-16,1-7-6 15,8-3-16-15,5-4-48 16,-2-8-80-16,5-17-3 15</inkml:trace>
  <inkml:trace contextRef="#ctx0" brushRef="#br0" timeOffset="10515.43">3288 4220 195 0,'0'0'88'15,"0"0"-53"-15,0 0-20 16,0 0-15-16,82 78 17 16,-50-24-12-16,1 7 5 15,2 4-5-15,-2 2 1 16,0-4-1-16,-4-13-5 16,-1-7 9-16,-10-10-5 15,-1-14 2-15,-12-12-3 16,-3-7 14-16,2 0-10 15,-4-2 9-15,3-22-16 16,-1-6-35-16,-2-5 34 0,0 2 1 16,0 7 9-1,3 9-3-15,-1 12 7 0,1 5-11 16,-1 0-4-16,5 0 2 16,3 16-5-16,6 12 5 15,7 6 0-15,-7 4-1 16,-11-6-8-16,-5-5-33 15,0-8-32-15,-11-8-19 16,-8-11-54-16,-8 0 83 16</inkml:trace>
  <inkml:trace contextRef="#ctx0" brushRef="#br0" timeOffset="10587.4">3522 4540 14 0,'0'0'6'15,"0"0"-6"-15,0 0-20 16</inkml:trace>
  <inkml:trace contextRef="#ctx0" brushRef="#br0" timeOffset="10880.54">3666 4497 38 0,'0'0'99'16,"0"0"-37"-16,0 0-22 15,0 0 16-15,0 0-4 16,0 0-52-16,32-51-7 15,-34 70-15-15,-12 10 22 16,3 11 2-16,1 4 14 16,3-1 5-16,7-8-9 0,0-11 22 15,7-11 0 1,11-2 47-16,6-8-39 0,4-3 0 16,2 0-37-16,-3-11 10 15,-3-5-15-15,-2-8-12 16,-8 2-9-16,-6 6-54 15,-8 2-41-15,0 9-108 16</inkml:trace>
  <inkml:trace contextRef="#ctx0" brushRef="#br0" timeOffset="12344.31">3593 4508 49 0,'0'0'45'0,"0"0"2"16,35 83-29-16,-21-56 15 16,-4 0-11-16,-1-3-11 0,4 0 8 15,-3 0-15 1,2 1-2-16,2-4 6 0,-7-2-15 16,2-6 7-16,-1-2-10 15,-6-5-42-15,-2-6-75 16</inkml:trace>
  <inkml:trace contextRef="#ctx0" brushRef="#br0" timeOffset="12532.62">3487 4209 365 0,'0'0'82'0,"0"0"-33"15,0 0-31-15,0 0-1 0,0 0-17 16,0 0-12-16,5-8-88 16,-17 14-147-16,-6 12 93 15</inkml:trace>
  <inkml:trace contextRef="#ctx0" brushRef="#br0" timeOffset="13298.53">2028 5782 37 0,'0'0'69'0,"0"0"-21"16,21-78 30-16,-12 46-23 16,-6 5 2-16,2 8-23 15,-1 9 3-15,-2 4 9 16,-2 6-15-16,3 0-5 16,-3 0-20-16,5 6-8 15,4 20 11-15,7 18 0 16,5 17-5-16,3 12-4 15,6 5 0-15,1-6 0 16,0-5-3-16,-1-10-7 0,-4-19-8 16,-14-14-52-16,-8-16 8 15,-4-8-63-15,0-8-6 16</inkml:trace>
  <inkml:trace contextRef="#ctx0" brushRef="#br0" timeOffset="13484.39">2333 5836 30 0,'0'0'62'15,"0"0"2"-15,2-81 9 16,-2 73-8-16,0 8-16 0,5 0-23 16,-2 6-6-1,8 18-15-15,3 13 28 0,5 12-20 16,2 4 1-16,-2-4-13 16,-2-6-2-16,-6-11 1 15,-6-5-20-15,-5-11-43 16,0-10-63-16,-2-6 12 15</inkml:trace>
  <inkml:trace contextRef="#ctx0" brushRef="#br0" timeOffset="13734.22">2240 5734 12 0,'0'0'83'15,"0"0"4"-15,-29-86-21 16,29 67 12-16,0 0-20 0,26 3-23 15,12 0-28 1,1-3-4-16,6 5 2 0,-12 3 9 16,-5 7-14-16,-12 1 10 15,-11 3-16-15,-5 7 6 16,0 29 0-16,0 4 2 16,-21 6 10-16,-9-3-12 15,-15-8-4-15,-9-11-23 16,3-8-65-16,8-11-73 15</inkml:trace>
  <inkml:trace contextRef="#ctx0" brushRef="#br0" timeOffset="14967.02">2213 5570 12 0,'0'0'37'16,"0"0"-5"-16,0 0 7 0,0 0 1 16,0 0 3-1,0 0-18-15,5-6 8 0,0 9-27 16,18 21 12-16,3 22-11 16,16 27-14-16,12 26-14 15,-2 14-42-15,7 8-78 16</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3:23.987"/>
    </inkml:context>
    <inkml:brush xml:id="br0">
      <inkml:brushProperty name="width" value="0.05" units="cm"/>
      <inkml:brushProperty name="height" value="0.05" units="cm"/>
    </inkml:brush>
  </inkml:definitions>
  <inkml:trace contextRef="#ctx0" brushRef="#br0">347 105 1857,'0'0'3519,"1"3"-3239,-6-2 2716,-19-3-2759,0-1-1,1-2 1,-1-1 0,1 0-1,0-2 1,0 0 0,-23-13-1,-28-10 69,50 26-286,22 5-3,-1 0 0,1 0 0,0-1 0,-1 1 0,1-1 0,-1 0 0,1 1 0,0-1 0,0 0 0,-5-3 0,7 3 165,-4-3 38</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3:17.257"/>
    </inkml:context>
    <inkml:brush xml:id="br0">
      <inkml:brushProperty name="width" value="0.05" units="cm"/>
      <inkml:brushProperty name="height" value="0.05" units="cm"/>
    </inkml:brush>
  </inkml:definitions>
  <inkml:trace contextRef="#ctx0" brushRef="#br0">555 1 2353,'0'0'3572,"6"0"-3238,16 0 2,-16 0 1748,-8 4-2140,-12 14 51,-1-1 0,-1 0 1,0-1-1,-1-1 0,-27 19 1,3-1 40,31-25-30,-375 289 204,376-292-200,8-5 2,0 0 0,1 0 0,-1 1 0,0-1 1,0 0-1,1 1 0,-1-1 0,0 1 0,0-1 0,1 1 1,-1-1-1,1 1 0,-1-1 0,0 1 0,1 0 0,-1-1 1,1 1-1,0 0 0,-1 0 0,1-1 0,-1 1 0,1 0 1,0 0-1,0 0 0,-1-1 0,1 1 0,0 0 0,0 1 1,-4 5-848,3-18-4723</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3:17.757"/>
    </inkml:context>
    <inkml:brush xml:id="br0">
      <inkml:brushProperty name="width" value="0.05" units="cm"/>
      <inkml:brushProperty name="height" value="0.05" units="cm"/>
    </inkml:brush>
  </inkml:definitions>
  <inkml:trace contextRef="#ctx0" brushRef="#br0">1 1 656,'0'0'4805,"4"5"-3922,22 23-101,45 35 1,3 5-446,-59-53-275,310 331 525,-319-337-497</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3:18.325"/>
    </inkml:context>
    <inkml:brush xml:id="br0">
      <inkml:brushProperty name="width" value="0.05" units="cm"/>
      <inkml:brushProperty name="height" value="0.05" units="cm"/>
    </inkml:brush>
  </inkml:definitions>
  <inkml:trace contextRef="#ctx0" brushRef="#br0">1 29 7700,'0'0'3505,"48"0"-3505,-48-10-3650,0-9-640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3:19.108"/>
    </inkml:context>
    <inkml:brush xml:id="br0">
      <inkml:brushProperty name="width" value="0.05" units="cm"/>
      <inkml:brushProperty name="height" value="0.05" units="cm"/>
    </inkml:brush>
  </inkml:definitions>
  <inkml:trace contextRef="#ctx0" brushRef="#br0">535 23 2657,'0'0'4701,"10"-3"-4167,28-10-161,-28 9-66,-10 1-251,-11 25-423,7-18 315,-32 42 70,-2-1 0,-2-2-1,-1-2 1,-3-2 0,-1-2-1,-2-2 1,-1-1 0,-2-3-1,-1-3 1,-56 24 0,81-43 21,21-7-4347,9-2 1758</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3:19.564"/>
    </inkml:context>
    <inkml:brush xml:id="br0">
      <inkml:brushProperty name="width" value="0.05" units="cm"/>
      <inkml:brushProperty name="height" value="0.05" units="cm"/>
    </inkml:brush>
  </inkml:definitions>
  <inkml:trace contextRef="#ctx0" brushRef="#br0">3 5 416,'0'0'4018,"-2"-4"-3372,182 199 2064,34 26-2359,-207-214-307,9 4-691,-11-8-1350,-10-8 170,-9-7-206</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3:20.128"/>
    </inkml:context>
    <inkml:brush xml:id="br0">
      <inkml:brushProperty name="width" value="0.05" units="cm"/>
      <inkml:brushProperty name="height" value="0.05" units="cm"/>
    </inkml:brush>
  </inkml:definitions>
  <inkml:trace contextRef="#ctx0" brushRef="#br0">0 25 4418,'0'0'4594,"10"0"-4754,-10-5-2753,0-14-65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3:20.324"/>
    </inkml:context>
    <inkml:brush xml:id="br0">
      <inkml:brushProperty name="width" value="0.05" units="cm"/>
      <inkml:brushProperty name="height" value="0.05" units="cm"/>
    </inkml:brush>
  </inkml:definitions>
  <inkml:trace contextRef="#ctx0" brushRef="#br0">0 0 1889,'0'0'7411,"16"0"-6658,-12 0-17,0 0 64,0 0-688,0 0 112,0 0 33,0 0-514,0 0-639,0 0-1025,0 4-1168,4 12-2610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3:20.616"/>
    </inkml:context>
    <inkml:brush xml:id="br0">
      <inkml:brushProperty name="width" value="0.05" units="cm"/>
      <inkml:brushProperty name="height" value="0.05" units="cm"/>
    </inkml:brush>
  </inkml:definitions>
  <inkml:trace contextRef="#ctx0" brushRef="#br0">386 1 1105,'0'0'4988,"8"0"-4136,32 0 113,-52 17-1194,-40 45 327,-3-2 0,-2-3 0,-2-3 1,-68 48-1,95-83-97,-2 0 208,28-14-1043,15-4-1167,6-6 304,0-4-344</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3:21.160"/>
    </inkml:context>
    <inkml:brush xml:id="br0">
      <inkml:brushProperty name="width" value="0.05" units="cm"/>
      <inkml:brushProperty name="height" value="0.05" units="cm"/>
    </inkml:brush>
  </inkml:definitions>
  <inkml:trace contextRef="#ctx0" brushRef="#br0">0 0 16,'0'0'4578,"2"2"-3577,23 30-631,1-2 0,1-1 0,2-2 1,1 0-1,37 24 0,35 33-324,-65-47-13,-27-26-21,0 0 0,1-1 0,0-1 0,1 0 0,-1 0 1,26 13-1,-30-20 275,-7-2-369,0 0 1,0 0-1,0 0 1,1 0 0,-1 0-1,0 0 1,0 0-1,1 0 1,-1 0 0,0 0-1,0 0 1,0 0-1,1 0 1,-1 0-1,0 0 1,0 0 0,0 0-1,0 0 1,1-1-1,-1 1 1,0 0 0,0 0-1,0 0 1,0 0-1,0 0 1,1-1-1,-1 1 1,0 0 0,0 0-1,0 0 1,0 0-1,0-1 1,0 1 0,0 0-1,0 0 1,0 0-1,1-1 1,-1 1-1,0 0 1,0 0 0,0 0-1,0-1 1,0 1-1,0 0 1,0 0 0,-1 0-1,1-1 1,0 1-1,0 0 1,0 0-1,0 0 1,0-1 0,0 1-1,0 0 1,0 0-1,0 0 1,-1 0 0,1-1-1,0 1 1,0 0-1,0 0 1,-1 0-1,-7-21-1582</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3:21.653"/>
    </inkml:context>
    <inkml:brush xml:id="br0">
      <inkml:brushProperty name="width" value="0.05" units="cm"/>
      <inkml:brushProperty name="height" value="0.05" units="cm"/>
    </inkml:brush>
  </inkml:definitions>
  <inkml:trace contextRef="#ctx0" brushRef="#br0">0 15 2673,'0'0'4979,"15"0"-4979,-15-14-5331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3:22.079"/>
    </inkml:context>
    <inkml:brush xml:id="br0">
      <inkml:brushProperty name="width" value="0.05" units="cm"/>
      <inkml:brushProperty name="height" value="0.05" units="cm"/>
    </inkml:brush>
  </inkml:definitions>
  <inkml:trace contextRef="#ctx0" brushRef="#br0">461 38 960,'0'0'2986,"4"-8"-2375,16-19-244,-15 25-313,-9 13-115,-2 3 106,-2 0 0,0 0 0,0-1 0,-2 0 0,1 0-1,-2-1 1,1 0 0,-14 9 0,-107 82 335,89-72-193,-173 121 371,211-149-3119,8-4 1799,9-7-67,6-9-1305</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3:22.517"/>
    </inkml:context>
    <inkml:brush xml:id="br0">
      <inkml:brushProperty name="width" value="0.05" units="cm"/>
      <inkml:brushProperty name="height" value="0.05" units="cm"/>
    </inkml:brush>
  </inkml:definitions>
  <inkml:trace contextRef="#ctx0" brushRef="#br0">1 1 416,'0'0'5101,"2"5"-4380,5 8-521,0-1 0,0 0 1,1-1-1,1 0 1,0 0-1,18 16 1,75 60-98,-59-53-1,10 9 67,3-3 0,94 53 0,-145-91-213,-1 1-16,1 0 0,-1-1 0,1 0 0,0 0 0,-1-1 0,1 1 0,0-1 0,0 0 0,0 0 0,8 0 0,-13-1-303</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3:25.312"/>
    </inkml:context>
    <inkml:brush xml:id="br0">
      <inkml:brushProperty name="width" value="0.05" units="cm"/>
      <inkml:brushProperty name="height" value="0.05" units="cm"/>
    </inkml:brush>
  </inkml:definitions>
  <inkml:trace contextRef="#ctx0" brushRef="#br0">406 77 1489,'0'0'3980,"9"1"-3235,27 6-217,-28-6 3935,-34 0-4639,-51 7 268,-66 2 152,-69-10 239,212-21-2052,2-13-138,10-16-1246</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7:03.284"/>
    </inkml:context>
    <inkml:brush xml:id="br0">
      <inkml:brushProperty name="width" value="0.05" units="cm"/>
      <inkml:brushProperty name="height" value="0.05" units="cm"/>
    </inkml:brush>
  </inkml:definitions>
  <inkml:trace contextRef="#ctx0" brushRef="#br0">39 31 1873,'0'0'4565,"4"-7"-3896,-2 2-570,9-13-178,-6 17-38,-3 15 14,-3-4 111,0 0-1,-1-1 1,0 1-1,0-1 0,-1 1 1,-8 17-1,-9 30 219,13-27-147,2 1 0,1 0 1,0 51-1,4-72-54,0-1 0,1 1-1,0-1 1,0 1-1,1-1 1,1 0 0,-1 0-1,1 0 1,1 0 0,0-1-1,0 1 1,0-1-1,1 0 1,1 0 0,-1 0-1,9 7 1,-10-11-15,1-1 0,0 1 0,0-1 0,0 0 0,1-1 0,-1 1 0,1-1 0,-1 0 0,1-1 0,0 1 0,0-1 0,0 0 0,0-1 0,0 1 0,-1-1 0,1-1 0,0 1 0,0-1 0,0 0 0,0 0 0,0 0 0,6-3 0,0 0-47,-1 0 0,0-1 0,0-1 0,0 1 0,-1-1 0,0-1 0,0 0 1,-1-1-1,1 1 0,7-11 0,-4 3 44,-1-1 0,-1 0 0,0 0 0,-1-1 0,-1-1 0,12-31 0,-16 37 2,-2 0 0,1 0-1,-2-1 1,0 1 0,0-1 0,-1 1 0,0-1-1,-2 1 1,1-1 0,-1 0 0,-6-22 0,6 29-14,-1 1 0,0 0 1,0 0-1,0 1 0,-1-1 0,0 0 1,0 1-1,0 0 0,0-1 1,-1 1-1,0 0 0,0 1 1,0-1-1,0 1 0,0 0 1,-1 0-1,1 0 0,-1 0 0,0 1 1,0 0-1,-6-2 0,-5-1-65,0 2 0,0 0 1,-1 0-1,1 2 0,-28 0 0,34 1-90,1 0 1,0 1-1,-1 0 1,1 1-1,-1 0 0,1 0 1,0 1-1,0 0 1,1 1-1,-1 0 1,0 0-1,1 1 1,0 0-1,-12 10 1,-41 34-3048</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6:56.327"/>
    </inkml:context>
    <inkml:brush xml:id="br0">
      <inkml:brushProperty name="width" value="0.05" units="cm"/>
      <inkml:brushProperty name="height" value="0.05" units="cm"/>
    </inkml:brush>
  </inkml:definitions>
  <inkml:trace contextRef="#ctx0" brushRef="#br0">170 106 320,'0'0'6312,"-3"-11"-5661,-6-34-90,5 34-199,2 12-365,0-1 0,1 1 0,-1 0 0,0 0-1,0 0 1,0 0 0,1 0 0,-1 0-1,0 0 1,1 1 0,-1-1 0,1 0 0,0 1-1,-1-1 1,1 1 0,0 0 0,0-1 0,0 1-1,0 0 1,0 0 0,0 0 0,1 0-1,-1 0 1,1-1 0,-1 1 0,0 4 0,-2 6 47,-7 15-4,1 0-1,1 1 1,1 1 0,2-1 0,-2 34 0,6 145-226,1-201 190,1 0-1,-1 1 1,1-1-1,1 0 1,-1 1-1,1-1 1,0 0-1,1 0 1,-1 0-1,1 0 0,0-1 1,1 1-1,-1-1 1,1 0-1,0 0 1,1 0-1,6 5 1,-8-7-16,1-1 0,0 1 0,-1-1 0,1 0 0,1-1 0,-1 1 1,0-1-1,0 0 0,0 0 0,1 0 0,-1 0 0,0-1 0,1 0 0,-1 0 0,1 0 0,-1 0 0,0-1 1,1 1-1,-1-1 0,0 0 0,0-1 0,1 1 0,-1-1 0,0 0 0,0 0 0,6-4 0,2-2 0,0-1 0,-1-1-1,0 0 1,0 0-1,-1-1 1,0 0 0,-1-1-1,-1 0 1,0 0-1,0-1 1,6-16 0,-3 6-2,-1-1 0,-2 1 0,0-2 0,-1 1 0,5-47 0,-10 57 1,-1 1 0,-1-1-1,0 0 1,0 0 0,-2 1 0,0-1 0,0 1-1,-5-16 1,4 22 1,-1 0 0,1 0 0,-1 0 0,0 0 0,0 0 0,-1 1 0,0 0 0,0 0-1,-1 0 1,0 0 0,0 1 0,0 0 0,0 1 0,-1-1 0,-9-4 0,-3 1-18,0 2 0,0 0-1,0 1 1,-1 1 0,0 0 0,0 2-1,0 1 1,-38 1 0,55 0-73,-1 0 0,0 0 0,0 0 0,0 0 1,1 1-1,-1 0 0,0 0 0,0 0 0,1 0 0,-1 0 0,1 1 1,-1-1-1,1 1 0,0 0 0,0 0 0,-1 1 0,2-1 0,-1 1 1,0-1-1,0 1 0,1 0 0,-1 0 0,1 0 0,0 0 0,0 0 1,-3 7-1,-10 23-1589</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6:56.895"/>
    </inkml:context>
    <inkml:brush xml:id="br0">
      <inkml:brushProperty name="width" value="0.05" units="cm"/>
      <inkml:brushProperty name="height" value="0.05" units="cm"/>
    </inkml:brush>
  </inkml:definitions>
  <inkml:trace contextRef="#ctx0" brushRef="#br0">208 1 1921,'0'0'3903,"4"4"-3332,-4 3-572,0 1 1,-1-1-1,0 1 0,-1-1 1,1 1-1,-2-1 1,1 0-1,-1 0 0,0 0 1,0 0-1,-6 8 0,-15 40 214,17-20-98,0 1-1,3-1 0,1 1 0,2 0 1,5 61-1,-4-93-93,0 0-1,0 0 1,1 1-1,0-1 1,-1 0-1,2 0 1,-1 0-1,0-1 1,1 1-1,0 0 1,0 0-1,0-1 0,0 1 1,0-1-1,1 0 1,0 1-1,-1-1 1,1-1-1,0 1 1,1 0-1,-1-1 1,0 1-1,7 2 1,-6-3-9,0-1 0,0 0 0,0 0 0,0-1 0,1 1-1,-1-1 1,0 0 0,0 0 0,0 0 0,0-1 0,0 1 0,1-1 0,-1 0 0,0 0 0,0-1 0,-1 1-1,1-1 1,0 0 0,0 0 0,-1 0 0,1 0 0,-1-1 0,0 1 0,5-6 0,10-9-1,-1 0 0,-1-1 0,-1-1 0,-1-1 0,0 0 0,12-26 0,-17 29-26,-1 0-1,-1 0 1,0-1 0,-2 0-1,0 0 1,-1 0-1,-1-1 1,2-32-1,-5 48 11,0 1 0,-1-1-1,1 1 1,-1 0 0,1-1 0,-1 1-1,0 0 1,0-1 0,0 1 0,0 0-1,0 0 1,-1 0 0,1 0-1,0 0 1,-1 0 0,0 0 0,1 1-1,-1-1 1,0 1 0,0-1-1,0 1 1,0-1 0,0 1 0,0 0-1,-1 0 1,1 0 0,-3 0-1,-7-3-27,-1 0 0,0 1 0,-24-2-1,31 4 33,-310-14-53,315 15 40,0 0 1,0 0-1,0-1 0,-1 2 0,1-1 1,0 0-1,0 0 0,0 0 0,-1 0 1,1 1-1,0-1 0,0 0 0,0 1 1,0-1-1,0 1 0,0 0 0,0-1 1,0 1-1,0 0 0,0 0 0,0-1 1,0 1-1,0 0 0,0 1 1,-2 27-458,3-17 301,0-12 118,0 1 0,0-1 0,0 1 1,1 0-1,-1-1 0,0 1 0,0-1 1,0 1-1,1-1 0,-1 1 0,0-1 0,1 1 1,-1-1-1,1 1 0,-1-1 0,0 0 1,1 1-1,-1-1 0,1 1 0,-1-1 1,1 0-1,-1 0 0,1 1 0,-1-1 0,1 0 1,0 0-1,-1 0 0,1 1 0,-1-1 1,1 0-1,0 0 0,-1 0 0,1 0 1,-1 0-1,1 0 0,-1 0 0,1-1 0,0 1 1,-1 0-1,1 0 0,-1 0 0,1-1 1,6 1-421,25 0-1907</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6:57.501"/>
    </inkml:context>
    <inkml:brush xml:id="br0">
      <inkml:brushProperty name="width" value="0.05" units="cm"/>
      <inkml:brushProperty name="height" value="0.05" units="cm"/>
    </inkml:brush>
  </inkml:definitions>
  <inkml:trace contextRef="#ctx0" brushRef="#br0">170 4 1345,'0'0'3265,"0"-1"-3258,0 1 0,0 0 0,0 0 0,0 0 0,0-1 1,0 1-1,1 0 0,-1 0 0,0 0 0,0 0 0,0-1 0,0 1 0,0 0 0,1 0 0,-1 0 0,0 0 0,0 0 0,0 0 0,1-1 0,-1 1 1,0 0-1,0 0 0,0 0 0,1 0 0,-1 0 0,0 0 0,0 0 0,1 0 0,-1 0 0,0 0 0,0 0 0,0 0 0,1 0 0,-1 0 0,0 0 1,0 0-1,0 0 0,1 0 0,-1 1 0,0-1 0,0 0 0,0 0 0,1 0 0,-1 0 0,0 0 0,0 0 0,0 1 0,0-1 0,1 0 0,-1 0 1,0 0-1,0 1 0,0-1 0,0 0 0,0 0 0,0 1 0,-19 463 1121,19-461-1088,0 1 1,-1-1-1,1 1 0,1-1 0,-1 0 0,1 1 0,-1-1 0,1 1 0,0-1 0,0 0 0,0 0 0,1 0 0,-1 0 0,1 0 0,0 0 0,-1 0 0,2 0 0,3 4 0,-2-4-14,0-1-1,0 0 1,0 0 0,0-1-1,1 1 1,-1-1 0,0 0 0,1 0-1,-1-1 1,0 1 0,1-1 0,-1 0-1,6 0 1,-3-1-14,1-1 0,-1 1 0,0-1 0,0 0 0,0 0 0,0-1 0,-1 0 0,1-1 0,-1 1 0,0-1 0,0 0 0,0-1 0,0 1 0,-1-1 0,1 0 0,-1-1 0,7-10 0,7-8-3,-2-1 0,26-50 0,-37 64-15,-1-1 1,-1 0-1,0-1 0,0 1 1,-1-1-1,-1 1 1,0-1-1,-1 0 0,0-23 1,-1 33-5,-1-1 0,1 1 0,0 0 0,-1-1 0,0 1 0,0 0 0,0 0 0,0 0 0,0 0 0,-1 0 0,0 0 0,1 0-1,-1 0 1,0 1 0,0-1 0,-4-3 0,1 2-2,0-1 0,-1 1 0,0-1 0,0 2 0,0-1 0,-1 1 0,-7-4 0,-7 0-1,0 1 0,0 1 0,-1 0 1,-21-1-1,8 2-77,0 2 0,0 1-1,0 2 1,-37 5 0,68-5-83,1 0 0,-1 0 0,0 0 0,1 1 0,-1-1 0,0 1 0,1 0 0,0 0 0,-1 0 0,1 0 0,0 1 0,-4 3 0,-3 4-2084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3:29.197"/>
    </inkml:context>
    <inkml:brush xml:id="br0">
      <inkml:brushProperty name="width" value="0.05" units="cm"/>
      <inkml:brushProperty name="height" value="0.05" units="cm"/>
    </inkml:brush>
  </inkml:definitions>
  <inkml:trace contextRef="#ctx0" brushRef="#br0">790 290 192,'0'0'3001,"0"0"-2981,0 0 0,0 0 0,0 0-1,1 0 1,-1 0 0,0 0 0,0 0-1,0 0 1,1 1 0,-1-1-1,0 0 1,0 0 0,0 0 0,0 0-1,1 0 1,-1 0 0,0 1-1,0-1 1,0 0 0,0 0 0,0 0-1,0 0 1,0 1 0,0-1 0,1 0-1,-1 0 1,0 0 0,0 1-1,0-1 1,0 0 0,0 0 0,0 0-1,0 1 1,0-1 0,0 0-1,0 0 1,0 0 0,0 0 0,0 1-1,0-1 1,-1 0 0,1 0-1,0 0 1,0 1 0,0-1 0,0 0-1,0 0 1,0 0 0,0 0 0,-1 1-1,-5 4-34,-1 0 0,0 0 0,0 0 0,-12 5 0,-21 13 40,-357 289 348,374-290-335,1 2-1,1 1 1,1 0 0,2 1 0,0 1-1,2 1 1,1 1 0,-22 55-1,4 16 305,-29 138-1,52-181-287,3-1 0,3 2 0,1-1-1,7 71 1,-1-108-41,0 0 0,1 0 0,1 0 0,1-1 0,0 0 0,12 24 0,5 4-9,36 55 0,-40-74-8,0-1 1,1 0-1,2-1 1,1-2-1,45 39 1,-53-51-1,1-1 1,0-1 0,1 0-1,0-1 1,0-1 0,1-1-1,0 0 1,0-1 0,1-1-1,0-1 1,31 3 0,332 32 50,134 8 66,-222-44 556,-159-5-426,156-13 136,792 23 19,-679-26-583,-229 7 105,-91 6 54,0-3 0,-1-4 0,0-4 0,139-46 0,-198 52-12,-1-1 0,-1-1 0,1-1 0,-2-1 0,0-1 0,-1-1 0,33-33 0,4-13-40,51-72 0,-25 27 41,-59 76 46,-2-1 0,-1-1-1,-2 0 1,-1-2 0,-2 0-1,-1-1 1,17-65 0,-10 8 9,18-186 1,-31 21 80,-10 242-95,-1 1-1,-1 0 1,0 0 0,-1 0-1,0 0 1,-1 0 0,-1 1-1,-1 0 1,0 0 0,-15-21-1,-10-12 30,-58-64 1,53 69-32,-1 1 0,-2 1 0,-74-55 0,86 78 8,0 1 0,0 1 0,-2 1 0,1 2 0,-52-14 0,2 7 101,-84-7 0,-27-11 5,129 23-80,0 2 1,-1 3-1,-65-1 1,-266 21 384,188-7-369,53-2 53,-256 35 0,183 5-76,165-31-20,-84 5 1,60-8 19,-62 1 70,114-4-119,0 2 1,0 1-1,1 1 1,0 2-1,-53 27 1,69-31 21,0-2 1,-1 1 0,0-2-1,0 0 1,-26 3 0,23-4-7,1 0 0,1 1 0,-1 1 1,-17 7-1,-24 8 42,46-16-26,0 0 0,0 1 0,0 0 0,-16 10 1,24-14-27,1 1 0,-1-1 0,0 0 0,0 0 0,1-1 0,-1 1 1,-6-1-1,-8 1 37,-20 2 2,0-2 0,1-1 0,-1-2 0,-46-8 0,28-1-42,33 6 5,0 1 0,-41-2 0,-61 2-309</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6:58.021"/>
    </inkml:context>
    <inkml:brush xml:id="br0">
      <inkml:brushProperty name="width" value="0.05" units="cm"/>
      <inkml:brushProperty name="height" value="0.05" units="cm"/>
    </inkml:brush>
  </inkml:definitions>
  <inkml:trace contextRef="#ctx0" brushRef="#br0">97 1 1169,'0'0'4060,"4"0"-3847,-3 0-214,0 0 0,-1 0 0,1 0-1,0 1 1,0-1 0,-1 0-1,1 0 1,0 1 0,-1-1 0,1 0-1,0 1 1,-1-1 0,1 1-1,-1-1 1,1 1 0,-1-1 0,1 1-1,-1-1 1,1 1 0,-1-1-1,1 1 1,-1 0 0,0-1 0,1 1-1,-1 1 1,7 28 123,-8 48 239,0-49-293,1 2 133,8 56 0,-6-76-127,0 0 0,1 0 1,0 0-1,1 0 0,0 0 0,1-1 0,0 0 1,8 13-1,-9-20-33,-1 1 0,1-1 0,-1 0 0,1 0 0,0 0-1,0-1 1,0 1 0,0-1 0,1 0 0,-1 0 0,0-1 0,1 1 0,0-1 0,-1 0 0,1 0 0,0 0 0,-1-1 0,8 0 0,-3 1-32,1-2 0,-1 1 1,1-1-1,-1 0 0,0-1 1,1 0-1,-1-1 0,13-5 1,-12 2-25,1 0 0,-1-1 0,0-1 0,-1 1 0,0-1 0,0-1 0,-1 0-1,0 0 1,-1 0 0,0-1 0,0 0 0,-1-1 0,7-14 0,-7 12 7,0 0-1,-1-1 1,-1 0-1,0 0 1,-1 0-1,0-1 1,-1 1-1,-1-1 1,0 1-1,-3-29 0,1 41 7,1-1-1,-1 1 1,1 0-1,-1 0 0,0 0 1,0 0-1,0 0 0,0 0 1,0 0-1,-1 0 0,1 0 1,-1 1-1,1-1 1,-1 0-1,1 1 0,-1-1 1,0 1-1,0 0 0,0 0 1,0-1-1,0 1 0,0 0 1,0 1-1,-3-2 1,-6-1-13,0 0 0,1 1 0,-22-1 1,18 2 16,-55-6-97,0 4 1,-122 9 0,188-6-64,0 0 1,0 0-1,-1 1 0,1-1 1,0 1-1,0 0 0,0 0 1,0 0-1,1 0 1,-1 0-1,0 1 0,0-1 1,1 1-1,-1 0 0,1 0 1,-1 0-1,1 0 0,0 0 1,0 0-1,0 1 1,0-1-1,-3 5 0,4 8-2037</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6:58.629"/>
    </inkml:context>
    <inkml:brush xml:id="br0">
      <inkml:brushProperty name="width" value="0.05" units="cm"/>
      <inkml:brushProperty name="height" value="0.05" units="cm"/>
    </inkml:brush>
  </inkml:definitions>
  <inkml:trace contextRef="#ctx0" brushRef="#br0">170 1 2481,'0'0'2929,"0"0"-2930,0 0-1,1 0 1,-1 0-1,0 0 1,1 0-1,-1 0 0,0 0 1,0 0-1,1 0 1,-1 0-1,0 0 1,1 0-1,-1 0 0,0 0 1,0 0-1,1 0 1,-1 1-1,0-1 1,0 0-1,1 0 0,-1 0 1,0 0-1,0 1 1,1-1-1,-1 0 1,0 0-1,0 0 0,0 1 1,0-1-1,1 0 1,-1 0-1,0 1 1,0-1-1,0 0 0,0 0 1,0 1-1,0-1 1,0 0-1,0 1 1,0-1-1,0 0 0,0 0 1,0 1-1,0-1 1,0 0-1,0 1 1,0-1-1,0 0 0,0 0 1,0 1-1,0-1 1,0 0-1,0 1 1,0-1-1,-1 0 0,0 13 10,0 0 0,-1 0-1,-1 0 1,0 0 0,0-1-1,-1 0 1,-1 1 0,-9 15-1,-14 48 261,19-38-136,1-1 0,2 2 0,2-1 0,1 1 0,4 46 0,-1-82-114,0-1 1,1 1-1,-1 0 0,1 0 1,0 0-1,0 0 0,0 0 1,0-1-1,0 1 0,1 0 1,-1-1-1,1 1 0,-1-1 1,1 0-1,0 0 0,0 1 1,0-1-1,1 0 1,-1 0-1,0-1 0,1 1 1,-1-1-1,1 1 0,-1-1 1,1 0-1,0 1 0,0-1 1,-1-1-1,1 1 0,0 0 1,0-1-1,0 0 0,0 1 1,0-1-1,0 0 0,3-1 1,4 1-13,-1-1 1,0 0 0,0 0 0,0-1-1,0-1 1,0 1 0,-1-1-1,1-1 1,-1 0 0,15-8-1,-2-4-7,0 0 0,-1-1 0,-1-1 0,-1-1 0,0-1 0,-1 0 0,-2-1 0,0-1 0,21-42 0,-35 62-2,0 0-1,0 1 1,-1-1 0,1 0 0,-1 0 0,1 0 0,-1 0 0,0 0 0,0 0-1,0 0 1,0 0 0,0 0 0,-1 0 0,1 0 0,0 0 0,-1 0 0,1 0-1,-1 1 1,0-1 0,0 0 0,0 0 0,0 0 0,0 1 0,0-1 0,0 1-1,0-1 1,-1 1 0,1-1 0,-1 1 0,-1-2 0,-5-2-17,-1 0 1,1 0-1,0 1 0,-1 0 1,-10-3-1,3 1 19,-20-8 49,1 2 0,-51-10 0,68 19-272,1 0 0,-1 1 0,1 1 0,-1 0-1,1 2 1,-1 0 0,-23 5 0,37-5 30,0 0-1,0 0 1,1 0 0,-1 1 0,1 0 0,-1 0 0,1 0-1,-5 3 1,-14 22-2362</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6:59.263"/>
    </inkml:context>
    <inkml:brush xml:id="br0">
      <inkml:brushProperty name="width" value="0.05" units="cm"/>
      <inkml:brushProperty name="height" value="0.05" units="cm"/>
    </inkml:brush>
  </inkml:definitions>
  <inkml:trace contextRef="#ctx0" brushRef="#br0">1 1 1761,'0'0'1998,"5"24"-1857,1 3-100,-1-7 4,-1 0 0,0 0 1,-2 1-1,0 0 0,-2 26 1,-3 3 109,0-23 162,2 0 1,1-1-1,5 44 0,-4-65-269,0 0 0,1 0 0,-1 0 0,1-1 0,0 1 0,0-1 0,0 0-1,1 1 1,0-1 0,0 0 0,0 0 0,0-1 0,0 1 0,1-1 0,-1 1 0,1-1 0,0 0 0,0 0-1,0-1 1,1 1 0,-1-1 0,1 0 0,-1 0 0,1-1 0,0 1 0,-1-1 0,1 0 0,0 0 0,9 0-1,-5-1-28,1 1-1,-1-2 0,1 1 0,-1-1 0,0-1 1,1 0-1,-1 0 0,0-1 0,0 0 0,-1 0 1,1-1-1,0 0 0,-1-1 0,15-10 0,10-14-33,-1 0 0,42-53-1,-59 63-12,-1 0-1,0 0 1,-2-2-1,-1 0 1,0 0-1,10-29 1,-20 45 22,1 1-1,-1-1 1,0 1 0,-1-1-1,1 0 1,-1 1 0,1-1 0,-2 0-1,1-5 1,-1 8 3,1 1-1,-1-1 1,1 0 0,-1 0 0,0 0-1,0 0 1,0 0 0,0 1-1,0-1 1,0 0 0,0 1 0,-1-1-1,1 1 1,-1-1 0,-2-1-1,-3-1 5,-1 0-1,0 1 1,0 0-1,0 0 1,0 1-1,0 0 1,-1 1-1,-9-2 0,14 3 5,-42-5 3,1 1 0,0 3 0,-63 6 0,102-4-163,-1 0-1,1 0 1,0 0-1,-1 1 1,1 0 0,0 0-1,0 1 1,0-1-1,1 1 1,-1 1-1,1-1 1,0 1 0,-1 0-1,2 0 1,-1 1-1,0-1 1,1 1-1,-7 9 1,-9 15-1854</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6:59.890"/>
    </inkml:context>
    <inkml:brush xml:id="br0">
      <inkml:brushProperty name="width" value="0.05" units="cm"/>
      <inkml:brushProperty name="height" value="0.05" units="cm"/>
    </inkml:brush>
  </inkml:definitions>
  <inkml:trace contextRef="#ctx0" brushRef="#br0">59 1 2049,'0'0'2689,"0"15"-2622,-16 139 89,8-95 394,-1 109 0,9-161-498,0 0-1,1 0 0,1 0 0,-1 0 1,1 0-1,0 0 0,0-1 0,1 1 0,0-1 1,0 1-1,1-1 0,0 0 0,0 0 0,7 8 1,-7-11-31,-1 0 0,1 0 0,-1 0 0,1-1 0,0 0 0,0 1 1,0-1-1,0-1 0,1 1 0,-1-1 0,0 1 0,1-1 0,-1 0 1,1-1-1,-1 1 0,1-1 0,-1 0 0,1 0 0,-1 0 0,1-1 0,-1 0 1,1 0-1,-1 0 0,8-3 0,-4 1-38,1-1 0,-1 0 0,0-1 0,0 0 0,0 0 0,-1-1 0,0 0 0,0 0 0,-1-1 0,1 0 0,5-8 0,9-15-33,27-46 0,-37 56 53,-3 7 0,-2 0 0,1-1 1,-2 0-1,0 0 0,5-23 1,-9 33 0,0 0 1,0 0 0,0 0 0,-1 0-1,0 0 1,1-1 0,-2 1 0,1 0-1,0 0 1,-1 0 0,0 0 0,0 0-1,0 0 1,0 0 0,-1 0 0,1 0-1,-1 1 1,0-1 0,0 1 0,0-1-1,-1 1 1,1 0 0,-1-1 0,-5-3-1,-3 0 21,0 2 0,0-1-1,0 2 1,-1-1-1,0 1 1,0 1 0,0 0-1,0 1 1,-19-1-1,2 1 69,-1 2-1,-57 5 0,83-4-156,-1 1 0,1-1 0,-1 0 0,1 1 0,0 0-1,0 0 1,-1 0 0,2 1 0,-1-1 0,0 1 0,0 0 0,1 0 0,-1 0 0,1 1-1,0-1 1,0 1 0,1 0 0,-1 0 0,1 0 0,-1 0 0,1 0 0,0 0-1,1 1 1,-1-1 0,1 1 0,0-1 0,0 1 0,0-1 0,1 8 0,4-8-1735,16-3-1541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7:01.934"/>
    </inkml:context>
    <inkml:brush xml:id="br0">
      <inkml:brushProperty name="width" value="0.05" units="cm"/>
      <inkml:brushProperty name="height" value="0.05" units="cm"/>
    </inkml:brush>
  </inkml:definitions>
  <inkml:trace contextRef="#ctx0" brushRef="#br0">1 0 208,'0'0'2993</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7:02.360"/>
    </inkml:context>
    <inkml:brush xml:id="br0">
      <inkml:brushProperty name="width" value="0.05" units="cm"/>
      <inkml:brushProperty name="height" value="0.05" units="cm"/>
    </inkml:brush>
  </inkml:definitions>
  <inkml:trace contextRef="#ctx0" brushRef="#br0">527 72 960,'-73'-5'5854,"69"5"-5894,-193-18 366,53 2-52,135 16-482,0-1 0,-1 0 1,1 0-1,0-1 0,0 0 0,0-1 0,0 0 1,-15-7-1,13 0-2239</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7:02.755"/>
    </inkml:context>
    <inkml:brush xml:id="br0">
      <inkml:brushProperty name="width" value="0.05" units="cm"/>
      <inkml:brushProperty name="height" value="0.05" units="cm"/>
    </inkml:brush>
  </inkml:definitions>
  <inkml:trace contextRef="#ctx0" brushRef="#br0">397 29 3378,'0'0'4047,"8"0"-3671,13 0-489,-30-1 59,-64-3 70,0 0 76,23 0 172,-159-7 715,198 7-2723,35 4-599</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7:09.545"/>
    </inkml:context>
    <inkml:brush xml:id="br0">
      <inkml:brushProperty name="width" value="0.05" units="cm"/>
      <inkml:brushProperty name="height" value="0.05" units="cm"/>
    </inkml:brush>
  </inkml:definitions>
  <inkml:trace contextRef="#ctx0" brushRef="#br0">136 47 992,'0'0'4477,"5"21"-4645,-7 5 330,-1-1 0,-1 1 0,-14 48 0,11-47-69,0 1-1,-5 55 1,11-58-63,-1 6 100,2-1 1,4 51-1,-3-79-120,-1 0 0,1 1-1,-1-1 1,1 0-1,0 0 1,0 1 0,0-1-1,0 0 1,0 0-1,0 0 1,1 0 0,-1 0-1,1 0 1,0-1-1,-1 1 1,1 0-1,0-1 1,0 1 0,0-1-1,3 2 1,-1-1 2,1-1 0,-1 1 1,1-1-1,-1 0 0,1 0 1,-1-1-1,1 1 0,0-1 1,-1 0-1,6 0 0,1-1-24,-1-1 0,1 0 0,-1 0 1,0-1-1,0 0 0,0-1 0,0 0 0,15-10 0,-4-1 14,-2-1 0,0-1 0,-1 0 0,-1-2-1,0 0 1,-2-1 0,0 0 0,17-33 0,-21 33 5,0-1 1,-2-1-1,0 1 1,-2-1-1,0-1 0,-1 1 1,-1-1-1,-2 0 0,2-31 1,-5 50-9,0-3-10,0 1 0,0-1 1,0 0-1,-1 0 0,0 1 0,-4-11 0,4 15 4,0 0 1,0 0-1,0 0 1,0 0-1,-1 0 0,1 1 1,-1-1-1,1 0 1,-1 1-1,0 0 0,1-1 1,-1 1-1,0 0 1,0 0-1,0 0 0,0 0 1,0 0-1,0 0 1,0 1-1,-1-1 1,1 1-1,0-1 0,-4 1 1,-5-1-30,-1 1 0,0 0 1,1 1-1,-1 0 1,0 1-1,1 0 0,-1 1 1,1 0-1,0 1 0,0 0 1,0 0-1,1 2 0,-1-1 1,-9 8-1,-18 13-73,0 3 0,-38 36-1,59-49-9,-51 45-1239,9-6-875</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7:05.464"/>
    </inkml:context>
    <inkml:brush xml:id="br0">
      <inkml:brushProperty name="width" value="0.05" units="cm"/>
      <inkml:brushProperty name="height" value="0.05" units="cm"/>
    </inkml:brush>
  </inkml:definitions>
  <inkml:trace contextRef="#ctx0" brushRef="#br0">223 46 480,'0'0'2006,"0"-7"-1816,3-23 337,-2 21 2815,-7 33-2158,-10 33-1098,7-27-37,1 0-1,2 1 0,1 0 1,-2 47-1,5-20-43,0-37 35,1-1-1,1 1 1,1 0 0,1 0-1,7 34 1,-8-52-35,0 0-1,0-1 1,0 1 0,0-1-1,0 0 1,1 1 0,-1-1 0,1 0-1,0 0 1,-1 0 0,1 0 0,0 0-1,0 0 1,0-1 0,1 1 0,-1-1-1,0 1 1,0-1 0,1 0 0,-1 0-1,1 0 1,-1 0 0,1 0 0,0-1-1,-1 1 1,1-1 0,0 1-1,-1-1 1,1 0 0,0 0 0,-1-1-1,1 1 1,0 0 0,-1-1 0,1 0-1,0 1 1,3-3 0,2 1-33,0-1 0,0-1-1,-1 1 1,1-1 0,-1 0 0,0-1 0,0 0 0,-1 0 0,1 0 0,-1-1 0,6-7-1,3-7-13,-2 0 0,0 0-1,-1-2 1,16-40 0,-23 49 23,-1 0 0,-1 0 0,0 0 0,0 0-1,-1-1 1,-1 0 0,0 1 0,-1-1 0,0 1 0,-4-19 0,3 26-2,-1 0 0,0 0 0,-1 0 0,0 0 0,1 1 0,-2-1 0,1 1 0,-1 0 0,1 0 0,-2 0 0,1 0 0,0 1 0,-1-1 0,0 1 0,0 0 0,0 1 0,0-1 0,-1 1 0,0 0 0,1 0 0,-1 1 0,0 0 0,0 0 0,0 0 0,0 1 0,-9-1 0,3-1-83,-1 2 0,0 0-1,1 0 1,-1 1 0,0 1 0,0 0 0,1 1 0,-1 0 0,1 1-1,0 0 1,-1 1 0,-14 7 0,10-1-399,1 0 1,1 1-1,0 0 0,0 1 0,1 1 1,-19 23-1,12-12-1778</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7:05.985"/>
    </inkml:context>
    <inkml:brush xml:id="br0">
      <inkml:brushProperty name="width" value="0.05" units="cm"/>
      <inkml:brushProperty name="height" value="0.05" units="cm"/>
    </inkml:brush>
  </inkml:definitions>
  <inkml:trace contextRef="#ctx0" brushRef="#br0">4 0 2081,'0'0'3898,"2"14"-3770,5 49 87,-2 71-1,-4-119-138,0-1-1,1 0 0,1 0 1,0 0-1,1 0 0,0 0 1,1-1-1,0 0 0,11 19 0,-12-26-30,-1 1 0,1-1-1,1 1 1,-1-1 0,1-1-1,0 1 1,1-1 0,-1 1-1,1-2 1,0 1 0,0-1-1,1 1 1,-1-2 0,1 1-1,0-1 1,0 0-1,0 0 1,1-1 0,11 2-1,-8-3-62,0 0-1,0-1 0,0-1 0,0 0 1,0-1-1,0 0 0,0 0 0,0-1 0,-1 0 1,1-1-1,-1-1 0,0 1 0,-1-2 0,1 1 1,-1-1-1,0-1 0,0 1 0,0-2 1,-1 1-1,-1-1 0,1 0 0,-1-1 0,0 0 1,7-13-1,-8 14 5,-1 0 0,0 0 1,0 0-1,-1-1 0,0 1 0,0-1 1,-1 0-1,0 0 0,-1-1 0,0 1 1,0-1-1,0-14 0,-3 21 13,1 1-1,0 0 1,-1 0 0,0 0-1,0 0 1,0 0 0,0 0-1,0 0 1,0 0-1,0 0 1,0 0 0,-1 0-1,1 0 1,-1 1 0,0-1-1,1 1 1,-1-1-1,0 1 1,0 0 0,0 0-1,0 0 1,-3-2 0,-52-19-106,48 19 90,-39-9-243,-1 2-1,0 2 1,-1 2-1,1 3 1,-59 3-1,106 0 215,1 0-1,-1 0 1,1 1-1,-1-1 1,1 1-1,-1-1 1,1 1-1,-1 0 1,1-1 0,0 1-1,-1 0 1,1 0-1,0 0 1,0 0-1,0 0 1,-2 2-1,3-2 10,-1-1-1,1 1 0,-1-1 0,1 1 0,0-1 0,-1 1 0,1-1 0,0 1 0,0-1 0,-1 1 1,1-1-1,0 1 0,0 0 0,0-1 0,0 1 0,0-1 0,0 1 0,0 0 0,0-1 0,0 1 1,0-1-1,0 1 0,0 0 0,0-1 0,0 1 0,1-1 0,-1 1 0,0 0 0,0-1 0,1 1 1,-1-1-1,0 1 0,1-1 0,-1 1 0,1-1 0,-1 0 0,1 1 0,-1-1 0,1 1 0,-1-1 1,1 0-1,-1 1 0,2-1 0,28 6-1269,16-5-185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3:30.731"/>
    </inkml:context>
    <inkml:brush xml:id="br0">
      <inkml:brushProperty name="width" value="0.05" units="cm"/>
      <inkml:brushProperty name="height" value="0.05" units="cm"/>
    </inkml:brush>
  </inkml:definitions>
  <inkml:trace contextRef="#ctx0" brushRef="#br0">1 44 208,'0'0'4207,"0"-10"-3742,0-22-444,0 31-96,0 12-210,0 10 188,-1 75 22,4-1 1,19 114 0,-4-121 96,-4-25-451,4 66 1,-16-113-976,5-13-578</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7:06.410"/>
    </inkml:context>
    <inkml:brush xml:id="br0">
      <inkml:brushProperty name="width" value="0.05" units="cm"/>
      <inkml:brushProperty name="height" value="0.05" units="cm"/>
    </inkml:brush>
  </inkml:definitions>
  <inkml:trace contextRef="#ctx0" brushRef="#br0">150 69 400,'0'0'4914,"9"0"-4609,27 0-9,-36 0-281,1 0 0,-1 0 1,1 0-1,-1 1 0,1-1 0,-1 0 1,1 0-1,-1 1 0,1-1 1,-1 0-1,1 1 0,-1-1 0,1 0 1,-1 1-1,0-1 0,1 1 1,-1-1-1,1 1 0,-1-1 0,0 1 1,0-1-1,1 1 0,-1-1 1,0 1-1,0-1 0,0 1 1,0 0-1,1-1 0,-1 1 0,0-1 1,0 1-1,0-1 0,0 1 1,0 0-1,-1-1 0,1 1 0,0-1 1,0 1-1,0-1 0,-1 2 1,1 0 72,6 50 279,14 62 0,-15-92-266,2 1 1,0-2-1,1 1 0,2-1 0,13 25 1,-21-43-71,1 1 0,-1 0 0,1-1 0,0 1 0,0-1 0,0 0 0,0 0 0,1 0 0,-1 0 0,1 0 0,-1-1 0,1 0 0,0 0 0,0 0 0,0 0 0,0 0 0,1-1 0,-1 0 0,7 1 0,-4-1-24,-1-1 0,1-1 0,0 1 0,-1-1 0,1-1 0,-1 1 0,1-1 0,-1 0 0,0 0 0,0-1 0,12-6 0,-4 0-58,0 0 1,-1-1 0,0 0-1,0-1 1,-1-1-1,-1 0 1,0-1 0,0 0-1,16-27 1,-23 32 29,-1 1-1,1-2 1,-1 1 0,0 0 0,-1-1 0,0 1 0,-1-1-1,1 1 1,-2-1 0,1 0 0,-1 0 0,0 1-1,-1-1 1,0 0 0,-1 1 0,1-1 0,-2 1 0,1-1-1,-1 1 1,0 0 0,-1 0 0,0 0 0,0 1 0,-1-1-1,0 1 1,0 0 0,-1 0 0,0 1 0,0-1-1,0 2 1,-10-8 0,6 7-42,0 0-1,0 2 1,-1-1-1,1 1 1,-1 0 0,0 1-1,0 1 1,-23-3-1,-4 3-423,-51 3-1,59 0 300,11 0-70,0 1-1,0 1 1,1 1 0,-1 0-1,1 2 1,0 0 0,1 1 0,-1 0-1,1 2 1,-19 12 0,-6 8-1669</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7:06.821"/>
    </inkml:context>
    <inkml:brush xml:id="br0">
      <inkml:brushProperty name="width" value="0.05" units="cm"/>
      <inkml:brushProperty name="height" value="0.05" units="cm"/>
    </inkml:brush>
  </inkml:definitions>
  <inkml:trace contextRef="#ctx0" brushRef="#br0">1 0 1121,'0'0'5343,"4"0"-4999,-3 0-339,0 1 0,0-1-1,0 0 1,0 1-1,0-1 1,0 0-1,0 1 1,0-1-1,0 1 1,0 0-1,-1-1 1,1 1-1,0 0 1,0-1-1,0 1 1,-1 0-1,1 0 1,0 0 0,-1-1-1,1 1 1,-1 0-1,1 0 1,-1 0-1,1 0 1,-1 0-1,0 0 1,0 0-1,1 0 1,-1 0-1,0 0 1,0 0-1,0 1 1,0 0 0,0 52 33,-1-29-17,-1 51 4,0-41 41,1 0 1,2 0-1,9 54 1,-9-84-51,0 0 1,1-1 0,0 1-1,0-1 1,0 0-1,0 0 1,1 1 0,0-1-1,0-1 1,0 1-1,0 0 1,0-1 0,1 0-1,0 0 1,-1 0-1,1 0 1,0 0 0,1-1-1,-1 1 1,0-1 0,1-1-1,-1 1 1,1 0-1,-1-1 1,1 0 0,0 0-1,0-1 1,-1 1-1,7-1 1,2 1-56,0-1-1,0-1 1,0 0-1,0-1 1,0 0-1,0-1 1,-1 0 0,0-1-1,23-11 1,-12 3 14,-2-1 0,1-2 0,-2 0 0,0-1 0,0-1 0,-2 0 0,0-2 1,21-29-1,-36 45 41,-1-1 0,0 0 0,1 1-1,-2-1 1,1 0 0,0 0 0,-1 0 0,0 0 0,0-1 0,0 1 0,0 0 0,-1 0 0,1-1 0,-1-5 0,-1 7-22,1 1 0,-1-1 1,0 1-1,1-1 0,-1 1 0,0 0 0,0-1 0,-1 1 0,1 0 1,0 0-1,-1 0 0,1 0 0,-1 0 0,0 0 0,0 0 1,0 1-1,0-1 0,0 1 0,0-1 0,0 1 0,0 0 1,0-1-1,-1 1 0,-2-1 0,-22-5-102,0 1 0,0 2 0,0 0 0,-1 2 0,1 0 0,-53 6 0,7-2-470,63-2 436,0-1-91,-1 0 1,0 1-1,0 1 1,0 0-1,1 1 1,-1-1-1,1 2 1,-1 0-1,1 0 1,-17 8-1,24-6-1338</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7:07.217"/>
    </inkml:context>
    <inkml:brush xml:id="br0">
      <inkml:brushProperty name="width" value="0.05" units="cm"/>
      <inkml:brushProperty name="height" value="0.05" units="cm"/>
    </inkml:brush>
  </inkml:definitions>
  <inkml:trace contextRef="#ctx0" brushRef="#br0">1 51 1185,'0'0'6096,"7"-2"-5760,22-8-307,-22 8-77,-7 256 152,1-249-88,0 0-1,0 0 1,0-1-1,0 1 1,1 0 0,-1 0-1,1-1 1,0 1-1,1-1 1,-1 0-1,1 0 1,0 0 0,0 0-1,0 0 1,1-1-1,-1 1 1,1-1-1,0 0 1,0 0 0,0 0-1,0 0 1,0-1-1,1 0 1,-1 0-1,1 0 1,5 1 0,-1 1-23,0-1 1,1-1-1,-1 1 1,1-2 0,-1 1-1,1-1 1,0-1-1,0 0 1,-1 0 0,1-1-1,0 0 1,-1-1-1,11-2 1,-9-1-23,0-1 0,0 0-1,0 0 1,-1-1 0,0-1 0,0 0 0,-1 0-1,0 0 1,9-12 0,-6 5 28,0 0 0,-1 0 0,0-1-1,-1-1 1,8-19 0,-14 26 7,0 0-1,-1 0 1,-1 0 0,1 0-1,-2-1 1,2-14 0,-3 21-7,0 1 1,0-1 0,0 0 0,0 1-1,-1-1 1,0 0 0,1 1 0,-1-1 0,-1 1-1,1-1 1,0 1 0,-1 0 0,0-1-1,1 1 1,-1 0 0,-1 0 0,1 0 0,0 1-1,-1-1 1,-3-3 0,-3 0-10,-1 1 1,0 0-1,0 0 1,0 1-1,0 1 1,0-1-1,-1 2 1,0-1-1,-18 0 1,1 1-41,1 1 1,-49 5 0,69-3-82,1 0 0,0 1 0,-1 0 0,1 0 0,0 1 0,0-1 0,0 1 0,0 1 0,1-1 0,-1 1 0,1 0 0,0 0 0,0 0 0,0 1 0,1 0 0,-1 0 0,-5 9 0,-15 17-2428</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7:08.610"/>
    </inkml:context>
    <inkml:brush xml:id="br0">
      <inkml:brushProperty name="width" value="0.05" units="cm"/>
      <inkml:brushProperty name="height" value="0.05" units="cm"/>
    </inkml:brush>
  </inkml:definitions>
  <inkml:trace contextRef="#ctx0" brushRef="#br0">1 73 848,'0'0'3623,"6"-3"-3471,20-6 1,-20 6 1719,28-36-1234,-26 33-818,-9 19-828,-1 5 945,-4 92 703,3-68-489,3 76 0,0-116-148,0 0 0,0 0 0,0 0 0,0 0 0,0 0 1,1-1-1,-1 1 0,1 0 0,-1 0 0,1 0 1,0-1-1,-1 1 0,1 0 0,0-1 0,0 1 1,0 0-1,0-1 0,1 0 0,-1 1 0,0-1 1,1 0-1,-1 1 0,1-1 0,-1 0 0,1 0 0,0 0 1,-1 0-1,1 0 0,0-1 0,0 1 0,-1-1 1,1 1-1,0-1 0,0 1 0,0-1 0,0 0 1,0 0-1,0 0 0,-1 0 0,1 0 0,0-1 1,0 1-1,0 0 0,0-1 0,0 1 0,2-2 0,4-1-85,0 0 0,-1-1 0,1 1 0,-1-2-1,0 1 1,0-1 0,0 0 0,-1 0-1,7-7 1,10-14-126,-2-1 0,26-42-1,-38 53 211,0 0-1,-1-1 1,-1 0 0,0 0-1,-1 0 1,4-23 0,-9 39-9,-1-1 0,1 0 0,-1 0 1,1 0-1,-1 0 0,0 1 0,0-1 1,0 0-1,0 0 0,0 0 0,0 0 1,0 0-1,-1 0 0,1 1 0,-1-1 1,1 0-1,-1 0 0,0 1 0,0-1 1,-2-3-1,1 4-25,0 0 0,-1 0-1,1 0 1,-1 1 0,1-1 0,-1 1 0,1-1 0,-1 1 0,1 0-1,-1 0 1,1 0 0,-4 1 0,-7-1 10,-3 1-101,0 1 0,1 1 0,-1 0 0,1 1-1,0 1 1,0 0 0,0 1 0,0 1 0,-14 9 0,-4 0-538,-21 12-1099</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7:13.454"/>
    </inkml:context>
    <inkml:brush xml:id="br0">
      <inkml:brushProperty name="width" value="0.05" units="cm"/>
      <inkml:brushProperty name="height" value="0.05" units="cm"/>
    </inkml:brush>
  </inkml:definitions>
  <inkml:trace contextRef="#ctx0" brushRef="#br0">141 59 0,'0'0'2444,"15"-12"-1385,-11 11 1865,-5 12-2948,-1 0-1,0-1 1,-1 1 0,0-1-1,0 0 1,-1 0-1,-8 15 1,6-13 58,0 1 0,1 1 0,-5 18 0,7-15-2,0 0 0,1 1 0,1-1 0,1 1 0,0-1 0,1 1 0,1-1 0,5 21 0,-6-36-31,0 1-1,0 0 0,0-1 0,0 0 0,1 1 0,-1-1 0,1 0 1,0 0-1,0 0 0,-1 0 0,1 0 0,0 0 0,1 0 0,-1-1 1,0 1-1,0-1 0,1 1 0,-1-1 0,1 0 0,-1 0 0,1 0 1,0-1-1,-1 1 0,1 0 0,0-1 0,-1 0 0,1 0 0,0 1 1,-1-2-1,1 1 0,0 0 0,0 0 0,-1-1 0,1 0 0,0 1 1,2-3-1,7 0-49,-1-1 1,0-1 0,0 0-1,0 0 1,-1-1-1,17-12 1,-10 5-12,0-2-1,0 1 1,-2-2 0,19-23-1,-28 32 67,-1-1 1,0 0-1,-1 0 0,0 0 0,0-1 0,-1 1 0,0-1 1,0 0-1,-1 0 0,0 0 0,0 0 0,0-17 0,-2 14 22,0 0-1,-1 0 0,0 0 0,-1 0 0,-6-22 0,6 30-25,1 1 0,-1-1-1,0 0 1,0 1 0,0-1-1,0 1 1,-1 0 0,0-1-1,1 1 1,-1 1 0,0-1 0,0 0-1,-1 1 1,1-1 0,0 1-1,-1 0 1,1 0 0,-1 0-1,0 1 1,0-1 0,-5 0 0,2 0-26,-1 1 1,0 0 0,1 1 0,-1 0 0,0 0 0,1 0-1,-1 1 1,0 0 0,1 1 0,-1-1 0,1 2 0,0-1-1,0 1 1,0 0 0,0 0 0,0 1 0,0 0 0,-8 7-1,-12 10-199,2 2-1,0 0 0,-22 27 0,1 0-1463,19-20-792</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7:15.329"/>
    </inkml:context>
    <inkml:brush xml:id="br0">
      <inkml:brushProperty name="width" value="0.05" units="cm"/>
      <inkml:brushProperty name="height" value="0.05" units="cm"/>
    </inkml:brush>
  </inkml:definitions>
  <inkml:trace contextRef="#ctx0" brushRef="#br0">25 101 800,'0'0'4432,"0"-7"-4040,-1-3-217,0 4 8,1 0-1,-1 0 0,1 0 0,0 0 0,0 0 0,1 0 0,0 0 0,0 0 1,0 0-1,1 0 0,4-10 0,-6 16-169,0 0 0,0 0 1,0-1-1,0 1 0,0 0 0,0 0 0,0 0 0,0 0 1,0 0-1,0 0 0,1 0 0,-1 0 0,0 0 1,0 0-1,0-1 0,0 1 0,0 0 0,0 0 1,0 0-1,0 0 0,0 0 0,1 0 0,-1 0 0,0 0 1,0 0-1,0 0 0,0 0 0,0 0 0,0 0 1,0 0-1,1 0 0,-1 0 0,0 0 0,0 0 1,0 0-1,0 0 0,0 0 0,0 0 0,0 0 0,1 0 1,-1 0-1,0 1 0,0-1 0,0 0 0,0 0 1,0 0-1,0 0 0,0 0 0,0 0 0,0 0 0,0 0 1,0 0-1,1 0 0,-1 1 0,0-1 0,0 0 1,0 0-1,0 0 0,0 0 0,0 0 0,0 0 1,0 0-1,0 1 0,0-1 0,0 11 645,0-9-644,2 152-317,1-8-1612,-31 279 0,13-333-985</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7:15.875"/>
    </inkml:context>
    <inkml:brush xml:id="br0">
      <inkml:brushProperty name="width" value="0.05" units="cm"/>
      <inkml:brushProperty name="height" value="0.05" units="cm"/>
    </inkml:brush>
  </inkml:definitions>
  <inkml:trace contextRef="#ctx0" brushRef="#br0">324 1 352,'0'0'4066,"34"0"-4050,-49 0-16,-18 0 608,-11 0-208,1 0-287,-6 0 15,11 0-208,-6 0 80,11 0-64,8 4-1137,1 1-448,15 14-464</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7:16.409"/>
    </inkml:context>
    <inkml:brush xml:id="br0">
      <inkml:brushProperty name="width" value="0.05" units="cm"/>
      <inkml:brushProperty name="height" value="0.05" units="cm"/>
    </inkml:brush>
  </inkml:definitions>
  <inkml:trace contextRef="#ctx0" brushRef="#br0">333 91 2561,'0'0'3983,"2"-6"-3871,-2 5-109,1 0-1,-1 1 0,0-1 0,0 0 1,0 0-1,0 0 0,0 0 1,0 0-1,0 0 0,0 0 0,0 0 1,0 0-1,0 0 0,-1 0 0,1 0 1,0 0-1,-1 0 0,1 1 0,0-1 1,-1 0-1,1 0 0,-1 0 1,0 0-1,1 1 0,-1-1 0,0 0 1,1 1-1,-2-2 0,-1 1 14,0-1 0,0 0 0,0 1 0,0 0 0,-1 0 0,1 0 0,0 0 0,-7 0 0,-16-1 256,-50 3-1,40 0 78,-117-1 38,153-1-488,0-1-1,0 1 1,0 0 0,0 0-1,0-1 1,0 1-1,1 0 1,-1 0 0,0 0-1,1-1 1,-1 1 0,1 0-1,-1 0 1,1 0-1,0 0 1,-1 0 0,1 0-1,0 0 1,0 0-1,0 0 1,1-1 0,35-20-2004</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7:16.814"/>
    </inkml:context>
    <inkml:brush xml:id="br0">
      <inkml:brushProperty name="width" value="0.05" units="cm"/>
      <inkml:brushProperty name="height" value="0.05" units="cm"/>
    </inkml:brush>
  </inkml:definitions>
  <inkml:trace contextRef="#ctx0" brushRef="#br0">1 5 96,'0'0'4605,"3"-2"-3618,-3 2-948,1-1 1,0 1-1,-1 0 1,1 0-1,-1-1 0,1 1 1,-1 0-1,1 0 1,-1 0-1,1 0 1,0-1-1,-1 1 0,1 0 1,-1 0-1,1 0 1,0 0-1,-1 0 1,1 1-1,-1-1 0,1 0 1,0 0-1,-1 0 1,1 0-1,-1 1 1,1-1-1,-1 0 0,1 0 1,-1 1-1,1-1 1,-1 0-1,1 1 1,-1-1-1,1 1 0,-1-1 1,0 1-1,1-1 1,-1 1-1,0-1 1,1 1-1,-1-1 0,0 1 1,0-1-1,1 1 1,-1-1-1,0 1 1,0 0-1,0-1 0,0 1 1,0-1-1,0 2 1,1 47-207,-2-18 337,4 139 21,11 164 248,-13-312-380,-1-22-126</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7:19.283"/>
    </inkml:context>
    <inkml:brush xml:id="br0">
      <inkml:brushProperty name="width" value="0.05" units="cm"/>
      <inkml:brushProperty name="height" value="0.05" units="cm"/>
    </inkml:brush>
  </inkml:definitions>
  <inkml:trace contextRef="#ctx0" brushRef="#br0">20 0 2657,'0'0'6675,"-5"10"-10500,-9 9 783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3:31.421"/>
    </inkml:context>
    <inkml:brush xml:id="br0">
      <inkml:brushProperty name="width" value="0.05" units="cm"/>
      <inkml:brushProperty name="height" value="0.05" units="cm"/>
    </inkml:brush>
  </inkml:definitions>
  <inkml:trace contextRef="#ctx0" brushRef="#br0">31 294 720,'0'0'1489,"-24"-2"813,22-4-2091,1-1-1,-1 0 1,1 1-1,1-1 1,-1 0-1,1 0 1,0 0-1,2-10 1,-1-3-121,0 12-74,0 1 0,0-1-1,0 1 1,1-1-1,0 1 1,1 0 0,0 0-1,0 0 1,0 0-1,1 0 1,0 0 0,0 1-1,1 0 1,8-9-1,-3 4-24,1 1 0,0 0 0,0 1 0,1 0 0,0 1 0,21-11 0,-27 17-45,0 0 1,0 0-1,0 1 1,0-1-1,0 2 1,0-1-1,0 1 0,12 0 1,-9 0-148,-9 1 180,1-1 0,-1 1 0,1 0 0,-1 0 0,1-1 0,-1 1 0,1 0 0,-1 0 0,0 0 0,1-1 1,-1 1-1,0 0 0,0 0 0,0 0 0,1 0 0,-1 0 0,0 0 0,0-1 0,0 1 0,-1 0 0,1 0 0,0 0 0,-1 1 0,1 4-79,0-5 89,1 11-29,-1-1 0,0 1 0,0-1 0,-2 0-1,1 0 1,-2 1 0,1-1 0,-1 0-1,-1-1 1,0 1 0,-6 11 0,-6 3 65,-2 0 1,0-1-1,-2 0 1,0-2-1,-2-1 1,-40 32-1,61-53 14,1 1 0,-1-1 0,0 1 1,0-1-1,1 1 0,-1-1 0,0 1 0,1-1 0,-1 1 0,1 0 0,-1-1 0,1 1 0,-1 0 0,1-1 0,-1 1 0,1 0 0,0 0 0,-1-1 0,1 1 0,0 0 1,0 0-1,-1 0 0,1 0 0,0-1 0,0 1 0,0 0 0,0 0 0,0 0 0,0 0 0,0 0 0,1-1 0,-1 1 0,0 0 0,0 0 0,1 0 0,-1-1 0,0 1 0,1 0 1,-1 0-1,1-1 0,-1 1 0,2 1 0,33 19 1270,-22-15-1510,10 7 292,106 62 306,-110-62-376,-1 0 0,0 1 0,-1 1 0,22 25 0,-29-28-1510,-10-39-1179</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7:19.721"/>
    </inkml:context>
    <inkml:brush xml:id="br0">
      <inkml:brushProperty name="width" value="0.05" units="cm"/>
      <inkml:brushProperty name="height" value="0.05" units="cm"/>
    </inkml:brush>
  </inkml:definitions>
  <inkml:trace contextRef="#ctx0" brushRef="#br0">29 0 4770,'0'0'2737,"39"0"-6242</inkml:trace>
  <inkml:trace contextRef="#ctx0" brushRef="#br0" timeOffset="1">0 402 5747,'0'0'3329</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7:20.813"/>
    </inkml:context>
    <inkml:brush xml:id="br0">
      <inkml:brushProperty name="width" value="0.05" units="cm"/>
      <inkml:brushProperty name="height" value="0.05" units="cm"/>
    </inkml:brush>
  </inkml:definitions>
  <inkml:trace contextRef="#ctx0" brushRef="#br0">0 24 3009,'0'0'5614,"12"-4"-5225,37-12-365,-37 12-243,-12 7 83,-3 115 360,1-35-3,8 95 1,-5-175-214,-1 1-1,0 0 1,1-1-1,0 1 1,-1 0-1,1-1 1,1 1-1,-1-1 1,1 1-1,-1-1 1,1 0-1,0 0 1,0 0-1,0 0 1,1 0-1,-1 0 1,5 3-1,-4-3-12,1-1 0,0-1 0,0 1 0,1 0 0,-1-1 0,0 0 1,1 0-1,-1 0 0,0-1 0,1 0 0,-1 1 0,1-1 0,-1-1 0,0 1 0,6-2 0,0 0-16,1 0-1,-1-1 0,0-1 1,0 0-1,0 0 0,0-1 1,0 0-1,-1-1 0,0 0 1,-1 0-1,1-1 0,-1 0 1,0-1-1,-1 0 0,12-14 1,-3 0 2,-1 0 1,-1 0 0,-1-2 0,-1 1-1,11-34 1,-18 43 1,-2 0 0,0-1 0,0 0 0,-2 1-1,1-1 1,-2-22 0,0 33 14,0 2 0,-1 0 0,1 0-1,0 1 1,0-1 0,-1 0-1,1 0 1,-1 1 0,1-1-1,-1 0 1,0 1 0,1-1-1,-1 0 1,0 1 0,0-1-1,0 1 1,0 0-1,-1-1 1,1 1 0,0 0-1,-2-2 1,-1 1-12,1 0 0,-1 0-1,0 0 1,1 1 0,-1-1 0,0 1 0,0 0-1,-8-1 1,-8 0-75,-1 0 0,-41 4 0,32 0 55,22-2 20,-4-1-261,1 1-1,-1 1 1,1 0-1,-1 0 1,-14 5-1,23-5 148,-1 0 0,1 1-1,0-1 1,0 1 0,0 0 0,0 0 0,0 0-1,0 1 1,1-1 0,-1 0 0,1 1 0,-1 0-1,1 0 1,0 0 0,0-1 0,0 2-1,1-1 1,-1 0 0,1 0 0,0 1 0,-2 4-1,-2 15-3346</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7:21.452"/>
    </inkml:context>
    <inkml:brush xml:id="br0">
      <inkml:brushProperty name="width" value="0.05" units="cm"/>
      <inkml:brushProperty name="height" value="0.05" units="cm"/>
    </inkml:brush>
  </inkml:definitions>
  <inkml:trace contextRef="#ctx0" brushRef="#br0">135 10 592,'0'0'2175,"-4"-1"-2018,-3-1-64,-1 0 352,-2-2 3555,10 24-3592,-6 111-159,-36 202 0,22-203-149,20-126-122,-7 33 152,7-36-154,0 0-1,-1 0 0,1 0 0,0 0 0,-1 1 0,1-1 0,0 0 1,-1 0-1,1 0 0,-1 0 0,0 0 0,1 0 0,-1 0 0,0 0 0,1 0 1,-1 0-1,0 0 0,0-1 0,0 1 0,0 0 0,0-1 0,0 1 1,-2 1-1,2-3-87,0 0-1,0 1 1,0-1 0,0 0 0,0 0 0,1 1 0,-1-1 0,0 0-1,0 0 1,1 0 0,-1 0 0,1 0 0,-1 0 0,1 0 0,-1 0-1,1 0 1,-1 0 0,1 0 0,0 0 0,0 0 0,-1-1 0,1 1-1,0 0 1,0 0 0,0 0 0,0 0 0,1 0 0,-1-1 0,0 0-1,0-3-348,-1-41-1228</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7:21.893"/>
    </inkml:context>
    <inkml:brush xml:id="br0">
      <inkml:brushProperty name="width" value="0.05" units="cm"/>
      <inkml:brushProperty name="height" value="0.05" units="cm"/>
    </inkml:brush>
  </inkml:definitions>
  <inkml:trace contextRef="#ctx0" brushRef="#br0">58 34 1217,'0'0'4463,"3"-9"-4143,10-15-47,-13 24-268,0 0 1,0 0-1,0 0 0,1 0 0,-1 0 0,0 0 0,0 0 1,0 0-1,1 0 0,-1 0 0,0 0 0,0 0 0,0 0 0,1 0 1,-1 0-1,0 0 0,0 0 0,0 0 0,0 0 0,1 0 1,-1 0-1,0 0 0,0 0 0,0 1 0,0-1 0,1 0 1,-1 0-1,0 0 0,0 0 0,0 0 0,0 1 0,0-1 1,0 0-1,1 0 0,-1 0 0,0 0 0,0 1 0,0-1 0,0 0 1,0 0-1,0 0 0,0 1 0,0-1 0,0 0 0,0 0 1,0 0-1,0 1 0,0-1 0,0 0 0,0 0 0,0 0 1,0 1-1,0-1 0,0 0 0,0 0 0,-1 1 0,-3 71 922,-56 304 551,59-372-1448,1-2-29,0 0 1,0-1 0,0 1-1,0-1 1,0 1 0,0 0-1,-1-1 1,1 1 0,-1-1-1,1 1 1,-1-1-1,1 1 1,-1-1 0,0 1-1,0-1 1,0 0 0,0 1-1,0-1 1,0 0 0,-2 2-1,2-3-310,1-17-2156,0-10 498,0-6-231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7:22.441"/>
    </inkml:context>
    <inkml:brush xml:id="br0">
      <inkml:brushProperty name="width" value="0.05" units="cm"/>
      <inkml:brushProperty name="height" value="0.05" units="cm"/>
    </inkml:brush>
  </inkml:definitions>
  <inkml:trace contextRef="#ctx0" brushRef="#br0">15 21 512,'0'0'5237,"3"-5"-4362,5-10-465,-4 18-72,-4 36 78,0-10-366,2 70 138,-1 73 319,-2-145-386,-2 0 1,-1-1-1,0 0 1,-11 32-1,11-83-3747,3-28 1740,1-6-93</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7:22.877"/>
    </inkml:context>
    <inkml:brush xml:id="br0">
      <inkml:brushProperty name="width" value="0.05" units="cm"/>
      <inkml:brushProperty name="height" value="0.05" units="cm"/>
    </inkml:brush>
  </inkml:definitions>
  <inkml:trace contextRef="#ctx0" brushRef="#br0">0 31 192,'0'0'6355,"7"-7"-5701,1-1-550,-7 7-81,0 0 0,0-1 1,0 1-1,0 0 0,0 0 0,1-1 0,-1 1 0,1 0 0,-1 1 0,1-1 0,-1 0 0,1 0 0,1 0 0,3 8 122,-3 19-21,-3 458 1783,0-483-2077,-2-15-1059,2 0 1,-1 0 0,2 0 0,4-28-1,11-13-2103</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7:23.458"/>
    </inkml:context>
    <inkml:brush xml:id="br0">
      <inkml:brushProperty name="width" value="0.05" units="cm"/>
      <inkml:brushProperty name="height" value="0.05" units="cm"/>
    </inkml:brush>
  </inkml:definitions>
  <inkml:trace contextRef="#ctx0" brushRef="#br0">1 53 480,'0'0'6790,"5"-11"-4805,8 109-1405,-8-45-461,24 269 673,-26-305-803,1-15-1266,5-25-2200,-4 8 2717,9-21-2092</inkml:trace>
  <inkml:trace contextRef="#ctx0" brushRef="#br0" timeOffset="1">324 39 1745,'0'0'5939,"7"-6"-5579,30-26 696,-33 53-661,1 21-194,-1 0 1,-6 78-1,0-42-10,7 143-180,-5-219-558,7-22-3769,-2 9 3269,12-25-1343</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7:23.927"/>
    </inkml:context>
    <inkml:brush xml:id="br0">
      <inkml:brushProperty name="width" value="0.05" units="cm"/>
      <inkml:brushProperty name="height" value="0.05" units="cm"/>
    </inkml:brush>
  </inkml:definitions>
  <inkml:trace contextRef="#ctx0" brushRef="#br0">0 72 944,'0'0'4744,"9"-11"-3909,27-37-133,-28 36-267,-7 21 146,6 82-235,-7 131-1,-3-87-19,-10 31 200,8-121-399,2-35-1003,1-33-450,5-40-1266,17 11-668</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7:24.350"/>
    </inkml:context>
    <inkml:brush xml:id="br0">
      <inkml:brushProperty name="width" value="0.05" units="cm"/>
      <inkml:brushProperty name="height" value="0.05" units="cm"/>
    </inkml:brush>
  </inkml:definitions>
  <inkml:trace contextRef="#ctx0" brushRef="#br0">376 0 3586,'0'0'3572,"6"0"-3633,-189 3 364,-15-1-3117</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7:24.792"/>
    </inkml:context>
    <inkml:brush xml:id="br0">
      <inkml:brushProperty name="width" value="0.05" units="cm"/>
      <inkml:brushProperty name="height" value="0.05" units="cm"/>
    </inkml:brush>
  </inkml:definitions>
  <inkml:trace contextRef="#ctx0" brushRef="#br0">372 53 2993,'0'0'5160,"7"0"-5096,9 0-71,-10 0 14,-11 0 20,-6-1 32,1-1 0,-1 1 0,0-2 1,-14-4-1,-33-7 520,-26 5-398,-101 3 1,185 6-220,9-10-7405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3:32.331"/>
    </inkml:context>
    <inkml:brush xml:id="br0">
      <inkml:brushProperty name="width" value="0.05" units="cm"/>
      <inkml:brushProperty name="height" value="0.05" units="cm"/>
    </inkml:brush>
  </inkml:definitions>
  <inkml:trace contextRef="#ctx0" brushRef="#br0">1 173 320,'0'0'5253,"20"0"-4759,176 0 965,-184 1-1482,-11-1 14,-1 1 0,1-1 0,0 0 0,-1 1 0,1-1 0,0 0 0,-1 0 0,1 0 0,0 0 0,-1 0 0,1 0 0,0 0 0,-1 0 1,1 0-1,0 0 0,0 0 0,-1 0 0,1 0 0,0 0 0,-1-1 0,1 1 0,0 0 0,-1-1 0,1 1 0,-1 0 0,1-1 0,0 1 0,-1-1 0,1 1 0,-1 0 1,1-1-1,-1 0 0,0 1 0,1-1 0,-1 1 0,1-1 0,-1 0 0,0 1 0,1-1 0,-1 1 0,0-1 0,0 0 0,0 1 0,0-1 0,1 0 0,-1 0 0,0 1 1,0-2-1,1-28-155,-1-39 49,-1 66 83,1-1-1,0 1 1,-1 0-1,0 0 1,0 0 0,0 0-1,0 0 1,0 0-1,-1 1 1,1-1 0,-1 0-1,0 1 1,1-1-1,-1 1 1,-1-1 0,1 1-1,-4-4 1,4 5 7,0 0 0,0 1 1,-1-1-1,1 0 0,0 1 0,0-1 0,0 1 1,0 0-1,-1 0 0,1 0 0,0 0 1,0 0-1,0 0 0,-1 1 0,1-1 0,0 1 1,0-1-1,0 1 0,0 0 0,0 0 1,0 0-1,0 0 0,0 0 0,0 0 0,1 1 1,-3 0-1,-38 38-488,35-29 559,0-1 0,1 1 1,0-1-1,1 2 0,0-1 0,1 1 1,0-1-1,1 1 0,0 0 0,1 1 1,1-1-1,-1 0 0,2 0 0,0 1 1,0-1-1,1 0 0,4 17 0,-5-24-28,1-1 0,0 0 0,0 0 0,1 0 0,-1 0 0,1 0 0,0 0 0,0 0 0,0 0 0,0-1 0,1 1 0,-1-1 0,1 0 0,0 1 0,0-1 0,0-1 0,0 1 0,1 0 0,-1-1 0,1 1 0,0-1 0,0 0 0,-1-1 0,1 1 0,0 0 0,1-1 0,-1 0 0,0 0 0,8 0 0,-4 0-30,1-1 1,-1-1-1,1 1 0,-1-2 0,0 1 0,1-1 1,-1 0-1,0-1 0,0 0 0,-1 0 0,1 0 1,0-1-1,-1-1 0,8-5 0,17-14-62,17-13 69,3 1-1,68-36 0,-90 54-7,-30 18-10,0 0-1,0 0 1,-1 0 0,1 0 0,0 0 0,0 0 0,0 0 0,0 0-1,0 0 1,0 0 0,0 0 0,0 0 0,0 0 0,-17 11-106,0 0 117,1 1 0,0 1 0,-19 20 0,31-29 14,0 1 0,1 0 0,-1 0 0,1 0 0,0 0 0,0 1 0,0-1 0,1 1 0,0 0 0,0-1 0,0 1 0,1 0 0,0 0 0,0 0 0,0 8 0,1-12 1,0 4 45,0 0 0,0 0 1,0 0-1,1 0 0,0-1 0,0 1 0,3 8 0,-3-12-32,0 0 1,1 0-1,-1-1 0,0 1 1,1 0-1,0 0 0,-1-1 0,1 1 1,0-1-1,0 0 0,0 1 0,0-1 1,0 0-1,0 0 0,0 0 1,0 0-1,0-1 0,0 1 0,1-1 1,-1 1-1,0-1 0,5 0 1,39 4-220,1-2 1,0-2 0,0-2 0,51-9-1,-96 10 79,0 1-1,0 0 1,0-1-1,0 1 1,0-1-1,0 1 1,0-1-1,0 0 1,0 0-1,0 0 1,0 0-1,0-1 1,-1 1-1,1 0 1,0-1-1,-1 1 1,2-3-1,2-7-2452</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7:25.344"/>
    </inkml:context>
    <inkml:brush xml:id="br0">
      <inkml:brushProperty name="width" value="0.05" units="cm"/>
      <inkml:brushProperty name="height" value="0.05" units="cm"/>
    </inkml:brush>
  </inkml:definitions>
  <inkml:trace contextRef="#ctx0" brushRef="#br0">19 3 1601,'0'0'2988,"4"-1"-2652,-3 1-335,0-1 0,0 1 0,-1 0 0,1 0 0,0 0 0,0 0 0,-1 0 0,1 0 0,0 0 0,0 0 0,-1 0 0,1 0 0,0 1 0,0-1 0,-1 0 0,1 0 0,0 1 0,-1-1 0,1 0 0,0 1 0,-1-1 0,1 1 0,-1-1 0,1 1 0,0-1 0,-1 1 0,1 0 0,-1-1 0,0 1 0,1-1 0,-1 1 0,1 0 0,-1-1 0,0 1 0,0 0 0,1 0 0,-1-1 0,0 1 0,0 0 0,0 0 0,0-1 0,0 1 0,0 0 0,0 0 0,0-1 0,0 1 0,0 0 0,0 0 0,0-1 0,-1 1 0,1 0 0,0-1 0,-1 2 0,1 1 41,-20 380 1693,5-161-1680,6-157-2413</inkml:trace>
  <inkml:trace contextRef="#ctx0" brushRef="#br0" timeOffset="1">203 361 1281,'0'0'5138,"11"-13"-5034,-3 4-99,13-14-3,31-47-1,-43 56-26,0 1 1,1 0-1,21-20 1,-27 29-2,0 0 0,0 1-1,1 0 1,-1 0 0,1 0 0,0 0 0,0 1 0,0 0 0,0 0 0,0 0 0,0 1 0,1-1 0,-1 1 0,0 0 0,8 0 0,-12 5 3,0 1 1,1-1-1,-1 0 0,0 0 0,-1 0 0,1 1 1,-1-1-1,0 0 0,0 1 0,0-1 0,-2 5 1,2-2 18,0 14 48,1 10 60,-1 1-1,-2-1 1,-1 0 0,-11 46 0,-59 171 2379,73-247-2394,1-1-1,-1 1 0,0-1 1,0 0-1,1 1 1,-1-1-1,0 0 0,1 1 1,-1-1-1,0 1 0,1-1 1,-1 0-1,0 0 0,1 1 1,-1-1-1,1 0 1,-1 0-1,0 1 0,1-1 1,-1 0-1,1 0 0,-1 0 1,1 0-1,-1 0 0,1 0 1,-1 0-1,1 0 1,-1 0-1,1 0 0,-1 0 1,1 0-1,-1 0 0,1 0 1,-1 0-1,0 0 0,1-1 1,-1 1-1,1 0 1,-1 0-1,1-1 0,-1 1 1,0 0-1,1-1 0,25-8-275,30-15 142,-24 11-452,-2 0 1,0-2-1,0-1 0,-2-1 0,33-26 0,-35 14-2181,-6 0-1687</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7:25.768"/>
    </inkml:context>
    <inkml:brush xml:id="br0">
      <inkml:brushProperty name="width" value="0.05" units="cm"/>
      <inkml:brushProperty name="height" value="0.05" units="cm"/>
    </inkml:brush>
  </inkml:definitions>
  <inkml:trace contextRef="#ctx0" brushRef="#br0">1 115 3073,'0'0'2039,"2"-3"-1775,0 0-151,-1 2-40,0 0 0,0 0-1,0-1 1,0 1 0,0 0-1,0-1 1,-1 1 0,1 0 0,-1-1-1,1 1 1,-1-1 0,1 0-1,-1-1 1,25-8 1706,17-3-1704,18-8-873,-57 21 721,6-5-123,1 1-1,0 0 0,0 0 1,0 1-1,1 0 0,-1 1 1,1 1-1,0-1 1,13 0-1,-23 3-18,-1 28 227,-15 335 979,6-278-716,6-38-238,-3 0 1,-19 73-1,17-104-1360,1-34-1724,2-20 802</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7:26.225"/>
    </inkml:context>
    <inkml:brush xml:id="br0">
      <inkml:brushProperty name="width" value="0.05" units="cm"/>
      <inkml:brushProperty name="height" value="0.05" units="cm"/>
    </inkml:brush>
  </inkml:definitions>
  <inkml:trace contextRef="#ctx0" brushRef="#br0">227 14 512,'0'0'5507,"-5"-1"-5369,-16-4 134,0 2 0,-1 0 0,1 2 0,-1 0 0,-32 4 0,-7-1 1071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3:37:33.750"/>
    </inkml:context>
    <inkml:brush xml:id="br0">
      <inkml:brushProperty name="width" value="0.05" units="cm"/>
      <inkml:brushProperty name="height" value="0.05" units="cm"/>
    </inkml:brush>
  </inkml:definitions>
  <inkml:trace contextRef="#ctx0" brushRef="#br0">0 73 6995,'0'0'5443,"0"-58"-5427,0 44 16,10 28-8692</inkml:trace>
</inkml:ink>
</file>

<file path=ppt/ink/ink1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17T06:50:57.858"/>
    </inkml:context>
    <inkml:brush xml:id="br0">
      <inkml:brushProperty name="width" value="0.05292" units="cm"/>
      <inkml:brushProperty name="height" value="0.05292" units="cm"/>
    </inkml:brush>
  </inkml:definitions>
  <inkml:trace contextRef="#ctx0" brushRef="#br0">3978 8789 51 0,'0'0'41'15,"0"0"-33"-15,0 0-5 16,0 0-3-16,0 0 7 15,0 0-14-15,0 0-5 16,0 0 1-16,35 26-14 16,-27-17-10-16</inkml:trace>
  <inkml:trace contextRef="#ctx0" brushRef="#br0" timeOffset="4754.28">3661 9789 11 0,'0'0'1'16,"0"0"-2"-16,0 0-10 0</inkml:trace>
  <inkml:trace contextRef="#ctx0" brushRef="#br0" timeOffset="19845.64">3552 11856 9 0,'0'0'28'0,"0"0"-9"15,0 0 7 1,0 0-11-16,0 0 8 0,0 0-4 16,0 0 1-16,0 0 5 15,0 0-11-15,0 0 11 16,0 0-17-16,0 0 16 16,0 0-23-16,0 0 14 15,0 0-15-15,0 0 6 16,0 0-1-16,0 0-4 15,0 0 10-15,5 0-11 16,0 0 4-16,4 0 5 16,4-2-18-16,-4-3 9 15,4 5-3-15,0 0 3 16,1-6 0-16,2 6-1 0,3 0 3 16,0 0 1-16,6 0 4 15,-3 0-14-15,-1 0 1 16,-5 0-20-16,-2 0-40 15,-2 0-75-15</inkml:trace>
  <inkml:trace contextRef="#ctx0" brushRef="#br0" timeOffset="32472.87">3630 11910 3 0,'0'0'21'0,"0"0"14"16,0 0-32-16,0 0 10 15,0 0-10-15,0 0-1 16,0 0-2-16,0 0 5 16,0 0 3-16,0 0-2 15,0 0 5-15,0-8-7 16,5 3-8-16,9-1 3 0,-2 6-3 16,4-5-4-16,5 5-10 15,1 0 3-15,5 0-1 16,0 0 10-16,1 0 6 15,-4 0-5-15,-2 0 10 16,-3 0-6-16,3 0 4 16,-6 0-6-16,0 5 5 15,-6 6-2-15,2-3 0 16,-1 8 2-16,-3-2-8 16,-3 2 12-16,-2 3-13 15,-3 0 13-15,0 5-11 16,0 0 9-16,0 6-4 0,-13-1 0 15,-4 1 1-15,-2 5 6 16,-3-6-4 0,-5 1 3-16,-6-11-2 0,-4 0 5 15,1-9 3-15,-1-2-6 16,4-2-4-16,0-6 3 16,3 0-3-16,6 0 1 15,2 0 5-15,6-6-2 16,-3-2-1-16,5-2-3 15,-2-4 5-15,0-2-6 16,-1-3 14-16,3-5-12 16,4 5 2-16,7-5 7 15,-3 2-11-15,6 4 19 0,0 4-16 16,0-2 22 0,0-8-22-16,0 0 3 0,6-1-6 15,2 1-1-15,0-5 0 16,6 4 5-16,0 7-7 15,-1-4 6-15,-2 3-5 16,2 6 10-16,4 2-15 16,-3 0 10-16,-1 3-4 15,6 3 1-15,-2-6 0 16,4 6-1-16,1 2-2 16,-1 3-2-16,4 0 6 15,2 0-11-15,0 0 1 16,-3 8 4-16,4 3-19 15,-2 2 19-15,-3-2-8 16,-1 2 6-16,-1 4-14 0,-2 1 9 16,-5 1 4-16,0 5 14 15,-9 6-1-15,-5 10-6 16,0 9 12-16,0-1-10 16,-17 6 9-16,-2-14-11 15,-8-8 1-15,0-2-4 16,-1-14 4-16,-1-8-8 15,2-2-31-15,5-6-56 16</inkml:trace>
  <inkml:trace contextRef="#ctx0" brushRef="#br0" timeOffset="33455.31">4234 11776 6 0,'0'0'16'0,"0"0"10"16,0 0-5-16,0 0 23 15,0 0-10-15,0 0-8 16,2 0-26-16,-2 0-1 15,0 0 1-15,0 19 0 16,0 10 6-16,-6 20-6 16,-4 18 3-16,-7 3 4 15,1 2-14-15,0 6 12 16,-3-11-5-16,5-7 0 16,4-14-2-16,-4-14-3 15,5-8-42-15,-1-13-42 16</inkml:trace>
  <inkml:trace contextRef="#ctx0" brushRef="#br0" timeOffset="33952.05">4434 11832 32 0,'0'0'21'16,"0"0"2"-16,0 0 8 15,0 0-31-15,-3 132 6 16,-2-56-10-16,-6-4 7 16,0 6-6-16,3-5-3 15,-3-14-3-15,3-11-18 16,-3-13-24-16</inkml:trace>
  <inkml:trace contextRef="#ctx0" brushRef="#br0" timeOffset="34289.83">4648 11765 3 0,'0'0'61'16,"0"0"-39"-16,0 0-1 15,0 0 4-15,0 0 5 0,9 97-25 16,-9-43-8-16,2 5 3 16,-2 6 0-16,0-4 0 15,0 4-19-15,0-11 9 16,0-17-41-16,0-13-3 16</inkml:trace>
  <inkml:trace contextRef="#ctx0" brushRef="#br0" timeOffset="34663.61">4996 11886 3 0,'0'0'21'16,"-43"137"-21"-16,29-64 1 15,7-9-2-15,7-4 5 16,0-7-8-16,-4-15-13 16</inkml:trace>
  <inkml:trace contextRef="#ctx0" brushRef="#br0" timeOffset="149565.79">12608 4163 0 0,'0'0'11'0,"0"0"-5"15,0 0-4-15,0 0-2 0,0 0 1 16,0 0 1 0,0 0 15-16,0 0-3 0,0 0 8 15,0 0-13-15,0 0 8 16,0 3-17-16,0-3 4 16,0 0-4-16,0 3 0 15,0-3-1-15,0 0 3 16,0 3-3-16,0-1 2 15,0 3 13-15,0 6-14 16,0 6 8-16,0 4-7 16,0 1 4-16,0-7 10 15,0-1 3-15,2-8 6 0,-2-4-23 16,0 1 17 0,0-3-18-16,0 0 19 0,0 0-10 15,0-5-9-15,0-17-8 16,0-16 8-16,0-13 43 15,0-11-33-15,0-2 12 16,0-6-15-16,5-5 6 16,2-3-10-16,-5 11 3 15,-2 15-4-15,0 17-4 16,0 16-1-16,0 9-41 16,0 7-12-16,0 3-40 15,0 0 0-15</inkml:trace>
  <inkml:trace contextRef="#ctx0" brushRef="#br0" timeOffset="150045.79">12643 3575 34 0,'0'0'64'15,"0"0"25"-15,0 0-10 16,0 0-24-16,0 0-4 15,0 0-47-15,22-14-4 16,-22 28-11-16,-14 15 11 16,-5 17 4-16,-8 5-4 15,0 3 0-15,-4-8 3 16,5-11-10-16,7-3 10 0,3-16-6 16,7-8 6-16,6-5-2 15,3-3 1-15,0 0 8 16,0-3-10-16,0-24-26 15,17-13 26-15,4-9 4 16,2-7 5-16,-2-1-2 16,-4 9 1-16,-7-3-8 15,1 11 0-15,-6 10 4 16,-5 14-3-16,4 10-2 16,-4 6 5-16,0 0-10 15,0 0 12-15,5 14-1 16,6 13 2-16,8 10 4 0,0 4-9 15,0-4 2 1,2-7 4-16,-7-8-4 16,0-9-3-16,-6-2 9 0,-6-6-20 15,1-5 7-15,-3 0-10 16,0 0-68-16,0-5-58 16</inkml:trace>
  <inkml:trace contextRef="#ctx0" brushRef="#br0" timeOffset="151110.22">12236 2644 32 0,'0'0'103'0,"0"0"-43"16,0 0-12-16,0 0-21 15,0 0 11-15,0 0-33 16,43-8-5-16,-43 8-11 16,-19 3 4-16,-2 13 1 15,-7 5 12-15,7 4 11 16,-1-1-17-16,6-2-6 0,7 4 6 15,9 7 0-15,0 7 19 16,3 6-19-16,19 0 9 16,5-1 1-16,-2-7-18 15,1-4 8-15,2-6-3 16,-9-7-9-16,-5-7 11 16,-7-9-4-16,-2-3 5 15,-5-2-7-15,0 3-5 16,0 2 2-16,-5 4-6 15,-14-1 8-15,-2-1 12 16,-7-1-4-16,2-3 2 16,1-1 3-16,6-2-7 15,2 0 12-15,12 0-20 0,3 0 1 16,2-2-2 0,0-14 11-16,0-11 6 0,10-11 16 15,9-13-18-15,6-6 0 16,-1-2 3-16,-3 5-14 15,-4 9 0-15,-8 12 3 16,-4 9 7-16,-5 11-7 16,0 5 2-16,0 5-3 15,-3 3-3-15,-11 0-28 16,-7 0 36-16,-3 0 6 16,-6 9 22-16,-3 1-20 15,3 4 11-15,3-3-19 16,8-1 0-16,5-2-12 15,9-2-24-15,5-2-83 0</inkml:trace>
  <inkml:trace contextRef="#ctx0" brushRef="#br0" timeOffset="151724.12">12333 2577 51 0,'0'0'100'0,"0"0"-72"15,0 0-15-15,19 116-11 16,-16-44 14-16,3 3-15 16,2 6 2-16,0 3 5 15,0-12-11-15,1-16 8 16,-4-18-7-16,-5-19 4 0,2-13-4 16,-2-6-6-16,0 0-7 15,3-3-17-15,-3-22-13 16,0-10 45-16,2-2 3 15,10-4 7-15,2 7-10 16,2 1 3-16,3 9-5 16,0 0 3-16,-3 11-1 15,3 4 0-15,-5 9 0 16,-4 0-9-16,-1 0 9 16,-4 6 15-16,-5 10-14 15,0 8 4-15,0-2-3 16,0 2 9-16,-8 0-5 15,-8 0 25-15,-3-3-16 16,0-1 15-16,5-12-24 0,3-3-6 16,8 1 10-16,3-6-9 15,0 0-1-15,0 0 15 16,0 0 5-16,5-9-20 16,14-7-21-16,6-8 2 15,-1-3 15-15,-2-5-1 16,3 2 5-16,-6 1 3 15,-3 7 4-15,-2 3-7 16,-9 14 1-16,-2 5 17 16,-3 0-14-16,0 0-3 15,0 0 16-15,5 11-14 0,-2 13 8 16,2 8-4 0,3 12-6-16,3-7-2 0,-6-5-1 15,2-8-34-15,-7-2-14 16,0-11-68-16</inkml:trace>
  <inkml:trace contextRef="#ctx0" brushRef="#br0" timeOffset="151830.67">12629 2760 11 0,'0'0'56'0,"0"0"-42"15,0 0-6-15,0 0-8 0,0 0-21 16</inkml:trace>
  <inkml:trace contextRef="#ctx0" brushRef="#br0" timeOffset="152056.56">12725 2440 60 0,'0'0'144'15,"0"0"-97"-15,0 0-13 16,0 0-20-16,89 132 23 15,-70-60-29-15,-2 25-3 16,-1 8-5-16,-3 2 8 16,-2-10-13-16,-2-14 11 15,-9-18-12-15,0-17-8 16,0-18-23-16,-4-11-41 0,-6-19-44 16</inkml:trace>
  <inkml:trace contextRef="#ctx0" brushRef="#br0" timeOffset="152244.31">12934 2851 50 0,'0'0'61'0,"0"0"8"16,0 0-31-16,0 0-5 16,0 0-32-16,0 0 28 15,-49 41 17-15,16-23-37 16,6-1-9-16,0-10-8 0,6 4-27 15,9-8-32-15,7-3-15 16,5 0-51-16</inkml:trace>
  <inkml:trace contextRef="#ctx0" brushRef="#br0" timeOffset="152539.87">13151 2754 68 0,'0'0'81'16,"0"0"-7"-16,0 0-39 15,0 0-31-15,0 0-4 16,0 0-10-16,21-5 9 16,-40 13 2-16,-2 8 10 15,-3 0-7-15,1 3 11 0,7 0-15 16,6-6 12 0,1 3 6-16,9 6-15 0,0 8 10 15,3 7-11-15,10 4 10 16,6-4-10-16,-5-5 11 15,-3-12-10-15,-6-7 3 16,-5-5-6-16,0-8-4 16,0 3-2-16,-18-3-30 15,-10 0-11-15,-1 0-58 16</inkml:trace>
  <inkml:trace contextRef="#ctx0" brushRef="#br0" timeOffset="172112.33">10710 7420 4 0,'0'0'2'0,"0"0"1"16,0 0 1-16,0 0-6 0,0 0 4 15,0 0 2-15,0 0 1 16,0 0-1-16,11 0-4 16,-6 0 3-16,0 3-3 15,1-3 5-15,2 2-5 16,1 1 1-16,-4-1 18 16,0-2 2-16,-3 0-2 15,1 0 3-15,3 0-10 16,-6 0 14-16,3 0-23 15,-3 0 18-15,0 0-20 16,0 0 14-16,0 0-14 16,0 0 5-16,0 0-6 15,0 0-6-15,0 4 5 0,0-4-13 16,0 0 14 0,0 2-20-16,0-2 15 0,-3 0 5 15,-11 0 13-15,-5 0 11 16,-2 2 14-16,-4 1-23 15,-2 0-12-15,2 2 15 16,-1 1-17-16,0-3 18 16,8-1-18-16,1 4 6 15,5-6-2-15,3 2-6 16,4-2 2-16,2 0 1 16,-1 0 1-16,4 0 4 15,0 0-5-15,0 0 6 16,0 0-16-16,0 0-6 15,0 0-30-15,0 0-50 0,0 0-44 16</inkml:trace>
  <inkml:trace contextRef="#ctx0" brushRef="#br0" timeOffset="174930.57">14666 7508 13 0,'0'0'18'0,"0"0"6"15,0 0-5-15,0 0-12 16,0 0 19-16,0 0-9 16,8 0 12-16,-8 0-16 15,0 0 19-15,0 0-18 16,0 0-1-16,0 0-13 16,0 0-5-16,0 0 2 15,0 0-11-15,-3-2 11 16,-18-6 6-16,-7 0 10 0,-10 0-13 15,-7-3 8-15,-16 6-3 16,-9 5-3-16,-6 0-1 16,-3 0 2-16,3 2 6 15,1 9-4-15,-2-3-6 16,9 0 5-16,4-2-1 16,12-1-1-16,5-3-2 15,12 2 0-15,7-2 0 16,7-2-1-16,7 0 8 15,4 0-15-15,8 0 10 16,-2 0-9-16,4 0 14 16,0 0-6-16,0 0-1 15,0 0-3-15,0 0 0 0,0 0-19 16,0 0 5 0,0 0-36-16,0 0-9 0</inkml:trace>
  <inkml:trace contextRef="#ctx0" brushRef="#br0" timeOffset="196462.8">5228 8902 14 0,'0'0'18'16,"0"0"-18"-16,0 0-15 16,0 0 15-16,0 0 0 15,-115-17 2-15,72 17 8 16,-6-8-5-16,0 5-3 16,0 3 1-16,3-7-3 15,5 1 3-15,6 1-3 16,2-6-8-16,11 8-16 15</inkml:trace>
  <inkml:trace contextRef="#ctx0" brushRef="#br0" timeOffset="211089.13">3628 11884 19 0,'0'0'37'0,"0"0"-7"15,0 0-11-15,0 0 10 0,0 0-18 16,0 0 1-16,0 0-9 16,5 0-3-16,-5 0 3 15,0 0 1-15,0 0 1 16,0 0 1-16,0 0 8 15,0 0-6-15,0 0 18 16,0 0-19-16,0 0 11 16,2-6-17-16,7 1 10 15,1 5 1-15,7-11-12 16,-1 3-4-16,7 3 4 0,-2-1-1 16,6 1 1-1,3 5-1-15,0-6-20 0,0 6 18 16,-1 0-16-16,-4 0 17 15,-1 0 0-15,-7 0-3 16,-1 11 2-16,-5 2 6 16,2 4 5-16,-7 1-3 15,-1 7-9-15,-2-1 10 16,-3 5-8-16,0 1 2 16,0-6 0-16,0 6 0 15,0-6-5-15,-8 0 3 16,-1 0-2-16,-1-2-1 15,-1-3 10-15,-5 0-6 16,-1-1 2-16,-2 4 4 16,-4-9-4-16,-5 1-1 0,-5-3 0 15,-2-6 11 1,0-5-15-16,-1 0 11 0,6 0-9 16,1-5 2-16,-1-9-1 15,2-2 1-15,2-3 1 16,4 0 5-16,2-2 0 15,1-4-6-15,7 1 5 16,3-5-4-16,1-3 5 16,2 2-10-16,6 0 4 15,0 1 0-15,0 5 0 16,0-1 0-16,9 15 0 16,1-4 5-16,-1-2-5 0,4 3 6 15,-2 2-11-15,5-8 10 16,0 8-6-16,1 3 2 15,-1-3 2-15,5 6-3 16,7-3-3-16,-1 8-1 16,-2 0 4-16,1 0 16 15,-1 0-9-15,2 8 1 16,-4 3-3-16,1 2-1 16,-6 4-4-16,1 1 0 15,-2 1 0-15,-1 11 5 16,-2-6-10-16,-4 5 1 15,-4-4-1-15,-1-1-2 16,-5 0 4-16,0-2 0 16,0 2 2-16,0 0-3 15,-14 0 8-15,-2 6-9 0,-3-11 14 16,-2 5-13-16,-1-8 8 16,0-8-4-16,0 3 8 15,-2-6-8-15,-3-5 1 16,0 0-1-16,-6 0 12 15,3 0-3-15,-3 0 6 16,1 0-13-16,3 0-2 16,1-5 0-16,2-6-2 15,3-2-5-15,1-4 7 16,6 4 0-16,0-6 0 16,6-3-2-16,1-2 4 15,4 6-8-15,5-1 1 0,0 3 5 16,0-9 1-16,14 7 6 15,5-7-6-15,2-4 3 16,3 10-6-16,-1-5 7 16,3 8-8-16,2-3 11 15,1 6-13-15,1 2 10 16,3 0-5-16,2 3 0 16,5-3-3-16,-1 6-4 15,-1-1 14-15,-3 4-14 16,-2 2 2-16,-6 0-6 15,-2 0 9-15,-4 19 2 16,1 5 1-16,-9 13 5 16,-2 4-6-16,-3 2 1 15,-5-3-2-15,-3-10 9 16,0-1-16-16,-3-10 14 0,-8 5-12 16,-8-11 5-16,-5 4-1 15,-4 2 4-15,0-1 1 16,-8-1 1-16,0-10 2 15,4 4 3-15,-3-5-4 16,5-6-10-16,2 0 4 16,2 0-1-16,0-6 3 15,2-5-2-15,3-7-1 16,-4-1 2-16,3 3 10 16,1-9-9-16,2 7 6 0,3-1-6 15,4 3 2-15,2-3 2 16,4 0-5-16,3 1 2 15,3-7 1-15,0-4-1 16,0 7 5-16,14-2-14 16,3 5 11-16,4-5-12 15,3 5 14-15,1 3-12 16,2 3-5-16,0-4 10 16,1 9 1-16,-1 3-6 15,0-1-3-15,2 1-10 16,-4 5 9-16,2 0 4 15,1 0 3-15,-7 11 3 16,-2-6-6-16,0 9 2 16,-5 2 1-16,0 3-2 15,-4-1 10-15,3 1-12 0,-4 3 14 16,-4 2-14-16,-2 6 11 16,-3-6-8-16,0 0 2 15,0 0-9-15,-5-5-54 16,-7-3-60-16</inkml:trace>
  <inkml:trace contextRef="#ctx0" brushRef="#br0" timeOffset="-208119.37">8537 12932 17 0,'0'0'20'0,"0"0"-20"0,0 0-9 16,0 0 9-16,-95 0 9 15,27 0 17-15,-19-11 21 16,-16-7-32-16,-10-1-9 15,-12-11 16-15,-14 1-2 16,-11-6 4-16,7 5-14 16,-2 6 5-16,20 0-11 15,19 5-4-15,22 8 0 16,25 5 7-16,24 6-15 16,13 0 15-16,13 0-13 15,7 0 12-15,2 0-5 0,0 0 13 16,0 0-3-16,0 0 1 15,2 0-12-15,10 0-29 16,7 0-74-16,-1 11-4 16</inkml:trace>
  <inkml:trace contextRef="#ctx0" brushRef="#br0" timeOffset="-197846.85">8461 9058 6 0,'0'0'16'0,"0"0"-14"15,0 0-4-15,0 0-3 0,0 0-2 16,0 0 6-16,0 0 1 16,0 0-5-16,-82-6 10 15,53 1-9-15,-6-6 10 16,-3 3-4-16,-3-3 2 16,3-5-1-16,3 8 3 15,7-5-6-15,6 7 0 16,12 6 6-16,4-5-10 15,6 5 10-15,0 0 5 16,0 0 39-16,21 5-26 16,7 3-24-16,5 8-1 15,2 3 1-15,3-8 1 16,-3-3 6-16,1 3 3 16,-6-6-4-16,-9 1-5 0,-2-4 13 15,-10-2-3-15,-7 0 6 16,-2 0-17-16,0 0-23 15,-18 0 8-15,-15 3 15 16,-11-3-5-16,1 0 13 16,-4 0-13-16,4 0 10 15,2 0-7-15,12-3 4 16,4 1-1-16,12 2-1 16,7 0 3-16,6 0 3 15,0 0 6-15,0 0 51 16,21 0-63-16,7 0 0 15,5 7 0-15,2 4-2 16,-2-8-6-16,-4 0 6 0,-2-3-5 16,-8 0-22-16,0 0 8 15,-5 2-61-15</inkml:trace>
  <inkml:trace contextRef="#ctx0" brushRef="#br0" timeOffset="-170040.18">12477 5223 31 0,'0'0'4'15,"0"0"-2"-15,0 0-2 0,98-25 0 16,-65 20 0-16,-7 0 0 16,2 2 4-16,-9 1-6 15,-3-1 4-15,-4 3-4 16,-7 0 4-16,-3 0-4 16,-2 0 2-16,0 0-16 15,0 0-3-15,-14 0 15 16,-5 8 4-16,1 2 0 15,-6 1 0-15,-2-3 0 16,5 1 0-16,0-4 0 16,2-5 0-16,2 6 0 15,8-6 0-15,4 0 0 16,3 0 0-16,2 0 1 16,0 0 37-16,2 0 24 15,20-6-60-15,6-2-2 0,7-3-2 16,0 3 2-16,3-3 0 15,0 6 0-15,-3 0-1 16,-5 2 4-16,-8 0-3 16,-9 0 0-16,-5 3 1 15,-4 0-1-15,-4 0-5 16,0 0-27-16,-4 0-11 16,-11 0 42-16,-10 0 1 15,-2 0-5-15,0 0 9 16,3 0-8-16,-4 0 5 15,4 0-1-15,-1 0 1 16,3 0 1-16,3-8-2 0,6 6 1 16,8-1 1-16,0 1 1 15,5 2 1-15,0-3 33 16,0 0-9-16,15 0-25 16,5 1 2-16,1-1 6 15,1 0-10-15,-3 3-2 16,-3 0 4-16,-2 0-8 15,-7 0 10-15,-4 0-10 16,-3 0 5-16,0 0-16 16,0 0-20-16,-8 0 27 15,-8 3 9-15,-3 2-4 16,-5-2-1-16,-4 3 4 16,-2-6-3-16,-3 0 8 0,2 0-4 15,1 0 0-15,2 0 0 16,7-9 0-16,4 7 1 15,10-4 0-15,0 6 3 16,7 0 0-16,0 0-1 16,0 0 34-16,0 0 6 15,9-3-6-15,10 1-37 16,5 2-5-16,4-2 4 16,2 2-5-16,-1 0 4 15,-4-4 4-15,-1 4-3 16,-8 0 1-16,3 0 0 15,-7 0 0-15,-7 0-1 0,0 0-2 16,-5 0 0 0,0 0-19-16,0 0-21 0,-13 6 42 15,-10-1-6-15,-1 6 6 16,-3-5 2-16,-2-1-1 16,-1-3 0-16,2-2-1 15,9 0 0-15,3 0 1 16,8 0-3-16,6 0 6 15,-1 0-3-15,3 0 2 16,0 0 30-16,0 0 13 16,5 0 11-16,11-2-46 15,11-9-8-15,3 6-4 16,3-6 3-16,2 3-5 0,-2 3 7 16,-7-4-6-1,-3 9 2-15,-4 0-2 0,-5 0 0 16,-4 0-2-16,-1 0 2 15,-7 0-9-15,-2 0 11 16,0 0-13-16,0 0-20 16,-2 0 10-16,-15 0 24 15,-2 0-4-15,-8 5 2 16,-4-1 2-16,2-2-1 16,-1 1-2-16,2-3 6 15,7 0-3-15,5 0 1 16,2 0-2-16,9 0 2 15,5 0-1-15,0 0 2 16,0 0-1-16,0 0 11 0,0 0 10 16,0 0 15-16,9 0-34 15,10 0-3-15,-3 0 1 16,-4 0-2-16,2 0 1 16,-2 0-3-16,-7 0-6 15,0 2-22-15,4 4-26 16</inkml:trace>
  <inkml:trace contextRef="#ctx0" brushRef="#br0" timeOffset="-159551.89">12434 5070 14 0,'0'0'65'0,"0"0"-12"16,0 0-53-16,0 0 0 15,0 0 2-15,92-9-2 16,-64 9 1-16,-2 0 1 16,-3 0-2-16,-2 0 5 15,-7 0-10-15,-6 0 10 16,-3 0-10-16,-5 0 5 16,0 0-9-16,0 0-21 15,-8 3 12-15,-13 5 16 0,-12-2 3 16,3-1-2-16,-6 1 2 15,-1-4-2-15,4-2 2 16,0 0-2-16,9 0 2 16,5 0-1-16,8 0 1 15,8 0 0-15,3 0 4 16,0 0 0-16,0 0 5 16,19 0-7-16,12 0-4 15,4 5 1-15,5 9 0 16,7 0 0-16,-4-1 1 15,-11 0-4-15,-1-4 6 16,-10-4-4-16,-10 0 3 0,-3-2 0 16,-8-3-2-16,0 0-1 15,0 0-18-15,0 2-33 16,-14 1 40-16,-2 3 12 16,-6-4-1-16,-2 1 1 15,-1 0-2-15,4-3 4 16,2 0-4-16,2 0 4 15,10 0-2-15,3 0 0 16,2 0 1-16,2 0 6 16,0 0 31-16,2 0 13 15,14 0-51-15,12 0 0 16,-1 0-2-16,3 0 2 16,0 7 0-16,0-1 1 15,-6 2-2-15,-5-5 2 16,-7-1 0-16,-7-2 4 0,-5 0-10 15,0 0-1-15,0 0-32 16,0 0-12-16,-17 3 48 16,-2 0 1-16,-2-3 1 15,-1 0-2-15,-3 0 4 16,4 0-4-16,2 0 6 16,3 0-9-16,2-3 4 15,6 0 1-15,2 1 1 16,6 2 2-16,0 0 11 15,0-3 43-15,0 0-16 0,16-2-41 16,3 3 3-16,6 2-2 16,2 0-1-16,0 0 0 15,4 0-3-15,-7 0 3 16,-5 5-3-16,-3-5-7 16,-11 2 10-16,1-2-3 15,-6 0 2-15,0 0-23 16,0 3-29-16,-6-3 22 15,-7 3 26-15,-9-1 5 16,0-2 0-16,-2 0 0 16,-6 0 0-16,-5 0 0 15,0-10 0-15,-1-1 1 16,9 0 0-16,5 0 1 16,11 6-1-16,6 2 0 15,5 3-1-15,0 0 32 0,0-2 31 16,14-1-55-16,12 3-3 15,4 0-10-15,6 0 5 16,-4 0 0-16,1 8 0 16,-3 0 0-16,-3 3 0 15,-8-6 0-15,-3 0-2 16,-7-1 2-16,-7-4-2 16,-2 0-4-16,0 2-29 15,0-2-9-15,0 0 25 16,0 3 14-16,0-1 5 15,0-2-1-15,0 3 2 16,-2-3-2-16,2 0 2 0,0 0-1 16,0 0 2-16,0 0 1 15,0 0-2-15,0 0 3 16,0 0-3-16,0 0 0 16,0 0-2-16,-3 0-4 15,-3 0-2-15</inkml:trace>
  <inkml:trace contextRef="#ctx0" brushRef="#br0" timeOffset="-154098.99">10691 7471 0 0,'0'0'4'15,"0"0"-4"-15,0 0 5 16,87 5-5-16,-82-5 11 16,-3 0-11-16,-2 3-2 15,0-3-16-15</inkml:trace>
  <inkml:trace contextRef="#ctx0" brushRef="#br0" timeOffset="-153691.3">10667 7471 0 0,'0'0'6'0,"0"0"8"16,0 0-5-16,92 0 13 15,-85 0-16-15,-4 0-6 16,-3 0-1-16,0 0-32 15,-13 0 13-15,-12 0 18 16,-1 0 1-16,-2 0 1 16,-2 0 0-16,3 0 0 15,-1 0 0-15,4 0 0 16,6 0 0-16,6-3 0 0,10 3 0 16,2-2 0-1,0 2 11-15,2-6 54 0,17 4-56 16,6-1-9-16,4 3 0 15,4 0 4-15,0 0 0 16,0 0 34-16,-6 0-37 16,-8 3 1-16,-9-1 1 15,-7 4-6-15,-3-6 3 16,0 2-60-16,-8-2-9 16,-13 0 64-16</inkml:trace>
  <inkml:trace contextRef="#ctx0" brushRef="#br0" timeOffset="-59073.04">11492 1579 43 0,'0'0'86'15,"0"0"-43"-15,0 0 26 16,0 0 3-16,0 0-23 0,0 0-7 16,0 0-11-16,0-46-13 15,0 50-10-15,2 22-7 16,-2 15 5-16,5 18 34 15,4 13-39-15,1 6 9 16,7 3-10-16,-4 2 6 16,4-5-15-16,-3-13 5 15,-7-11-13-15,2-12-48 16,-4-14-39-16,-2-17-52 16</inkml:trace>
  <inkml:trace contextRef="#ctx0" brushRef="#br0" timeOffset="-58707.59">11818 1767 157 0,'0'0'88'16,"0"0"-25"-16,0 0-2 16,0 0-20-16,0 0-16 15,0 0-24-15,16 14-1 16,-36 11 13-16,-1 1-9 15,-3 4 2-15,3-4-4 16,0 2 6-16,11-2-3 16,4-2 13-16,6 3-14 15,0 3 19-15,14 0-13 16,9-1 2-16,-2-2-11 0,3-5 4 16,-5-4-5-16,-3 1 7 15,-2-8-14-15,-9-6 1 16,-2 1 4-16,-3 2-16 15,0 3-1-15,-13 5 12 16,-12-3-2-16,1-2-2 16,-1-3-30-16,1-8-2 15,5 0-29-15,7-2-4 16,7-23-83-16</inkml:trace>
  <inkml:trace contextRef="#ctx0" brushRef="#br0" timeOffset="-58485.59">11872 1561 174 0,'0'0'112'16,"0"0"-86"-16,0 0-21 16,0 0 23-16,19 86 4 15,-16-33 1-15,8 14-23 16,-1 14-2-16,6 8 1 15,1-1-6-15,2-6-6 16,-8-18-6-16,-6-15-25 16,-5-17-68-16,0-19-72 15</inkml:trace>
  <inkml:trace contextRef="#ctx0" brushRef="#br0" timeOffset="-58268.36">12037 1899 5 0,'0'0'95'16,"0"0"-76"-16,0 0-9 16,0 0 48-16,0 0 25 15,0 0 18-15,-70 57-74 16,46-47 2-16,1-4-8 16,8-6-17-16,1 0-4 15,3 0-12-15,6 0-9 16,2 0-48-16,3 0-25 0,0-10-12 15,0-7-43-15</inkml:trace>
  <inkml:trace contextRef="#ctx0" brushRef="#br0" timeOffset="-57391.1">12314 1415 34 0,'0'0'77'0,"0"0"-53"0,0 0 1 16,0 0 10-16,0 0-7 16,0 0 7-16,3 113-20 15,8-37-2-15,8-1-12 16,-3-2 1-16,-2-12 4 16,-1-10 1-16,-2-13 10 15,-6-14-8-15,-1-16-9 16,-4-5 3-16,0-3-7 15,0 0 1-15,0-11 3 16,3-10 1-16,4-6-1 16,2 0-10-16,4 0 1 15,5-2-16-15,8 7 10 0,-5 5 12 16,4 4-15-16,-6 8 12 16,-6 5-7-16,-2 0 11 15,-6 0-19-15,-5 14 12 16,0 10 4-16,0 6 5 15,-12-4-3-15,-11 1 8 16,-1-6 3-16,-4-2-6 16,2-6 25-16,1-4-14 15,3-1 13-15,8-5-14 16,7-1-8-16,4-2 0 16,3 0 4-16,0 0 25 15,8-8-28-15,8-10-5 16,9-2-18-16,2-6-3 0,-2-6 4 15,-1 2 13-15,-3 0 2 16,-4 9 2-16,-3 10 8 16,-7 8-8-16,-1 3 0 15,-1 0 0-15,3 6-11 16,1 15 20-16,-2 9-12 16,7 5 4-16,-2 2-1 15,1 4 1-15,0-1 2 16,-2-5-6-16,-3-8-79 15,1-5-80-15</inkml:trace>
  <inkml:trace contextRef="#ctx0" brushRef="#br0" timeOffset="-57262.39">12619 1598 193 0,'0'0'80'15,"0"0"-65"-15,0 0-10 16,0 0-5-16,0-83-1 15,3 77-58-15,-3-5-60 16</inkml:trace>
  <inkml:trace contextRef="#ctx0" brushRef="#br0" timeOffset="-57073.07">12651 1361 135 0,'0'0'90'15,"0"0"-28"-15,0 0-31 0,58 89 23 16,-34-24-22-1,6 18-1-15,5 8-13 0,5 12 3 16,-2-4 5-16,-5-10-20 16,-8-16-6-16,-12-19-1 15,-13-19-28-15,0-20-70 16,-3-15-11-16,-13-5-65 16</inkml:trace>
  <inkml:trace contextRef="#ctx0" brushRef="#br0" timeOffset="-56917.1">12890 1682 60 0,'0'0'157'16,"0"0"-76"-16,0 0-53 0,0 0-27 15,0 0 41-15,-94 11 43 16,49 15-70-16,3-2-3 16,0 6-12-16,4-8-27 15,8-1-71-15,6 1-71 16</inkml:trace>
  <inkml:trace contextRef="#ctx0" brushRef="#br0" timeOffset="-55920.06">13346 1620 205 0,'0'0'115'16,"0"0"-82"-16,0 0 12 15,0 0 13-15,0 0-18 16,0 0-15-16,30-16-25 15,-30 16 0-15,0 0-15 16,-2 0 5-16,-10 5 2 16,-4 6 3-16,2 8-9 15,7 5-1-15,2 2 3 16,5 7-1-16,0-3 4 16,5-6 8-16,8 0-2 15,9-5 6-15,-3-8 1 16,2-7-1-16,4-4 1 0,-3 0 1 15,-3-10 5-15,0-12-10 16,-6-4 0-16,-5-4-2 16,-8 1 5-16,0 5-7 15,-16 2 2-15,-13 0-2 16,-13 3 4-16,-1 4-1 16,-6 4-1-16,4 5-57 15,3 6-45-15,18 0-84 16</inkml:trace>
  <inkml:trace contextRef="#ctx0" brushRef="#br0" timeOffset="-55637.15">13651 1335 81 0,'0'0'44'16,"0"0"-44"-16,0 0-3 15,0 0 3-15,0 0 12 16,0 0 18-16,-110-17-1 16,89 50-25-16,7 15 16 15,11 16 0-15,3 23-7 16,17 10 10-16,13 8 5 16,8 5 9-16,2-6-17 15,-1-4 10-15,-4-14-24 0,-8-18-4 16,-16-26-2-1,-11-21-45-15,0-21-78 0,-5 0-89 16</inkml:trace>
  <inkml:trace contextRef="#ctx0" brushRef="#br0" timeOffset="-55461.68">13684 1689 148 0,'0'0'96'0,"0"0"-96"15,0 0 5-15,0 0 31 16,-104 25 4-16,63-12-2 0,0 1-31 16,6-6-7-1,5 3-14-15,11-6-49 0,11 0-60 16</inkml:trace>
  <inkml:trace contextRef="#ctx0" brushRef="#br0" timeOffset="-55186.93">14090 1157 159 0,'0'0'60'16,"0"0"-42"-16,0 0-14 0,0 0 12 15,24 135 9-15,-5-55 16 16,9 17-24-16,5 8 9 16,5-3-23-16,-3-11 13 15,-5-15-16-15,-11-20 0 16,-12-23-29-16,-4-14-56 16,-3-17-19-16,0-2-41 15</inkml:trace>
  <inkml:trace contextRef="#ctx0" brushRef="#br0" timeOffset="-55020.93">14342 1647 25 0,'0'0'95'0,"0"0"-26"0,0 0-33 15,0 0-29-15,0 0 15 16,0 0 25-16,-110-30-12 16,67 35-16-16,1 6-15 15,7-5-1-15,5-4-3 16,11 4-45-16,6-6-40 15,7 0-104-15</inkml:trace>
  <inkml:trace contextRef="#ctx0" brushRef="#br0" timeOffset="-54439.6">14210 1243 222 0,'0'0'82'0,"0"0"-79"0,0 0 9 16,0 0-12-16,22 99 5 16,-9-34 22-16,6 8-19 15,8 10 12-15,3 1-1 16,3-7 0-16,-6-9 5 16,-5-20-4-16,-8-18-12 15,-7-16 1-15,-7-14-18 16,0-6 5-16,0-24-1 15,-5-12 3-15,-1-4 0 16,3-3 2-16,3 17 0 16,0 10 2-16,0 12 2 15,9 4-8-15,1 6 16 0,2 0-23 16,4 6 11-16,0 15-4 16,3 4-8-16,3 6 12 15,-1-3-3-15,4-4 3 16,-6-5-4-16,0-4 8 15,-8-9-3-15,2-6 5 16,-4 0-12-16,2-6 0 16,-6-15-2-16,0-8-13 15,0-7 5-15,2 5 11 16,-7 1-4-16,2 14 5 16,-2 2-19-16,0 9 14 15,0 5-35-15,0 0 6 16,-2 2 22-16,-7 15 16 0,4 7 21 15,5 8-4-15,0 3 16 16,0 0-19-16,14-2 15 16,7-7-22-16,3-2 14 15,4-2-20-15,4-9-1 16,4-7-22-16,1-6-41 16,8-3-42-16</inkml:trace>
  <inkml:trace contextRef="#ctx0" brushRef="#br0" timeOffset="-53746.48">15427 1321 247 0,'0'0'34'0,"0"0"-27"16,0 0-9-16,0 0 11 15,10-92-16-15,-29 77 7 16,0 4-1-16,-11 5-6 16,1 6 7-16,-1 0 7 15,0 25-7-15,3 18 0 16,7 16 9-16,10 24-19 16,10 17 17-16,0 13-13 15,16 5 6-15,8 0 0 16,6-2 11-16,1-14-9 0,-10-21 9 15,-5-27-10-15,-11-25-2 16,-5-26-68-16,-2-11-119 16</inkml:trace>
  <inkml:trace contextRef="#ctx0" brushRef="#br0" timeOffset="-53275.11">15296 1689 112 0,'0'0'104'0,"0"0"-20"15,0 0-69-15,0 0-15 16,0 0-14-16,0 0 14 16,-40 4 33-16,7 3-20 0,0 4-8 15,5-5-4 1,4 1 4-16,11-7-5 0,8 3 0 16,5-3 1-16,0 0 15 15,11 0 4-15,15 0-12 16,5-3-3-16,1-15-10 15,1 1 10-15,-4-7-10 16,-1 6 10-16,-4-4-5 16,-5 8 11-16,-3 12-6 15,-5 2 13-15,1 0-14 16,-2 11 3-16,4 16 3 16,5 10-15-16,-3 3 12 15,3 6-9-15,0-6 2 0,-3-2-11 16,-7-11-9-1,-4-14-20-15,-5-10-14 0,0-3-52 16,0-24-31-16,-16-16 95 16,-3-17 13-16,-3-2 29 15,6 0 18-15,-3 2 32 16,8 3 24-16,2 11-4 16,4 14-51-16,2 10-7 15,3 17-10-15,0 2-4 16,3 2-95-16,11 20-73 15</inkml:trace>
  <inkml:trace contextRef="#ctx0" brushRef="#br0" timeOffset="-52991.5">15489 1539 82 0,'0'0'123'0,"0"0"-85"15,0 0-6-15,0 0-24 16,0 0 20-16,0 0-25 15,75 81 4-15,-61-54 3 16,-3-11 19-16,-8-8 7 16,-1-8 2-16,-2 0 1 15,0 0-12-15,0-17 22 16,0-15-23-16,0-11-6 16,0-8-15-16,12 0-4 15,4 8-1-15,8 8-4 16,4 8-35-16,-2 6-50 15,2 7 8-15,-2 6-25 0,0 0-25 16,-5 5 33-16</inkml:trace>
  <inkml:trace contextRef="#ctx0" brushRef="#br0" timeOffset="-52738.94">15877 1294 34 0,'0'0'79'0,"0"0"-3"16,0 0 3-16,0 0-32 15,0 0-23-15,0 0-24 16,14-5 0-16,-17 5 0 15,-11 11 11-15,0 5 20 16,2 0-28-16,3 0 3 16,4 8 1-16,2-2-3 0,3 2 2 15,0-3 3 1,8 1-8-16,6 0 6 0,0-3-7 16,-7-6-11-16,-4-5 7 15,-3-5-17-15,0-1 8 16,-8 7-6-16,-13-7 14 15,-5-2 10-15,-2 0-10 16,-5-11-7-16,5-8-71 16,9-7-69-16</inkml:trace>
  <inkml:trace contextRef="#ctx0" brushRef="#br0" timeOffset="-52539.29">15904 1020 56 0,'0'0'30'0,"38"131"-10"15,-16-42 25-15,5 17 48 16,4 9-45-16,-3-2 6 16,0-11-44-16,-6-22-10 15,-14-26-19-15,-5-21-68 16,-3-25-99-16</inkml:trace>
  <inkml:trace contextRef="#ctx0" brushRef="#br0" timeOffset="-52371.57">16111 1273 126 0,'0'0'150'0,"0"0"-127"15,0 0-22-15,0 0 1 16,0 0 26-16,-106-3-19 15,81 6-4-15,1 2-5 16,10 6-63-16,12 0-74 16</inkml:trace>
  <inkml:trace contextRef="#ctx0" brushRef="#br0" timeOffset="-51974.32">16578 1127 207 0,'0'0'68'0,"0"0"-43"16,0 0-17-16,0 0-4 16,0 0-8-16,0 0-6 15,-4 14 7-15,-14 13 4 16,5 2-1-16,2 7 0 15,6 1 0-15,5 0 2 16,5 2 4-16,16-2 3 16,4-2-9-16,2-14 21 0,-2-4-13 15,-4-14 10-15,1-3-15 16,-1-9 8-16,-4-17-11 16,-9-13-4-16,-8 0-1 15,0-2 10-15,-14 1-11 16,-13 8 8-16,0 4-4 15,-3 13 0-15,-3 6-3 16,1 7 1-16,3 2-70 16,3 0-16-16,13 2-86 15</inkml:trace>
  <inkml:trace contextRef="#ctx0" brushRef="#br0" timeOffset="-51690.7">16830 1162 191 0,'0'0'70'16,"0"0"-8"-16,0 0-57 16,0 0-5-16,0 0 0 15,0 0-24-15,14-2 20 16,-39 21 8-16,1-1 7 16,8 4-11-16,4-1 23 15,12 1-12-15,0 8 43 16,23-1-7-16,10 1-30 15,4 2-11-15,4-10 0 16,-3-12-4-16,-1-10 2 16,-4 0-8-16,-8-27-23 15,-6-15-5-15,-14-18-25 16,-5-15-29-16,0-6 11 0,-19-5-49 16</inkml:trace>
  <inkml:trace contextRef="#ctx0" brushRef="#br0" timeOffset="-51549.32">16925 762 19 0,'0'0'87'16,"0"0"10"-16,36 110-65 16,-4-32 12-16,0 10-6 15,4 4-16-15,-1 0-2 16,-7-7-13-16,-7-11 1 16,-5-18-8-16,-10-13-23 15,-6-19-61-15,0-16-76 16</inkml:trace>
  <inkml:trace contextRef="#ctx0" brushRef="#br0" timeOffset="-51368.94">17170 1240 18 0,'0'0'116'0,"0"0"-72"16,0 0-29-16,0 0 34 16,0 0 24-16,-87-11-23 15,55 11-27-15,-1 0-20 16,5 9 4-16,9-4-7 15,9-2-11-15,4 5-19 16,6-3-59-16,0 6 7 16,21-3-104-16</inkml:trace>
  <inkml:trace contextRef="#ctx0" brushRef="#br0" timeOffset="-50986.76">17115 1297 244 0,'0'0'80'0,"0"0"-44"16,0 0 4-16,0 0-26 16,0 0-1-16,0 0-12 15,79-11 16-15,-60 3-13 16,-2-2-3-16,-1-9-1 16,-2-1-8-16,-2-6-6 15,0-4 1-15,-7-2 1 0,-2 5-9 16,-3 3 11-1,0 5-15-15,-6 6 6 0,-8 7-9 16,-2 6 14-16,1 0-14 16,-2 3-2-16,4 13 27 15,1 8 3-15,7 3 4 16,5 6 0-16,0 4 32 16,12-2-31-16,17 3 22 15,1-3-5-15,8-3-2 16,2-8-20-16,-1-5 4 15,-4-13-8-15,0-6 3 16,-6-6-24-16,-1-23-16 16,-9-17-9-16,-8-11-82 15</inkml:trace>
  <inkml:trace contextRef="#ctx0" brushRef="#br0" timeOffset="-50812.59">17474 767 60 0,'0'0'76'0,"14"87"-32"16,10-12-19-16,6 10 9 16,3 10-16-16,-1 7 4 15,9 8-19-15,-6-5 1 16,-2-14-4-16,-12-18 0 16,-7-27-64-16,-9-28-69 15</inkml:trace>
  <inkml:trace contextRef="#ctx0" brushRef="#br0" timeOffset="-50678.62">17761 1176 296 0,'0'0'83'0,"0"0"-83"16,0 0-16-16,0 0 16 16,-89 51-1-16,37-19-3 15,-7-5-91-15</inkml:trace>
  <inkml:trace contextRef="#ctx0" brushRef="#br0" timeOffset="-46223.08">12363 4293 39 0,'0'0'49'16,"0"0"-19"-16,0 0 13 15,0 0-19-15,0 0 14 16,0 0-3-16,-13 2 2 16,13-2 1-16,0-5-2 15,0-11 15-15,11-6-47 16,8-5 1-16,5 0 2 15,6-5-1-15,8-3 12 16,6 3-15-16,-1 5-3 0,6 8 0 16,0 14-1-1,3 5 11-15,-1 8-20 0,1 19 16 16,0 13-15-16,-7 11 8 16,-7 6-3-16,-6 5-9 15,-4 13 11-15,-9 5-2 16,-9 4 6-16,-10 5-7 15,-2 7 6-15,-25 1-7 16,-14 0 5-16,-7-5-6 16,-10-10 8-16,-1-11-4 15,-7-12 3-15,-2-8-4 16,0-13 0-16,-3-12 8 16,1-9-16-16,-1-15 27 15,3-2-22-15,4-8 14 16,-1-22-7-16,4-10 0 0,-1-14 3 15,11-2-3-15,4-9 3 16,9-4-5-16,8-1 10 16,11-6-16-16,7-2 10 15,5-8-4-15,7-2-8 16,9-9-2-16,18-3-1 16,10-2-6-16,10 5 18 15,7 3 0-15,0 16-6 16,4 19 14-16,-1 19-3 15,2 18-3-15,9 11 4 16,5 11-5-16,7 0 0 16,-2 6-3-16,4 16 10 15,-3 7-10-15,-1 9 12 16,4 13-18-16,-4 13 15 0,1 12-11 16,-8 7 7-16,-12 11-2 15,-7 3 0-15,-19 5 3 16,-12 0 0-16,-15-5 0 15,-6-3 0-15,-14 1 3 16,-26-7-12-16,-18-2 11 16,-12-8-5-16,-8-8 0 15,-7-14 1-15,1-10-6 16,-3-17 11-16,-5-7-7 16,2-16 8-16,-3-6-3 15,6-4 4-15,7-17-7 16,3-11-1-16,4-8 3 15,7-12 0-15,5-4 1 0,6-3-8 16,4-2 15-16,7-7-18 16,6 1 15-16,5-4-16 15,12 2 9-15,9-9-1 16,12-8 0-16,0-13 0 16,23-7-4-16,15-4-2 15,11-3-7-15,10 6 26 16,0 7-22-16,7 12 20 15,4 15-16-15,1 16 10 16,2 17-4-16,6 13 18 16,3 17-17-16,5 10 5 15,0 2 0-15,-6 27-9 0,3 10 8 16,-5 9-12-16,-3 8 5 16,0 9-1-16,-11 13-1 15,-2 11 3-15,-11 4 0 16,-9 15 2-16,-6 3-11 15,-6-2 17-15,-15 2-16 16,-8-9 9-16,-8-3-1 16,-17-7 0-16,-18-4-2 15,-19 4-1-15,-14-6 6 16,-13-8-9-16,-8-11 10 16,-5-21-9-16,2-16 3 15,1-19-1-15,-5-11 4 16,4-24-1-16,2-25 4 0,11-16-1 15,15-5-6 1,8 0 8-16,21 3-12 0,14 8-15 16,11 11-28-16,10 8-96 15</inkml:trace>
</inkml:ink>
</file>

<file path=ppt/ink/ink1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17T07:10:17.510"/>
    </inkml:context>
    <inkml:brush xml:id="br0">
      <inkml:brushProperty name="width" value="0.05292" units="cm"/>
      <inkml:brushProperty name="height" value="0.05292" units="cm"/>
    </inkml:brush>
  </inkml:definitions>
  <inkml:trace contextRef="#ctx0" brushRef="#br0">5301 9143 57 0,'0'0'38'15,"0"0"-11"-15,0 0-7 0,0 0 6 16,0 0-2 0,0 0-6-16,0 0 11 0,0 0-8 15,-33-5-1-15,9 2-2 16,-6 3 8-16,-6 0 1 16,-8 0-8-16,2 0 6 15,-3 6-12-15,-2 2-5 16,2 3-1-16,5-4 10 15,2 4-14-15,6-3-1 16,13 1-2-16,5-1-3 16,5-3-17-16,9-5-17 15,-2 0-12-15,2 0-26 16,0 0-55-16</inkml:trace>
  <inkml:trace contextRef="#ctx0" brushRef="#br0" timeOffset="1286.75">9213 9130 109 0,'0'0'65'0,"0"0"5"16,0 0-9-16,0 0-9 16,0 0-7-16,0 0-6 15,11 0-28-15,-11 0-11 16,-11 0-3-16,-24 2 3 15,-24 7 27-15,-21 4-11 16,-14-5 3-16,-10 3-9 16,4 0-4-16,5-6-4 15,8 1 1-15,10 2-3 16,13-8 0-16,15 5 2 16,11-5 0-16,13 2 0 15,6 1 4-15,9-3 2 0,4 0 0 16,3 0 6-16,1 0 6 15,2 0 1-15,-3 0-9 16,3 0-4-16,-2 0-8 16,-2 0 0-16,4 0-10 15,0 0-12-15,-3 0-7 16,1 0-23-16,-1 0-18 16,-2 0-27-16,-3 0-20 15,3 0-35-15</inkml:trace>
  <inkml:trace contextRef="#ctx0" brushRef="#br0" timeOffset="4482.32">5973 6089 22 0,'0'0'34'15,"0"0"-28"-15,0 0-2 16,0 0 16-16,0 0 33 15,0 0-4-15,0 0-11 16,0 0-17-16,23 0-13 16,-23 0 0-16,0 0 2 15,0 0 2-15,0 0 1 0,0 0-7 16,-6 0-2-16,-21 0 8 16,-19 0 26-16,-20-3 1 15,-21-2 6-15,-19 0 0 16,-4-1-17-16,-1 3-14 15,-1 3 8-15,3 0-13 16,11 0 0-16,6 0-4 16,14-2-5-16,10 2 1 15,10 0 0-15,13 0 0 16,7 0-1-16,10 0 2 16,4 0-2-16,8 0 0 15,2 0 0-15,5 0-2 0,4 0 1 16,5 0 1-1,0 0 0-15,0 0-1 0,0 0-6 16,0 0-17-16,0 0-39 16,0 0-46-16,-5 0-55 15</inkml:trace>
  <inkml:trace contextRef="#ctx0" brushRef="#br0" timeOffset="19667.68">5259 6946 20 0,'0'0'12'16,"0"0"5"-16,0 0 9 16,0 0-3-16,0 0-3 15,0 0 0-15,0 0-2 16,37-2-4-16,-30 2 9 0,4 0-4 16,0 0 2-16,0 0 4 15,-4 0-2-15,2 0 17 16,-4 0-1-16,0 0-10 15,-1 0-14-15,-4 0-5 16,0 0-10-16,0 0-18 16,-14 0-1-16,-18 0 19 15,-9 2 4-15,-5-2-4 16,-6 3 0-16,-2 0 4 16,-7 0-1-16,2-3-1 15,0 0 6-15,7 0-4 16,8 0 1-16,14 0-2 15,9 0 0-15,10 0-3 0,5 0 2 16,4 0-4 0,2 0 4-16,0 0 2 0,0 0 0 15,0 0-1-15,0 0-3 16,0 0-11-16,0 0-8 16,0 0-19-16,0 0-43 15,8 0-24-15,-3 0-36 16</inkml:trace>
  <inkml:trace contextRef="#ctx0" brushRef="#br0" timeOffset="158233.59">10118 1257 117 0,'0'0'57'0,"0"0"-23"16,0 0-5-16,0 0 19 16,0 0-10-16,0 0 4 15,0 0 6-15,0 0-19 16,32-52-15-16,-29 47-12 15,-3 2 12-15,0 1-7 16,0-3 1-16,-3-4-8 16,-11 4-1-16,-7 0-2 15,-3 2 2-15,-9 3-1 16,-6 0 2-16,-1 16-1 0,0 5-5 16,2 9-1-16,8 3 1 15,8 2-2-15,8 2-1 16,12 1 5-16,2 2 1 15,0 1 2-15,19-2-1 16,5 4 2-16,6 1 0 16,-6-4-5-16,1-2 3 15,-6-8-1-15,-12-6-1 16,0-3-7-16,-7-5-7 16,0-5-4-16,-23 2-25 15,-6-7 30-15,-12-6 17 16,3 0 5-16,-5-3 1 0,8-8 2 15,9 1-8-15,8-1-2 16,10 0-12-16,8-3-22 16,0-7-82-16,13-6-31 15</inkml:trace>
  <inkml:trace contextRef="#ctx0" brushRef="#br0" timeOffset="158452.46">10082 1120 104 0,'0'0'55'0,"0"0"-17"16,0 0-29-16,0 0 15 15,0 0 6-15,5 96-27 0,-5-29 27 16,-5 14-12-16,-2 14-2 16,3 4-13-16,1 8-1 15,3-2-1-15,0-8-2 16,0-19-1-16,0-16-20 15,0-25-51-15,-2-15-93 16</inkml:trace>
  <inkml:trace contextRef="#ctx0" brushRef="#br0" timeOffset="158649.34">10153 1496 175 0,'0'0'19'0,"0"0"-19"16,0 0 0-16,0 0 25 16,-95-8 12-16,63 8-29 15,1 0-6-15,1 0-2 16,9 0-4-16,13 10-69 16,8 4-81-16</inkml:trace>
  <inkml:trace contextRef="#ctx0" brushRef="#br0" timeOffset="159231.03">10414 1466 179 0,'0'0'64'0,"0"0"-38"0,0 0-26 16,0 0-18-16,0 0-5 15,-134 27 23-15,77 0 27 16,6 3-27-16,10 5 8 15,9-3-3-15,13 3-5 16,14-3-17-16,5-5 5 16,2-3 12-16,22-7 6 15,9-15 1-15,0-2 2 16,2-24-8-16,-5-22-1 16,-6-10 0-16,-5 2 5 0,-8 0-2 15,-1 14 2 1,-3 16-5-16,-5 7 6 0,1 17-5 15,-1 0 10-15,-2 3-11 16,3 24-22-16,3 8 6 16,2 13 16-16,8 6 3 15,3-6-3-15,-5-13-8 16,0-13 6-16,-7-16-5 16,-2-6 7-16,-1-22-16 15,1-24-10-15,-2-16-86 16,-1-8 70-16,-2-2 23 15,0-3 16-15,0-1 3 16,0 11 7-16,0 15 18 16,0 17-10-16,3 20 15 15,0 13 7-15,5 11 4 0,3 29-16 16,6 25 22 0,2 13-37-16,-1 5 4 0,1 5 1 15,-5 1-8-15,3-5 1 16,-10-6-3-16,1-21-3 15,-5-18-4-15,-3-17 2 16,0-14-39-16,0-8-70 16,-6-16-33-16</inkml:trace>
  <inkml:trace contextRef="#ctx0" brushRef="#br0" timeOffset="159582.81">10541 1498 9 0,'0'0'34'0,"0"0"-7"15,0 0-19-15,0 0 9 16,-90-2-8-16,66 10 10 16,-3 0-6-16,5 3 7 15,6-6-10-15,5 0-2 16,11-1-6-16,0-4 4 16,0 0 10-16,20 0 67 15,6 0-5-15,7-6-62 16,2-16-3-16,0-4-10 15,1-4-3-15,-9 3 7 16,-8 8 16-16,-6 8-10 16,-4 9 6-16,-4 2-3 15,-3 0-16-15,-2 2-1 16,4 20-5-16,1 10 6 0,0 9 3 16,4 7 2-16,1 3-3 15,1 6-1-15,3-4-1 16,-4-1-12-16,-1-9-34 15,-4-17-46-15,0-17-80 16</inkml:trace>
  <inkml:trace contextRef="#ctx0" brushRef="#br0" timeOffset="159674.78">10606 1275 11 0,'0'0'0'0</inkml:trace>
  <inkml:trace contextRef="#ctx0" brushRef="#br0" timeOffset="159968.61">10834 1353 199 0,'0'0'69'0,"0"0"-28"15,0 0-10-15,0 0 16 16,0 0-43-16,0 0-4 16,0 86 0-16,-14-45 1 15,7-6 2-15,2-3-3 0,5-5 5 16,0-3 4-16,12-7 30 16,9-4-5-16,0-8-11 15,3-5-8-15,6 0-15 16,3-22-1-16,-9-7-19 15,1-6-39-15,-10-5-26 16,-6-8-9-16,-7-4-106 16</inkml:trace>
  <inkml:trace contextRef="#ctx0" brushRef="#br0" timeOffset="160553.27">11617 1112 75 0,'0'0'36'0,"0"0"-24"16,0 0-12-16,0 0 1 0,0 0 25 15,0 0 4-15,-14 21 10 16,14 36-16-16,0 15 45 16,0 17-33-16,6 13-11 15,10-3-14-15,3-4-9 16,-6-18 6-16,-2-20-7 16,-6-19-2-16,-5-23-22 15,0-15-35-15,0-7-19 16,0-36-62-16</inkml:trace>
  <inkml:trace contextRef="#ctx0" brushRef="#br0" timeOffset="160770.15">11736 1227 34 0,'0'0'102'0,"0"0"-14"0,0 0-13 15,0 0-24-15,0 0 6 16,52 140-37-16,-36-59-17 15,1 4 6-15,-4 4-6 16,-2-5 5-16,-6-12-4 16,-2-18-8-16,-3-16 3 15,0-17-34-15,-11-13-45 16,-5-8-3-16,-6-8-38 16,1-27-9-16</inkml:trace>
  <inkml:trace contextRef="#ctx0" brushRef="#br0" timeOffset="161031">11622 1292 67 0,'0'0'109'0,"0"0"-50"15,0 0-18-15,0 0 7 16,86-78-13-16,-44 75-31 16,1 3 18-16,3 0-13 15,-5 5 0-15,-3 6-6 16,-6 5-6-16,-4 0 1 15,-7 8 2-15,-9 6-4 16,-10 5 4-16,-2 8-1 16,-2 5 3-16,-23 6-5 0,-4-3 3 15,-8-2-3 1,-8-6-21-16,-7-11-84 0,-2-7-16 16,0-7-12-16</inkml:trace>
  <inkml:trace contextRef="#ctx0" brushRef="#br0" timeOffset="163350.77">17829 6145 62 0,'0'0'12'0,"0"0"-12"15,0 0 1-15,0 0 5 16,0 0 32-16,0 0 10 15,16-2-5-15,-16 2-22 16,0 0-4-16,0-3-16 16,-13 0-1-16,-16 3 0 15,-13-5 6-15,-20 5 35 16,-20 0-20-16,-21 0 22 16,-22 0-31-16,-21 0 11 15,-20 0-12-15,-13 0-4 16,0 0-6-16,8-6 0 15,14 1-1-15,16 2 0 0,21 1 0 16,19 2 2-16,17 0-4 16,19 2 4-16,7 6-4 15,13 1 4-15,6-1-4 16,10-1 1-16,4-1 1 16,6-1 0-16,9-2 2 15,4-3-3-15,6 0 5 16,0 0-7-16,0 0 6 15,0 0-1-15,0 0 1 16,0 0 2-16,0 0 0 16,0 0 3-16,0 0-8 15,0 0 4-15,0 0-8 16,-3 0 5-16,1 0-5 0,2 0 6 16,0 0-3-16,0 0 2 15,0 0-1-15,0 0 0 16,0 0 1-16,0 0-2 15,0 0 1-15,0 0-13 16,-5 0-28-16,-4-8-39 16,1-5-91-16</inkml:trace>
  <inkml:trace contextRef="#ctx0" brushRef="#br0" timeOffset="165914.27">4861 5898 22 0,'0'0'16'0,"0"0"13"16,0 0-17-16,0 0 53 16,0 0-16-16,118 18-47 15,-46-7 2-15,6 3-3 16,9-3 9-16,3 2-3 16,2 1-7-16,6 1-11 15,-11-1 10-15,-12 0 1 16,-12-3 24-16,-22-4 27 0,-16-1-18 15,-18-4 9-15,-7-2-19 16,-13 3-18-16,-33-3-5 16,-24 0-4-16,-24 0 4 15,-9 0 4-15,-5 0-3 16,-3-16-1-16,5-3 0 16,17 3-1-16,18 0 1 15,25 5-12-15,24 8 6 16,22 1-10-16,17 2 3 15,34 0 13-15,27 5 1 16,18 6-1-16,17 5-3 16,7-5-1-16,5 0 4 15,-6-3 4-15,-1-1-2 0,-19-1 22 16,-12 2 4-16,-24 0 3 16,-23-2 17-16,-21-4-24 15,-15 1-3-15,-4 3-1 16,-44-1-20-16,-27 5-13 15,-32-1 9-15,-19-7 8 16,-5-2-4-16,4 0 3 16,18-11-6-16,18 1 3 15,29 1-7-15,29 4-10 16,15 5-4-16,14 0 9 16,11 0 12-16,37 0 4 15,26 3-4-15,21 5-8 0,16-8 3 16,6 0-1-16,0 0 4 15,-4 0 2-15,-17-2 2 16,-14-4-1-16,-28 6 16 16,-27 0 4-16,-13 0 6 15,-14 0-14-15,-28 0-4 16,-34 6-9-16,-34 4-3 16,-20-5 3-16,-15 1 0 15,-5-6 4-15,12 0-4 16,13-8 0-16,26 0-2 15,26 3 2-15,24 1-3 16,19-1 0-16,12 5-6 16,4 0 9-16,36 0 1 0,26 0 8 15,20-2-9 1,21 2-2-16,11-3-3 0,5 0 4 16,-2-2-2-16,-11 2 0 15,-19 0 3-15,-33 3 1 16,-23 0 5-16,-24 0 19 15,-7 0-14-15,-14 0-11 16,-34 0-22-16,-31 6 4 16,-27 5 18-16,-18 0 1 15,-5-1 0-15,-1-5-1 16,11-5 0-16,15 0 1 16,24 0-2-16,28 0 5 0,24 3-8 15,21 0 3 1,7-3 1-16,26 3 1 0,35-1 10 15,28 1-11-15,25-3-15 16,8 0 10-16,2 0-1 16,-4 0 3-16,-8-8 6 15,-25 0-1-15,-23 2-1 16,-22 4 26-16,-26-1-11 16,-11 3-6-16,-5 0-10 15,-27 0-6-15,-30 0-4 16,-27 0 9-16,-20 0-2 15,-4 0 6-15,-3-2-3 16,10-12 0-16,12-2 0 16,18 3 0-16,22 2-4 15,19 5-1-15,14 3-24 0,11 1 2 16,0 2-30-16,5 0 3 16,0 0-7-16,0 0-2 15,13 5-68-15</inkml:trace>
  <inkml:trace contextRef="#ctx0" brushRef="#br0" timeOffset="168016.08">10582 1084 36 0,'0'0'38'0,"0"0"10"15,0 0-3-15,0 0 2 16,0 0-6-16,0 0-2 15,5-2-1-15,-2 2-4 16,-3 0-2-16,0 0-10 16,5 0-7-16,-1 0-15 15,1 8-1-15,0 11-49 16,-3 5-74-16,7 9-48 16</inkml:trace>
  <inkml:trace contextRef="#ctx0" brushRef="#br0" timeOffset="179966.23">14142 732 223 0,'0'0'78'0,"0"0"-52"15,0 0 2-15,0 0 34 16,0 0-1-16,0 0-18 16,0 0-23-16,3-13 1 15,-1 13 0-15,-2 0 5 0,3 8 6 16,-1 24-22-16,4 22-6 16,2 24-1-16,1 13-6 15,1 17-6-15,1-1-9 16,-3 1-10-16,-2-11-19 15,-6-16-32-15,0-25-43 16,0-21-49-16</inkml:trace>
  <inkml:trace contextRef="#ctx0" brushRef="#br0" timeOffset="180162.12">14381 926 155 0,'0'0'50'0,"0"0"-6"15,0 0-6-15,0 0-11 16,0 0 40-16,8 123-21 16,-3-45-26-16,4 3-9 15,-2 5-8-15,7-5-3 16,-5-8 0-16,-1-12-2 16,-3-20-24-16,-5-20-64 15,0-21-127-15</inkml:trace>
  <inkml:trace contextRef="#ctx0" brushRef="#br0" timeOffset="180448.95">14253 834 205 0,'0'0'77'0,"0"0"-16"15,0 0-9-15,96-50 1 16,-45 46 8-16,3 4-34 15,6 0-15-15,0 0 2 16,-3 0-11-16,-3 0-6 16,-14 9 3-16,-9 4-3 15,-15 6-2-15,-16 11 5 16,-3 12 2-16,-29 15-2 16,-17 5 6-16,-8-6-3 15,3-2-3-15,-3-10-18 0,5-13-18 16,11-4-42-1,14-5-57-15,16-6-125 0</inkml:trace>
  <inkml:trace contextRef="#ctx0" brushRef="#br0" timeOffset="180781.77">14796 1197 216 0,'0'0'66'0,"0"0"-16"15,0 0-10-15,0 0 25 16,0 0 14-16,0 0-27 0,6 8-3 16,7 20-22-1,-2 4-21-15,8 6-5 0,-3-4 4 16,1-7-2-16,-6-10 4 15,-3-13 11-15,-3-4-1 16,1-7-6-16,4-23-11 16,1-11 0-16,3-9-1 15,-4-4 1-15,7-5-21 16,2 5-20-16,-3 2-38 16,0 4-35-16,3 8-66 15</inkml:trace>
  <inkml:trace contextRef="#ctx0" brushRef="#br0" timeOffset="181108.58">15239 708 365 0,'0'0'97'0,"0"0"-35"15,0 0-12-15,0 0 5 16,0 0-13-16,0 0-19 15,73-11-23-15,-73 30 2 16,-7 6-2-16,-16 4 1 16,-1 1 4-16,-4-1-4 0,5-4 2 15,1-1 9 1,-1-3-1-16,13-8 13 0,2-4 0 16,8-4 11-16,0 1 7 15,11 4-6-15,17 4-34 16,3-1-2-16,4 0-28 15,-2-2-22-15,-5-11-17 16,-4 0-27-16,-8-8-40 16,-5-24-28-16,-3-14-94 15</inkml:trace>
  <inkml:trace contextRef="#ctx0" brushRef="#br0" timeOffset="181242.5">15364 563 9 0,'0'0'154'16,"0"0"-65"-16,0 0-39 15,-33 105 80-15,19-3-73 0,7 27-37 16,-2 16-20-16,1 22-1 16,-3 3-40-16,1-4-63 15,-9-5-60-15</inkml:trace>
  <inkml:trace contextRef="#ctx0" brushRef="#br0" timeOffset="183216.37">15794 1211 10 0,'0'0'47'16,"0"0"-3"-16,0 0-17 15,0 0 13-15,0 0 22 16,0 0-23-16,23 5-10 16,-23-5-18-16,0 0 8 15,0 0-9-15,0 0 3 16,3 0 4-16,-3 0 15 0,2 0 21 15,7 0 2 1,8 0 10-16,15 0-50 0,14 0-13 16,14 0-2-16,7 0 2 15,10 0 0-15,5 0-2 16,-2 0 1-16,5-8 0 16,-6-3 5-16,-3 4-1 15,-11 1-5-15,-8 3 1 16,-11 3-3-16,-10 0-7 15,-15 0-22-15,-7-2-42 16,-9-1-43-16,-5-5-75 16</inkml:trace>
  <inkml:trace contextRef="#ctx0" brushRef="#br0" timeOffset="183650.13">16800 1052 161 0,'0'0'40'0,"0"0"38"15,0 0-40-15,93 22-17 16,-83-19 49-16,-3-3-17 16,-7 0-29-16,0 0-24 15,0 0-3-15,-14-19-6 16,-14-8 9-16,-10-5 1 15,-5-3 0-15,2 7-1 0,3 10 1 16,3 4-2-16,11 3 1 16,5 9-1-16,10 2-3 15,7 0 4-15,2 0 3 16,7 11 17-16,23 10 2 16,6 6-22-16,8 3 0 15,1-4 4-15,-1 2-2 16,-4-7-1-16,-2 1 6 15,-8-1 3-15,-8 1-4 16,-8 4-6-16,-9 12-1 16,-5 5-1-16,-5 8-2 15,-17 6 2-15,-8-7-14 0,0-4-34 16,3-5-41-16,6-11-63 16</inkml:trace>
  <inkml:trace contextRef="#ctx0" brushRef="#br0" timeOffset="184165.83">17655 872 390 0,'0'0'5'15,"0"0"42"-15,0 0-47 16,0 0 0-16,0 0-3 15,0 0-1-15,-12-11 4 16,-16 11 10-16,-2 0-9 16,3 6 2-16,2 5-3 0,9 2 1 15,8-2-1-15,3 2 3 16,5 4 4 0,0 1 13-16,3 3-14 0,13-2-4 15,3-3-1-15,0 3 1 16,-5 0-1-16,-2 0-2 15,-3 6 1-15,-9 1-2 16,0 4 1-16,0 2-2 16,-19 0-2-16,-2-5 3 15,-9-3-1-15,-1-5-17 16,-4-8-15-16,5-8-3 16,6-3-33-16,7-11-49 15,17-24-34-15</inkml:trace>
  <inkml:trace contextRef="#ctx0" brushRef="#br0" timeOffset="184377.7">17718 453 110 0,'0'0'198'16,"0"0"-163"-16,0 0-35 15,3 129 0-15,-3-57 16 16,0 9 16-16,0 10 14 15,0 9-8-15,5 2-21 16,4-3-7-16,2-15-10 16,-1-17-16-16,-5-24-43 15,1-16-10-15,-1-16-46 16,0-11-24-16</inkml:trace>
  <inkml:trace contextRef="#ctx0" brushRef="#br0" timeOffset="184550.61">17903 1004 68 0,'0'0'98'16,"0"0"2"-16,0 0-59 16,0 0-25-16,0 0 7 15,0 0 45-15,-93-29-27 16,55 29-35-16,1 0-4 16,1 0-2-16,9 0-26 15,5 0-55-15,11 5-56 16,11 0-82-16</inkml:trace>
  <inkml:trace contextRef="#ctx0" brushRef="#br0" timeOffset="184931.42">18077 939 295 0,'0'0'60'16,"0"0"-27"-16,0 0-32 15,0 0-1-15,0 0-1 16,0 0-12-16,5-13-3 15,-37 21 14-15,-9 8 0 16,-5 3 2-16,-1 5 0 16,9 0 0-16,3 3-4 15,16 0 0-15,12 5 2 16,7 1 2-16,0-3 2 0,18-12 3 16,6-5 5-16,0-13 19 15,1 0-10-15,2-26-7 16,1-15-7-16,-7-7-5 15,-5-3 0-15,-4 8 2 16,-5 8-1-16,-7 16-1 16,3 11 0-16,-3 8-2 15,0 0-23-15,4 13-6 16,1 17 31-16,5 13 4 16,6 3-4-16,4-1-8 15,-5-7-26-15,-1-8-44 16,0-17-48-16</inkml:trace>
  <inkml:trace contextRef="#ctx0" brushRef="#br0" timeOffset="185483.09">18191 561 143 0,'0'0'71'15,"0"0"-3"-15,0 0-68 16,0 0 3-16,21 115 19 15,-7-37-2-15,2 11-2 16,1 2-5-16,4 9-3 16,7-4 6-16,-2-15-13 15,-7-17-3-15,-5-23-5 16,-9-20-34-16,1-16-34 0,-6-5-30 16,0-15-14-16,8-18 79 15,-6-7 26-15,10-6 12 16,2 4 26-16,2 3 78 15,-2 4-21-15,-4 6-9 16,-8 8-24-16,-2 7-22 16,0 3-11-16,-5 8-17 15,-16 3-5-15,-14 0 5 16,-7 0 0-16,-3 3 11 16,-2 5-9-16,4 1 0 15,8-5 0-15,12 0-2 16,11-4-2-16,12 2-19 0,0-2 21 15,7 0 6 1,21 0-6-16,10-13-32 0,5-6 24 16,-2-5 1-16,0 2 7 15,-9 3 14-15,-8 8 0 16,-5 7 2-16,-10 4 4 16,-7 0-20-16,1 2 1 15,0 22-1-15,3 11 5 16,-1 6 4-16,2 7-5 15,5-3-2-15,-1-1-2 16,-1-10-1-16,1-1-42 16,0-9-66-16,-3-13-55 15</inkml:trace>
  <inkml:trace contextRef="#ctx0" brushRef="#br0" timeOffset="185610.01">18475 756 307 0,'0'0'40'0,"0"0"-40"16,0 0-8-16,0 0-55 16,0 0-54-16,0 0-10 15</inkml:trace>
  <inkml:trace contextRef="#ctx0" brushRef="#br0" timeOffset="185898.83">18688 947 374 0,'0'0'29'0,"0"0"-2"0,0 0-27 15,0 0-3-15,0 0 0 16,0 0-4-16,-4 30 3 16,-20 5 8-16,6 2 0 15,4 6 8-15,11 1 20 16,3-4 9-16,0-8 9 15,19-7-4-15,5-4-26 16,9-10-11-16,2-11-9 16,0 0-3-16,1-11-16 15,-9-14-13-15,-5-7-37 0,-13-5-54 16,-9-3-83-16</inkml:trace>
  <inkml:trace contextRef="#ctx0" brushRef="#br0" timeOffset="189548.81">17650 1450 4 0,'0'0'51'0,"0"0"-31"16,0 0 15-16,0 0 8 15,0 0 16-15,0 0 5 16,0 0-14-16,12-16-11 15,-12 16-16-15,0 0 3 16,2 0-6-16,3 0-2 16,9 0-16-16,2 0-1 15,6 11 0-15,5 0-1 16,0 5 9-16,3 3-8 16,0-1 2-16,3 6-2 15,-1 1-1-15,0 4 3 16,-1 1-3-16,-1 2 0 0,-6 3 0 15,0-2 0-15,1 2-1 16,-4-1-3-16,-2-1 8 16,-5-1-7-16,0-3 6 15,-6 1-6-15,-2 0 2 16,-1 2 0-16,-5 6 0 16,0 5-2-16,0-3 1 15,0 3-6-15,-9 0 7 16,-7-6-5-16,-3 2 3 15,-5-5 0-15,0 1-3 16,-6 2 4-16,-6-1-1 16,-4-1 2-16,-7-3-4 15,-4 0 4-15,-6-2-6 16,-3 2-1-16,-2 1-1 0,-4 2 6 16,1-3 2-16,-1 0-3 15,0 0 4-15,-2 3-7 16,2 0 0-16,1 5-1 15,-1 3 6-15,4 9-9 16,-1 1 6-16,2 7-3 16,0 1 6-16,5 1 0 15,4 8 2-15,5-3-2 16,7 9-1-16,7-4 3 16,7 4-1-16,1-1 0 15,8 3 2-15,1 0-1 16,6 0 4-16,-2-3-2 15,7-5 12-15,-1-8-6 0,1 0 3 16,-5-6-3-16,1-5-2 16,-5-8-1-16,-2-5-3 15,3-3-2-15,0-14-4 16,1-4 0-16,5-9 4 16,-2-6-38-16,-1-2-75 15,1-10-23-15</inkml:trace>
  <inkml:trace contextRef="#ctx0" brushRef="#br0" timeOffset="190014.55">16518 4298 4 0,'0'0'44'15,"0"0"-20"-15,46 102-2 16,-36-72-4-16,-3-9 42 15,-5-7-7-15,-2-12-12 16,0-2-41-16,0 0-8 16,-14-21 8-16,-12-12 5 15,-4-15 18-15,-5 0-10 16,2-6 6-16,0 3-6 16,3 8 7-16,8 7-8 15,3 15-3-15,8 8-3 16,6 8 1-16,5 5-4 0,0 0 5 15,0 2 23 1,0 20-3-16,14 18-24 0,5 11-4 16,2 14-1-16,1 2 1 15,3 3 4-15,-1-3-1 16,4-2-2-16,2-9 12 16,-1-8 0-16,-2-15 35 15,-3-17-20-15,-5-11 10 16,0-5-16-16,0-11-7 15,9-21-14-15,4-8 5 16,4-11-6-16,4-6-9 16,2 6-4-16,-2 5-21 0,-2 11-16 15,-8 9-40 1,-11 13-41-16,-8 4-104 0</inkml:trace>
  <inkml:trace contextRef="#ctx0" brushRef="#br0" timeOffset="191902.45">17596 1410 86 0,'0'0'38'16,"0"0"-14"-16,0 0-4 0,0 0 45 15,0 0 10-15,0 0-31 16,5-11-25-16,6 11-6 16,1 8-7-16,3 11-2 15,-4 8-2-15,6 8-1 16,-1 10 0-16,-2 9-2 16,-4 8 4-16,-1 6-5 15,-9-1 4-15,0 0-2 16,-3-6 0-16,-22 2-2 15,-8-4 1-15,-7 3-1 16,-7-3 1-16,-4-3-2 16,-6-5 3-16,-5-8 3 0,-6-2 5 15,-6-9-4 1,-9 1 6-16,-4-4 0 0,-9-2-10 16,2 2 9-16,-2 1-4 15,1 5 2-15,-5 2 4 16,-6 1 4-16,-5 0-7 15,-1-6 2-15,-1-5-5 16,-7 2 4-16,3-2-5 16,-5-2 0-16,-3 1-4 15,8-2 3-15,3 1-1 16,6-4-2-16,1 7 0 16,-1-2 2-16,-3 4-3 15,-6 5 1-15,3-3 0 0,-3 0 0 16,2 0 2-1,-3-2-2-15,-8 0 3 0,-1-4-2 16,-3 4 0-16,-3-3-2 16,2 5 0-16,-2 3 1 15,-3 3 0-15,0 0 0 16,9 2 0-16,-4 3 0 16,1 0-4-16,3 2-8 15,-4-1 11-15,1-4 1 16,-1 0-6-16,-1-5-3 15,-6 3 3-15,-1-3-4 16,5 2-1-16,7 4-2 16,5-1-2-16,0 3 1 15,7 6-3-15,4 7 9 0,-1 6 6 16,6 5 2-16,-4 0 0 16,-1-2 4-16,-1-4-8 15,3-7 3-15,3-2-6 16,6-4-17-16,3-7-1 15,3-6 20-15,5-3 5 16,5-6 2-16,3-2-2 16,4-4 3-16,2-1 1 15,2-6-3-15,-4-2-1 16,4-4-1-16,0 4 0 16,2 0-1-16,-2 3 2 15,2 2 3-15,-5 5 14 16,3 1-6-16,-6-1 2 0,0 4-5 15,1-6-8 1,-4-4-1-16,-5-1-2 0,0-1-6 16,3-2 4-16,6-3 2 15,3 0-3-15,7-3 5 16,4 1 1-16,-4-3-2 16,3 2 4-16,2-2-2 15,1 2 2-15,8 3 0 16,0-3-2-16,5 6 0 15,2-3 0-15,4-2 1 16,5-1-2-16,-3-3 3 16,0 4-4-16,1-3 2 15,-4 2 0-15,6-2 0 16,-2 0-2-16,5 2 2 0,-4 0-1 16,-2 4 0-16,1-2 2 15,-4 1 0-15,4 1-1 16,2-7 0-16,3 1-2 15,-1-3 1-15,6 0-2 16,0 0-5-16,0 0 7 16,1 0 1-16,-4 0 2 15,0 3 1-15,-2 0 3 16,2-1-3-16,0 1 0 16,4-1-2-16,-1 4-1 15,-3-4 1-15,3 1 0 16,-5 3-1-16,6-1 0 15,1 3-1-15,4 0-1 0,-3 0 2 16,5 3-3-16,1-3 3 16,-4 3 3-16,1-1-3 15,-2 1 4-15,0 2-1 16,1-2 4-16,1 0-5 16,2-3 3-16,0 1-3 15,0-4-1-15,3 0 3 16,1-2-2-16,-1 5 8 15,2-3-9-15,3 6 4 16,-2-3 0-16,6 0-9 16,-4-2 8-16,3 2-7 15,3-1 3-15,-1-1-6 0,2-3-6 16,2-3-14-16,5 0-44 16,0-3-107-16</inkml:trace>
  <inkml:trace contextRef="#ctx0" brushRef="#br0" timeOffset="192498.09">6118 5280 14 0,'0'0'100'0,"0"0"-11"16,0 0-45-16,0 0-3 16,0 0 7-16,0 0-7 15,-9 2-22-15,9-2-7 16,0 0-12-16,0 0 0 16,0-6-6-16,0-9 6 15,3-9 1-15,11-4 4 16,5-4-5-16,-1-6-1 15,5 1-2-15,-4 2-4 16,-3 8 7-16,-8 11 1 16,-3 10 3-16,-5 6-4 0,0 0 0 15,0 0 0-15,0 0 0 16,0 0 1-16,0 0 0 16,0 6 10-16,-5 10-10 15,-9 8 5-15,-5 3-6 16,3-3 4-16,-3 3 2 15,0-3-2-15,0 1-1 16,-2 1-3-16,-1 4 0 16,6-8-3-16,5-9 2 15,6-2 1-15,5 0 5 16,0-6-5-16,18 6-6 16,18-1-6-16,9 4-9 15,7-1-3-15,6 6 12 0,1 0-3 16,-2 3 14-1,-6 2-1-15,-7-3 4 0,-8-2-1 16,-12-3-1-16,-3-5-6 16,-7-3-8-16,-5-3-96 15,1-5-6-15</inkml:trace>
  <inkml:trace contextRef="#ctx0" brushRef="#br0" timeOffset="193398.58">6365 5376 17 0,'0'0'96'15,"0"0"-3"-15,0 0-48 16,0 0-7-16,0 0-6 15,0 0-10-15,21 11-14 16,-21-11-8-16,0 0-1 16,0 0-12-16,0 0 6 15,-7 0 2-15,-4-5 5 16,-3-3-1-16,-3 2 2 16,5-2-1-16,-5 2 1 15,-2 1 6-15,-3 0 0 16,5 2 6-16,-4 3 2 15,2-2 2-15,0 2-8 0,0 0 0 16,-2 0 5-16,5 0-10 16,-3 0 10-16,2-3-2 15,6 3-1-15,3 0-7 16,0-3 3-16,0 0-6 16,2 1 5-16,3 2 1 15,3 0-5-15,-2 0 5 16,2 0-7-16,0 0 0 15,0 0 2-15,0 0-5 16,0 0-6-16,0 0 0 16,0 0-2-16,0 0-1 15,0 0-1-15,0 0-20 0,0 0-1 16,2 0-34-16,3 0-40 16,-1 0-47-16</inkml:trace>
  <inkml:trace contextRef="#ctx0" brushRef="#br0" timeOffset="193799.37">6039 5296 62 0,'0'0'97'0,"0"0"-40"15,0 0-6-15,0 0-12 16,0 0-12-16,0 0-17 15,0-3 0-15,0 0-4 16,2 3 3-16,10 0-5 16,4 0 0-16,8 0-4 0,4 0 0 15,9 0-1 1,8-3-3-16,5-2 2 0,2 3-21 16,-3-4-10-16,-8 1-1 15,-12 2-17-15,-6-5-64 16</inkml:trace>
  <inkml:trace contextRef="#ctx0" brushRef="#br0" timeOffset="194263.08">6311 5237 4 0,'0'0'34'0,"0"0"-8"16,120-14-6-16,-66 6-10 15,10-3-10-15,10 0-1 16,4-2-23-16,4 5-45 16</inkml:trace>
</inkml:ink>
</file>

<file path=ppt/ink/ink1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17T07:11:45.884"/>
    </inkml:context>
    <inkml:brush xml:id="br0">
      <inkml:brushProperty name="width" value="0.05292" units="cm"/>
      <inkml:brushProperty name="height" value="0.05292" units="cm"/>
    </inkml:brush>
  </inkml:definitions>
  <inkml:trace contextRef="#ctx0" brushRef="#br0">8062 6057 3 0,'0'0'38'0,"0"0"16"15,0 0-21-15,0 0 12 16,0 0-34-16,0 0 11 16,0 0-20-16,2 0 7 15,2 0-7-15,-1 0 1 16,2 0-6-16,2 0 10 16,5 0-10-16,-1 0 11 15,-1 5 0-15,1 0-5 0,3 0 4 16,-1 4-7-1,1-1 0-15,-3-6 7 0,-6 4 1 16,-3-6 28-16,-2 0-24 16,0 0 6-16,0 3-12 15,0-3-9-15,0 0 3 16,0 0 0-16,0 0-2 16,0 0-2-16,0 0 0 15,-7 0 8-15,-9 0-1 16,-8 2 1-16,-7-2 14 15,-4 0-5-15,-6 0-3 16,-2 0-8-16,-4 0 3 16,2 0 0-16,-7 0-2 15,0 0 2-15,1 0 6 0,-6 5-14 16,-1-1 13-16,2 1-16 16,1-3 6-16,4 4 0 15,4-4 0-15,4 1 6 16,-1-3-12-16,6 0 21 15,-4 0-18-15,-3 0 10 16,5 0-6-16,-4 0 2 16,4 0-3-16,2 0 2 15,0 0-2-15,5 0 0 16,3 0 4-16,2 0-10 16,0 8 15-16,-3 0-14 15,-1 0 7-15,1 0-2 16,-4-2 3-16,0-4-1 0,-1-2-2 15,-1 0 0-15,1 0-4 16,1 0 15-16,5 0-19 16,1 0 16-16,8 0-16 15,-2 0 11-15,1 0-3 16,-1 6 0-16,-10-6 0 16,0 0-2-16,-7 0 10 15,-2 0-15-15,-3 0 19 16,1 0-23-16,6 0 20 15,3-6-12-15,2 4 3 16,5-1 0-16,2 0-2 16,-2 3 10-16,4 0-17 0,-4 0 18 15,-1 0-18 1,-3 0 18-16,-1 0-17 0,-2 0 13 16,2 0-5-16,0 0 0 15,-2 0 1-15,5 0-8 16,1 0 19-16,-2 0-24 15,4 0 22-15,3 0-16 16,-4 0 10-16,-1 0-6 16,1 0 3-16,-7-5-1 15,2-1 0-15,1 4 6 16,-4 2-16-16,5-5 21 16,3 5-21-16,4 0 18 15,2 0-16-15,3 0 11 16,0 0-3-16,0 0 0 15,0 0 2-15,0 0-9 0,0-3 18 16,-2-2-18 0,-2 2 17-16,2-3-19 0,-3 4 16 15,5-1-11-15,-4 0 4 16,11 3 0-16,-2 0-1 16,2 0 6-16,2 0-15 15,-1 0 21-15,0 0-20 16,1 0 18-16,3 0-4 15,2 0-2-15,5 0 1 16,-2 0-4-16,2 0 3 16,0 0-9-16,0-2-2 15,0 2-20-15,0 0-81 0,0 0-119 16</inkml:trace>
  <inkml:trace contextRef="#ctx0" brushRef="#br0" timeOffset="1125.45">5827 6304 143 0,'0'0'112'0,"0"0"-44"15,0 0-59-15,0 0 29 16,0 0-30-16,0 0 6 16,0 0-12-16,0 13-2 15,0 17 0-15,-5 16 1 16,-4 10-1-16,-1 11 13 0,1 9-20 15,2-6 19 1,1-9-21-16,3-5 19 0,3-15-11 16,0-8 3-16,0-15 2 15,0-10-2-15,0-5 1 16,0-3 2-16,0 0 5 16,0 0-2-16,0-3-1 15,0-15-3-15,0-4-2 16,0-8 3-16,0 0-5 15,-5 6 1-15,2 9-4 16,1 4 14-16,2 5-19 16,-4 6 21-16,4 0-26 0,0 0-7 15,0 0-41 1,0 0-80-16</inkml:trace>
  <inkml:trace contextRef="#ctx0" brushRef="#br0" timeOffset="1523.54">5724 6339 98 0,'0'0'103'16,"0"0"-63"-16,0 0 1 15,0 0 7-15,0 0 25 0,0 0-29 16,0 8 2-16,11 16-46 16,6 11-5-16,1 13 4 15,4 4 1-15,-3 4-11 16,2 3 23-16,2-13-25 16,-4-11 24-16,-3-11-14 15,-11-13 6-15,-2-8 2 16,-3-3-5-16,0-9 0 15,0-28-2-15,-8-23 2 16,-8-14 5-16,-1-2 3 16,4 9-15-16,7 10 13 15,6 14-12-15,0 17-30 0,0 12-26 16,0 11-47-16,8 3-123 16</inkml:trace>
  <inkml:trace contextRef="#ctx0" brushRef="#br0" timeOffset="1922.9">5898 6634 179 0,'0'0'109'16,"0"0"-34"-16,0 0-24 15,0 0 29-15,0 0-66 16,0 0-6-16,95 22 8 0,-82-22-28 15,6-3 12-15,1-12-1 16,-5-7-32-16,-1-5 7 16,-5-5 3-16,-2-4-27 15,-7 7 23-15,0 5-28 16,0 3 16-16,-7 7 1 16,-7 6 14-16,-5 5 8 15,3 3 16-15,-3 8 1 16,-3 20 18-16,-3 9 27 15,4 6-14-15,4 5 22 16,9-2-28-16,8-6 32 16,0-2-36-16,20 0 20 0,11-3-30 15,11-3-10-15,3-11-2 16,2-15-36-16,2-6-2 16,-6-30-71-16,-4-24 18 15,-8-10-49-15</inkml:trace>
  <inkml:trace contextRef="#ctx0" brushRef="#br0" timeOffset="2079">6281 6350 35 0,'0'0'74'0,"0"83"-29"16,5-24-10-16,9 11 2 15,-1 6-26-15,6 4 0 16,0-8-4-16,-2-5-14 15,1-13-16-15,-15-16-35 0,-3-16-64 16</inkml:trace>
  <inkml:trace contextRef="#ctx0" brushRef="#br0" timeOffset="2264.56">6379 6702 45 0,'0'0'109'16,"0"0"-47"-16,0 0-59 15,0 0 35-15,0 0 17 16,-93 14 24-16,57-1-29 16,-1 3-30-16,6-3-19 15,7 1-2-15,11-7-17 0,5-1-60 16,8-3-50-16,3-3-109 16</inkml:trace>
  <inkml:trace contextRef="#ctx0" brushRef="#br0" timeOffset="2691.17">6412 6610 135 0,'0'0'83'0,"0"0"-68"16,0 0-9-16,24 78 2 15,-13-35-10-15,4 3 9 16,8 2-14-16,3 1 9 0,2-6-5 15,-4-8-2-15,-3-13 5 16,-4-11 8-16,-6-11-8 16,-6-4 0-16,-1-28-14 15,-4-14 12-15,0-2 4 16,0 2-3-16,-4 12 4 16,1 12 3-16,1 11 1 15,2 6-5-15,0 5 9 16,0 0-4-16,0 3 31 15,16 15-38-15,6 9-8 16,3 3-33-16,-4 2 34 16,-2-8-2-16,-5-8 9 0,-6-10 1 15,-2-6 2 1,-6 0 0-16,0-22-2 0,0-7-2 16,0-4 2-16,0 1-9 15,0 8-3-15,2 8-43 16,3 2-41-16</inkml:trace>
  <inkml:trace contextRef="#ctx0" brushRef="#br0" timeOffset="3277.67">6894 6686 35 0,'0'0'38'15,"0"0"-22"-15,0 0 2 16,0 0-7-16,25 110 28 15,-22-67-14-15,-1-3-7 0,6 1 0 16,1-6 1-16,5-5 1 16,2-4-17-16,0-10-1 15,3-8 0-15,3-8-4 16,2-8-32-16,3-21 28 16,-3-14-18-16,-5-3 20 15,-8 3-3-15,-11 10 14 16,0 7-10-16,-13 2 9 15,-14 10-5-15,-6 6 0 16,-2 8 17-16,-6 0 10 16,5 3-18-16,3 8 11 15,12-1-18-15,7-5 3 0,7 1 2 16,7-3 1-16,0-1 7 16,21-2-16-16,9 0-9 15,6 0-64-15,1-13 50 16,-1-6 7-16,-1-2 10 15,-10 7 12-15,-3 6 1 16,-4 5-6-16,-4 3-2 16,-4 6-2-16,2 16 1 15,-1 10 4-15,-1 8 0 16,1 0-2-16,0-2 3 16,0-11-4-16,-6-14 8 15,1-8 12-15,-6-5 10 16,3-7 6-16,-3-25-11 0,0-12 10 15,5-10 16-15,-3 6 17 16,10 8 1-16,-1 10-37 16,-1 9-5-16,4 10-17 15,2 3-9-15,-2 5 0 16,-1 3-34-16,-2 0-53 16,-2 0-28-16,-4 0-28 15</inkml:trace>
  <inkml:trace contextRef="#ctx0" brushRef="#br0" timeOffset="3480.22">7373 6419 105 0,'0'0'103'0,"0"0"-9"16,0 0-37-16,0 0 4 16,0 0-61-16,73 106 6 15,-52-34-2-15,-2 11-1 16,3 12-3-16,-2-4 4 15,1-2-15-15,-7-11 12 16,-6-22-2-16,-8-19-49 16,0-20-56-16,-3-17-59 15</inkml:trace>
  <inkml:trace contextRef="#ctx0" brushRef="#br0" timeOffset="3729.75">7571 6745 0 0,'0'0'91'0,"0"0"-1"0,51-92 9 15,-46 87-1-15,-2 5-8 16,-3 0-75-16,0 3 4 16,-3 26-8-16,-13 1 0 15,3 5 6-15,-3 3 5 16,5-6-13-16,3-5 27 16,8 2 9-16,0-10-24 15,2-2 37-15,17 1-54 16,5-2-7-16,1-5 3 15,-1-3 0-15,4-5-40 16,-1-3-19-16,0 2-35 0,-3-2-58 16,4 0-28-1</inkml:trace>
  <inkml:trace contextRef="#ctx0" brushRef="#br0" timeOffset="6408.83">8619 6097 63 0,'0'0'55'0,"0"0"-9"16,0 0 20-16,0 0-9 16,0 0-4-16,0 0-3 15,-3 0-19-15,3 0 7 16,0 0-28-16,0 0 15 15,3 0-24-15,8 0 12 16,5 0-8-16,1 0-4 16,2 3 4-16,-1 2-5 15,4 1 7-15,2-1 5 16,3 3-8-16,4 0 2 16,1 3-9-16,4-4 13 15,-1 4-10-15,3-5 8 16,5 2-1-16,-2-3-4 0,2 0 4 15,-3 4-14-15,2-4 17 16,-4 3-20-16,-3 3 20 16,3-3-20-16,3 3 12 15,-5 0-2-15,1-3 0 16,-1 3 5-16,-1-4-11 16,0 1 19-16,3 3-24 15,-3-2 21-15,-2 1-20 16,0-5 16-16,-7 4-6 15,2-7 0-15,2-2 0 16,-3 2-3-16,3-2 10 16,5 6-14-16,0-1 20 0,6-2-25 15,5 5 17 1,-3-2-9-16,1-1 4 0,-1 1 0 16,1-1-1-16,-1-3 6 15,6 4-11-15,3-4 16 16,4 4-20-16,5-1 16 15,1-2-12-15,-2 3 7 16,-3-4-1-16,-6-2 0 16,-2 0 0-16,3 0-6 15,0 0 8-15,4 0-9 16,-1 0 14-16,5-2-17 16,-1 2 16-16,1-3-10 15,2 0 4-15,1 3 0 0,4 0-3 16,-1 0 5-1,-3 6-11-15,-7-6 17 0,1 0-19 16,1 0 18-16,1 0-10 16,4 0 4-16,-4 0-1 15,7 0 0-15,-7 0 2 16,7 0-12-16,-1 0 10 16,6 0-7-16,-1 0-10 15,3 4 13-15,-5 2 4 16,0-6 0-16,-3 0 0 15,-2 0 2-15,-7 0-7 16,2 0 15-16,-6 0-9 16,-1 0 12-16,-3-6-18 15,-4 6 10-15,-1 0-3 0,-1-2-2 16,-2 0 0-16,3 2-5 16,4-3 10-16,-1-3-14 15,3 4 17-15,-1-7-16 16,4 1 11-16,2 3-10 15,1 0 7-15,2 2 0 16,-3 3 0-16,-2 0 4 16,0 0-13-16,-10-3 24 15,2 1-30-15,-3-1 30 16,-3 3-23-16,-3-5 16 16,0 2-5-16,4-3-3 15,1 1 0-15,-2-1-6 16,0 2 19-16,-3-2-19 0,-2 3 17 15,0-2-22 1,0-1 18-16,-1 4-9 0,-5-4 2 16,3 1 0-16,-2 0-5 15,-4-3 13-15,6 5-16 16,3-2 20-16,-4 2-26 16,6 1 27-16,-2-4-23 15,2 3 13-15,-2 1-3 16,-3-4 0-16,3 1 2 15,-1 2-9-15,0-2 18 16,3-1-24-16,9 3 23 16,5 1-20-16,3-1 11 15,7 3-1-15,4 0 0 16,1 0 0-16,11 3-7 0,-2 10 9 16,5-2-14-16,6 2 24 15,3-2-6-15,-2 0 2 16,4-3-8-16,-2 3 0 15,2-6 0-15,7 3-3 16,-6-5 13-16,-1 3-20 16,-7-4 21-16,1 0-21 15,-1-2 24-15,2 4-18 16,-2 1 8-16,1-3-3 16,4-2-1-16,0 0 2 15,-2 0-6-15,-1 0 19 0,-5 0-16 16,2 0 2-1,1 0 5-15,0 0-1 0,-4 0-8 16,-8 0 3-16,-2 0 0 16,-5 0-1-16,-6 0 9 15,0 0-14-15,-3 0 20 16,0 0-28-16,-2 0 27 16,-1 0-19-16,-4-2 6 15,-1-7 0-15,-5 7 0 16,-1-6 5-16,-1 3-13 15,-1-1 16-15,0 1-18 16,-6 3 20-16,4-7-20 16,-7 4 12-16,3-3-4 15,-1 2 2-15,-7-5 0 0,3 6-10 16,-5-3 24-16,3 0-30 16,-1 3 29-16,0-4-26 15,6 4 19-15,3 0-13 16,5 2 5-16,-3 1-3 15,0 2 3-15,-2 0 4 16,2-3-15-16,-5 3 21 16,3 0-24-16,0 0 25 15,2 0-17-15,0 0 10 16,3 3-4-16,-5 2 2 16,-4 0 0-16,1 0-8 15,-2 1 16-15,-7-1-24 16,3 4 25-16,-1-5-22 0,-2 5 16 15,-2-3-4-15,-2-1 1 16,-1-3 0-16,-2 1-3 16,-7-3 12-16,5 3-20 15,-5-3 23-15,5 0-24 16,1 2 18-16,0-2-16 16,1 0 10-16,2 3 0 15,-2 0-1-15,-6 0 4 16,3-3-12-16,-6 2 19 15,-2-2-20-15,0 0 6 16,-3 0 3-16,3 0-21 16,-1 0 12-16,-2 0-17 15,3 0-8-15,-1 0 17 16,-2 0-14-16,3 0 27 0,3 0-31 16,-1 0 3-16,9 0-71 15</inkml:trace>
  <inkml:trace contextRef="#ctx0" brushRef="#br0" timeOffset="7291.34">12963 6492 88 0,'0'0'92'0,"0"0"-28"15,0 0-38-15,0 0 16 16,0 0-33-16,0 0 28 16,0 0-32-16,23 124 0 15,-23-54-5-15,2 10 2 16,1 9-3-16,-1 2 3 16,3-7-4-16,-5-12-48 15,0-20-30-15,0-26-74 16</inkml:trace>
  <inkml:trace contextRef="#ctx0" brushRef="#br0" timeOffset="7509.8">13056 6516 22 0,'0'0'81'0,"0"0"8"16,0 0-10-16,0 0-3 15,0 0-53-15,0 0 33 16,52 70-55-16,-42 6 14 15,1 13-10-15,-3 10-3 16,1-3 1-16,-2-1-1 16,-2-17-2-16,-1-19-12 15,-4-24-8-15,0-16-65 0,-16-17-42 16,-1-2-22-16</inkml:trace>
  <inkml:trace contextRef="#ctx0" brushRef="#br0" timeOffset="8007.29">13132 7006 51 0,'0'0'97'0,"0"0"0"16,0 0-12-16,0 0-70 16,0 0-10-16,0 0 10 15,-33-32 26-15,-2 32-11 16,-5 0-18-16,2 0 23 16,-1 5-30-16,6 1-7 15,18-4 16-15,3-2-22 16,10 0 15-16,2 0-7 0,2 0 0 15,25-13-12-15,12-12 8 16,6 1-16-16,2-3 13 16,-4 3 9-16,-8 7-11 15,-7 7 9-15,-12 5-1 16,-8 5-13-16,-2 0 2 16,-1 19 9-16,-2 5 6 15,-3 8-17-15,2 3 29 16,4-2-24-16,2-7 17 15,6 1-8-15,7-3 1 16,4-2 2-16,4-9-1 16,4-5 4-16,0-8-12 15,0 0 8-15,-3-18-6 0,-4-12 0 16,-7-5 1-16,-7 0-2 16,-12 3 5-16,0 8 0 15,-17 4 1-15,-13 10-8 16,-3 5 5-16,-7 5-8 15,0 0 20-15,-5 0-1 16,8 2-9-16,9 3 0 16,13 1-51-16,15-4-43 15,0 1-17-15,35-3-31 16</inkml:trace>
  <inkml:trace contextRef="#ctx0" brushRef="#br0" timeOffset="8414.91">13705 6903 76 0,'0'0'86'15,"0"0"-42"-15,0 0 13 16,0 0 12-16,0 0-59 0,0 0-10 16,5-5 0-1,-24 18 0-15,-5 4 2 0,2 1 22 16,3 4-22-16,2-3 4 16,10 0 5-16,4-3-8 15,3 0 5-15,0 0-3 16,0 0 5-16,8-5-1 15,3 0-14-15,-3-3 15 16,-2-3-10-16,-6-5 0 16,0 3-1-16,0 0-3 15,0 5-8-15,-16 3-1 16,-7-1 20-16,1-2-14 16,4-2-32-16,1-4-8 15,10-2-56-15,7 0-21 16</inkml:trace>
  <inkml:trace contextRef="#ctx0" brushRef="#br0" timeOffset="8642.2">13893 6554 34 0,'0'0'51'16,"0"0"-16"-16,0 0-20 15,0 0 58-15,0 0-38 16,0 0-23-16,10 38 15 15,-10 21 38-15,0 16-55 16,0 14-9-16,0 7 0 16,0 12 10-16,2 5-22 0,12-8 10 15,-5-16-10 1,-1-22-43-16,-8-24-64 0,0-24-53 16</inkml:trace>
  <inkml:trace contextRef="#ctx0" brushRef="#br0" timeOffset="8791.08">14006 7057 106 0,'0'0'130'0,"0"0"-102"15,0 0-3-15,0 0-21 16,0 0 18-16,-92-19-22 16,59 29 8-16,-2-1-8 15,5 4-97-15,8-7-61 0</inkml:trace>
  <inkml:trace contextRef="#ctx0" brushRef="#br0" timeOffset="18873.75">4892 8100 116 0,'0'0'115'0,"0"0"-26"0,0 0-22 15,0 0-20-15,0 0 14 16,0 0-42-16,0 0 9 16,0 0-25-16,7-8-3 15,-7 8 0-15,0 27-17 16,0 13 15-16,0 11 4 16,-9 11-10-16,1 0 23 15,6-8-24-15,2 2 19 16,0-5-15-16,2-8 10 15,15-8-5-15,4-10 0 16,3-15 6-16,11-10-13 16,7 0-30-16,10-24 19 15,-3-24-9-15,-4-14 26 0,-7-13-23 16,-10-1 22-16,-15 9 2 16,-13 2 0-16,0 17-7 15,-11 13 9-15,-22 14-9 16,-7 10 13-16,-9 11-6 15,-10 0 1-15,1 19 14 16,1 5-15-16,8 0-13 16,11-2-10-16,8-1-106 15,17-5-55-15</inkml:trace>
  <inkml:trace contextRef="#ctx0" brushRef="#br0" timeOffset="19792.98">5933 8358 36 0,'0'0'57'15,"0"0"-7"-15,0 0-7 16,0 0 0-16,0 0 46 0,0 0-47 15,40-11-19-15,-40 11-22 16,-5 0-2-16,-21 0 2 16,-16 0 36-16,-9 0 15 15,1-2-40-15,8-1-3 16,9 1-7-16,14-4-4 16,11 1-63-16,8-1-12 15,3-7-49-15,32 0-74 16</inkml:trace>
  <inkml:trace contextRef="#ctx0" brushRef="#br0" timeOffset="20026.23">6459 8028 210 0,'0'0'90'15,"0"0"-47"-15,0 0-31 16,31 102-2-16,-22-35 9 16,-2 11-7-16,7 13-4 15,5 3 2-15,2 1-20 16,3-12 9-16,-1-16-6 16,-4-13-80-16,-3-24-66 15</inkml:trace>
  <inkml:trace contextRef="#ctx0" brushRef="#br0" timeOffset="20410.06">6669 8256 162 0,'0'0'100'16,"0"0"-37"-16,0 0-43 15,0 0 1-15,93-72-11 16,-55 61-3-16,2 8-9 0,0 3 10 16,-1 0-15-16,-6 8 14 15,-9 16-1-15,0 6-6 16,-8 18 0-16,-2 12 0 16,-3 7 3-16,-6 3 15 15,-2-3-7-15,-3-13 29 16,0-17-27-16,0-13 28 15,0-15-14-15,0-9 22 16,5 0 3-16,4 0-6 16,12 0-2-16,10 0-33 15,4-3-22-15,8-5-12 16,1-5 18-16,-1-4-53 16,-4-2-27-16,-8-10-46 15,-8-1-70-15</inkml:trace>
  <inkml:trace contextRef="#ctx0" brushRef="#br0" timeOffset="20890.84">7329 8224 0 0,'0'0'93'15,"0"0"-5"-15,0 0-21 16,0 0 18-16,0 0 10 16,0 0-20-16,84-57-12 15,-49 46-59-15,3 3 1 16,0-5 8-16,3 2-21 16,-3-2 11-16,-5 4-3 15,-9 7 0-15,-8 2-6 0,-7 0 4 16,-4 30-28-1,3 18 19-15,-6 19-17 0,5 22 22 16,-5 0-1 0,3 8-6-16,4-9-12 0,-2-10-29 15,2-5-19-15,1-19-57 16,2-17-68-16</inkml:trace>
  <inkml:trace contextRef="#ctx0" brushRef="#br0" timeOffset="21045.17">7899 8503 279 0,'0'0'79'0,"0"0"-78"16,0 0 19-16,-133 17-5 16,71 1-9-16,-6 1-12 15,0-3-41-15,0-5-93 16</inkml:trace>
  <inkml:trace contextRef="#ctx0" brushRef="#br0" timeOffset="21833.28">5129 9208 151 0,'0'0'116'16,"0"0"-76"-16,0 0 21 15,0 0-26-15,0 0 29 0,22-83-3 16,-22 83-20-16,0 0 12 16,0 0-34-16,0 35 29 15,0 26-43-15,11 34-5 16,0 15-21-16,2 0 5 15,-7-13-42-15,-6-17-39 16,0-10-82-16</inkml:trace>
  <inkml:trace contextRef="#ctx0" brushRef="#br0" timeOffset="22087.05">5707 9453 266 0,'0'0'61'16,"0"0"22"-16,0 0-64 15,0 0-19-15,0 0-10 16,0 0 6-16,-68-19 8 15,28 19-8-15,2-5-27 16,3 5-66-16,10 0-86 16</inkml:trace>
  <inkml:trace contextRef="#ctx0" brushRef="#br0" timeOffset="22477.69">6696 9130 157 0,'0'0'132'0,"0"0"-81"16,0 0 4-16,0 0-8 16,0 0 36-16,0 0-52 15,10 0 5-15,-10 43-13 16,0 22 6-16,0 23-22 15,7 9 6-15,0 0-26 16,0-14 4-16,-5-18-23 16,-2-14-92-16,0-24-57 15</inkml:trace>
  <inkml:trace contextRef="#ctx0" brushRef="#br0" timeOffset="22841.07">6821 9249 188 0,'0'0'105'0,"0"0"-61"16,0 0-3-16,0 0-6 15,0 0 50-15,0 0-71 16,47-11-14-16,-26 5 0 16,5 6-20-16,0 0 7 15,0 0-13-15,-1 11 26 16,-6 8-14-16,-2 13 7 0,-7 14 9 15,-2 8-6-15,-5 5 8 16,-3 8 16-16,0-6 6 16,0-1-1-16,0-9 10 15,0-8-6-15,5-11 26 16,6-5-31-16,6-8 24 16,4-6-41-16,4-2-3 15,8-5-4-15,5-6-56 16,2-6-8-16,7-29-20 15,-4-19-16-15,-3-13-21 16,-1-11-20-16</inkml:trace>
  <inkml:trace contextRef="#ctx0" brushRef="#br0" timeOffset="23042.21">7535 9256 14 0,'0'0'87'16,"0"0"37"-16,0 0-36 15,0 0-23-15,0 0-36 16,0 0-7-16,22 54-19 15,-25 0-3-15,-8 0 0 16,1-1 3-16,5 1-10 16,1 0 12-16,4-6-16 15,4 6-2-15,8-16 12 16,11-3-57-16,3-6-5 16,0-18-32-16,9-8 9 15,3-3 14-15,-1-25 38 0</inkml:trace>
  <inkml:trace contextRef="#ctx0" brushRef="#br0" timeOffset="23206.21">7695 9681 29 0,'0'0'80'16,"-24"95"23"-16,24-39-42 15,5 3-3-15,19 0-30 16,4-16-23-16,-4-13-4 15,1-14-1-15,-1-8-32 16,-1-8-140-16</inkml:trace>
  <inkml:trace contextRef="#ctx0" brushRef="#br0" timeOffset="24262.99">7763 9496 55 0,'0'0'43'15,"0"0"21"-15,0 0-1 16,0 0 0-16,0 0-9 16,0 0-20-16,14 0 3 15,-11 0-27-15,-3 0 29 0,0 0-38 16,0 0 6-16,0 0 1 15,0 0-16-15,0 0 4 16,0 0 4-16,0 0-17 16,0 0-17-16,0 0 14 15,0 0-28-15,0 0 3 16,0 11-106-16,0 2 34 16</inkml:trace>
  <inkml:trace contextRef="#ctx0" brushRef="#br0" timeOffset="25086.18">7636 9208 29 0,'0'0'122'0,"0"0"-17"16,0 0-9-16,0 0-51 15,0 0-2-15,0 0-33 16,10 30-1-16,-10-6-16 15,0 5 20-15,0 6-26 16,-7 3 24-16,-7-3-19 16,0 2 13-16,1-2-5 15,2 3 0-15,2 2 2 0,2-2-6 16,1 2 9-16,0 9-18 16,4-12 23-16,-1 4-21 15,3-1 16-15,0-13-10 16,0 6 5-16,5-9 0 15,7 0-2-15,4-5-5 16,3-9 1-16,5-2-19 16,1-2 7-16,8-6-20 15,2-6 34-15,0-12-15 16,0-7 4-16,-8-4 13 16,-8-6 2-16,-8 5-7 15,-8 4 14-15,-3-2-20 0,0 4 21 16,0 5-18-1,-17-5 11-15,5 8-5 0,-5 8 4 16,3 3-9-16,1 5-2 16,1 0 3-16,0 5 8 15,-2 19 9-15,2 11 32 16,7 3-34-16,5-9 15 16,0 6-19-16,0-8 16 15,3-5-16-15,2-11 0 16,-1-9-5-16,-4-2 13 15,0 0-22-15,0 0-14 16,5 0-17-16,0 0-119 16</inkml:trace>
  <inkml:trace contextRef="#ctx0" brushRef="#br0" timeOffset="43611.67">12279 9566 299 0,'0'0'65'15,"0"0"-45"-15,0 0-14 16,0 0 18-16,0 0 11 16,0 0-34-16,0 0-2 15,28-41-1-15,-28 41-5 16,0-5 6-16,0 5-1 16,0 0 0-16,0 0 2 15,0 0 11-15,0 0-9 0,0 0 26 16,0 0-18-16,0 0 11 15,0 0-17-15,0 0-2 16,0-6-1-16,0-5-1 16,0-2 24-16,0-11-1 15,0-8 3-15,5-1-21 16,14 4 6-16,5-3-3 16,6 2-12-16,3 6 14 15,-1 13-14-15,1 11 4 16,-4 0-12-16,-4 24-9 15,-3 17 6-15,-8 13 8 16,-7 10 14-16,-7 11-12 16,0 3 12-16,-10 0 0 15,-9-2 4-15,0-15 11 0,-1-7 0 16,10-19 4-16,5-16 5 16,1-8-13-16,4-11 32 15,0 0-25-15,0 0 14 16,9 0-31-16,15-6-8 15,11-5-5-15,7-2-37 16,1-6-28-16,-3-2-57 16,4 0-16-16,-4-1-134 15</inkml:trace>
  <inkml:trace contextRef="#ctx0" brushRef="#br0" timeOffset="43747.24">12991 9740 394 0,'0'0'91'0,"0"0"-15"16,0 0-36-16,0 0-40 16,0 0 0-16,0 0-9 15,30 14-98-15,-22-14-141 16</inkml:trace>
  <inkml:trace contextRef="#ctx0" brushRef="#br0" timeOffset="44738.98">13435 9203 212 0,'0'0'122'0,"0"0"-84"0,0 0 3 15,0 0 5-15,0 0 8 16,0 0-9-16,17-8-38 16,-17 8 9-16,0 13-12 15,0 22 24-15,0 21-23 16,2 22-9-16,5 11 4 15,0 0-5-15,2-3-28 16,4 3-40-16,-2-17-17 16,5-7-46-16,3-28-103 15</inkml:trace>
  <inkml:trace contextRef="#ctx0" brushRef="#br0" timeOffset="44889.68">13719 9719 426 0,'0'0'163'16,"0"0"-118"-16,0 0-29 16,0 0-16-16,0 0-2 15,0 0-7-15,31-30-68 16,-19 6-32-16,2-3-112 16</inkml:trace>
  <inkml:trace contextRef="#ctx0" brushRef="#br0" timeOffset="45090.21">14004 9310 293 0,'0'0'142'0,"0"0"-62"16,0 0-42-16,0 0-1 16,21 113-34-16,-19-46 4 15,1 3 6-15,1 11-26 16,-4 0 0-16,0-1-43 15,0-10-39-15,0-16-29 16,0-17-108-16</inkml:trace>
  <inkml:trace contextRef="#ctx0" brushRef="#br0" timeOffset="45423.28">14356 9915 639 0,'0'0'93'0,"0"0"-57"15,0 0-36-15,0 0 0 16,90 0-1-16,-88 0-29 16,2-11-21-16,-2-15-91 15,-2-9-19-15,6-14-129 16</inkml:trace>
  <inkml:trace contextRef="#ctx0" brushRef="#br0" timeOffset="45674.66">14645 9310 385 0,'0'0'13'0,"0"0"37"16,0 0-29-16,0 0 11 16,0 0 13-16,0 0-30 15,40 113-4-15,-40-40-2 16,0 10-13-16,0 14 4 16,5 5-8-16,9 5-69 15,2-7-81-15,8-3-134 16</inkml:trace>
  <inkml:trace contextRef="#ctx0" brushRef="#br0" timeOffset="49162.4">12876 10144 0 0,'0'0'29'15,"0"0"17"-15,0 0 18 16,0 0-11-16,0 0-12 16,0 0-18-16,0 0-11 15,25 24 21-15,-22-21-23 16,-1-3 31-16,3 2-21 16,2 4 21-16,0-1-35 15,-4-5 31-15,3 0-7 16,-6 6 2-16,0-6 3 15,0 0-29-15,0 0-4 16,0 0 10-16,0 0-24 16,-11 0 7-16,-22 0-2 15,-14 0 13-15,-7 0-6 0,-2 0 0 16,-10 0 1-16,7 0-9 16,-4 0 20-16,11-6-17 15,9 1 15-15,11 5-15 16,13 0 14-16,5 0-6 15,9 0-2-15,2 0 5 16,3 0 17-16,0 0-5 16,0 0 29-16,0 0-43 15,-3 0 29-15,3 0-31 16,-3 0 15-16,3 0-13 16,0-6-1-16,-2 6-3 15,2-2 2-15,0 2-9 0,0 0 21 16,0 0-24-16,0 0 22 15,0 0-21-15,0 0 19 16,0 0-15-16,0 0 5 16,0 0 0-16,0 0 0 15,0 0 7-15,0 0-19 16,0 0 28-16,0 0-32 16,0 0 29-16,0 0-22 15,0 0 10-15,0 0-1 16,0 0 0-16,0 0 3 15,0 0-13-15,0 0 24 16,0 0-31-16,0 0 30 16,0 0-26-16,0 0 19 15,0 0-8-15,0 0 2 16,0 0 0-16,0 0-4 0,0 0-34 16,-3 0-19-16,0 0-102 15,1 2-109-15</inkml:trace>
  <inkml:trace contextRef="#ctx0" brushRef="#br0" timeOffset="51457.11">13571 10136 5 0,'0'0'65'15,"0"0"-3"-15,0 0-5 0,0 0-2 16,0 0-5-16,0 0 13 16,0 0-24-16,0 0 30 15,0 0-31-15,0 0 17 16,9 0-38-16,4 0 2 15,7 0-19-15,4 5 0 16,9 3-2-16,5-3 11 16,8 3-22-16,11 3 26 15,8 6-22-15,6 1 12 16,4-5-5-16,7 4 3 16,-1-6-1-16,3 2 0 15,-4-8 9-15,-12 1-12 0,-9 2 12 16,-19-8-1-16,-7 0-1 15,-5 0-10-15,-12 0 9 16,-3 0-8-16,-5 0 2 16,0 0 0-16,-2 0-7 15,8 0 11-15,-1 0-16 16,3 0 10-16,1 0-9 16,1 0 21-16,-1 0-15 15,-1 0 5-15,1 0 0 16,-4 0-3-16,-3 5 11 15,-1 1-14-15,-4-6 19 16,2 5-21-16,-2-5 17 16,-5 0-18-16,2 0 11 0,-2 0-2 15,0 0 0 1,0 0 2-16,0 0-6 0,0 0 9 16,0 0-16-16,0 0 18 15,0 0-14-15,0 0-23 16,0 2-9-16,0-2-53 15,0 6-23-15,0 5-92 16</inkml:trace>
  <inkml:trace contextRef="#ctx0" brushRef="#br0" timeOffset="57440.93">10949 11262 19 0,'0'0'26'15,"0"0"16"-15,0 0-20 16,0 0 29-16,0 0-18 16,0 0 11-16,0 0 4 15,21-35 0-15,-21 35-5 16,0-5-25-16,0 2 21 16,0 3-22-16,0 0 18 15,0 0-25-15,0 0 16 0,0 0-12 16,0 0-4-16,0 19-8 15,-11 11 0-15,-5 13-4 16,3 10 14-16,-1 1-24 16,5 5 14-16,7-5-10 15,2 5 1-15,0-16 2 16,19 0-8-16,6-19-3 16,1-7 15-16,7-17-30 15,11 0 22-15,4-30-42 16,7-24 34-16,-9 1-3 15,-11-14 15-15,-10 2 5 16,-15 6 2-16,-10 16-1 16,0 2 2-16,-16 17 7 15,-13 5-8-15,-13 14 49 0,-9 5-16 16,-8 0 2-16,-7 19-33 16,7 5 5-16,5 3-9 15,10-3-28-15,13 6-14 16,10-4-69-16,13 4-49 15</inkml:trace>
  <inkml:trace contextRef="#ctx0" brushRef="#br0" timeOffset="57764.25">11856 11590 208 0,'0'0'96'0,"0"0"-16"15,0 0-80-15,0 0 1 16,0 0 21-16,0 0 33 16,-101-16-24-16,61 16-24 15,1-5-14-15,10 2 7 0,7 3-34 16,11-5-94-16,11-1-29 16</inkml:trace>
  <inkml:trace contextRef="#ctx0" brushRef="#br0" timeOffset="58006.63">11964 11268 56 0,'0'0'187'16,"0"0"-97"-16,0 0-26 15,0 0-28-15,0 0 12 0,0 0-31 16,0 48-2-16,0 6-4 15,0 13-10-15,0 9-2 16,0-9-25-16,0 0 11 16,0-8-35-16,0-11-24 15,0-13-44-15,0-24-74 16</inkml:trace>
  <inkml:trace contextRef="#ctx0" brushRef="#br0" timeOffset="58790.91">12143 11335 69 0,'0'0'80'0,"0"0"-16"15,0 0 0-15,0 0 2 16,0 0 7-16,0 0 11 16,9-30-69-16,10 17-3 15,0 7-1-15,2 1-22 16,-2 5 19-16,-3 0-17 15,-4 0 8-15,-5 16-2 0,-4 14 0 16,-3 2-1 0,0 8-6-16,0 9 20 15,-8-1-19-15,-6 0 21 0,4 1-16 16,-1-3 8-16,6 2 12 16,1-5-2-16,4-8 10 15,0-5 11-15,0-12-25 16,0-12 36-16,0-6-23 15,0 0 27-15,0 0-37 16,0 0 24-16,0 0-18 16,0 0-11-16,0 0 4 15,0 0-4-15,0 0-16 16,0 0 23-16,0 0-31 16,0 0 23-16,0 0-19 15,0 0 12-15,0 0 0 0,0 0 0 16,0 0 2-16,0 0-7 15,0 0 20-15,0 0-27 16,0 0 29-16,0 0-27 16,0 0 17-16,0 0-7 15,0 0 0-15,9 0-15 16,12-11-23-16,10-8-78 16,9-16 35-16,4-2-59 15,8-12-24-15</inkml:trace>
  <inkml:trace contextRef="#ctx0" brushRef="#br0" timeOffset="59140.94">12464 11329 76 0,'0'0'59'16,"0"0"-18"-16,0 0 6 16,0 0 6-16,0 0 34 15,0 0 16-15,-9-2-75 16,18 2-28-16,13 0-3 16,-1 0-2-16,7 0-33 0,-7 0 16 15,1 0 3-15,-11 19-9 16,-1 10 9-16,-6 9-8 15,-4 16 24-15,0 5 3 16,0 5-10-16,0 9 18 16,-9-1-12-16,1 12 4 15,2-6-5-15,4-11-31 16,-3-16-75-16,5-19-54 16</inkml:trace>
  <inkml:trace contextRef="#ctx0" brushRef="#br0" timeOffset="59293.81">12659 11639 230 0,'0'0'108'0,"0"0"-61"16,0 0-44-16,0 0-3 16,0 0 19-16,-98 8-19 15,49-8-20-15,-5-3-122 16</inkml:trace>
  <inkml:trace contextRef="#ctx0" brushRef="#br0" timeOffset="61145.71">12027 8799 73 0,'0'0'126'0,"0"0"-70"0,0 0-23 16,0 0 23-1,0 0-15-15,0 0-20 0,-20 73 10 16,12-6-21-16,-3 19 9 15,4 21-16-15,-5 23 9 16,2 20-8-16,1 17 3 16,2 8-6-16,-5 5 0 15,1-8-2-15,1-29 8 16,-1-28-16-16,-3-37 21 16,1-24-23-16,7-19 22 15,3-22-9-15,3-2-1 16,0-11 44-16,0 0-3 15,14 6-26-15,14 1-16 16,12-7 4-16,9 0-13 0,13 0 9 16,6 0-10-16,12 0 4 15,11 0-1-15,15-7-13 16,11 1-6-16,3 6 0 16,7 0-20-16,3 8 38 15,-1 16-53-15,-2 6 48 16,-5 5-8-16,-5-6 11 15,-4-4-3-15,2-9 13 16,-4 3 3-16,1-6 4 16,1-8-14-16,-4 12 17 15,3 1-20-15,-6 7 23 16,-3 4-26-16,-9 9 11 16,-9 2 2-16,-12-8 0 15,-10 3 1-15,-9-11-3 0,-7-5 10 16,-10 3-13-16,-8-14 12 15,-3 3-12-15,-13-6 13 16,-2 1-11-16,-3-6 3 16,-3 0-2-16,0 0 1 15,7 0-35-15,-5 0 3 16,7-17-11-16,3-20 32 16,-1-17 1-16,5-18 7 15,-2-10 7-15,4-14-3 16,3-20 3-16,5-18-1 15,4-25 8-15,3-26-7 16,-1-30 16-16,-4-8-7 16,-14 10 19-16,-16 27-11 15,-3 41 28-15,-19 38-29 0,2 29-18 16,5 18-2-16,3 20-2 16,9 19-4-16,0 10 9 15,0 5-11-15,-5 1 1 16,-11 3 5-16,-12-1 3 15,-18 3 11-15,-17 3 7 16,-23 23-5-16,-20 15 3 16,-24-1-13-16,-34 3 24 15,-20 0-24-15,-27-13 9 16,-24-6-6-16,-6-13 4 16,-18-9-7-16,0-2-3 15,-6 0 0-15,16-8 11 0,26-5-15 16,33 2 14-16,36-2-8 15,32 2 5-15,24 5-3 16,25 1 0-16,18 0-4 16,20 2 10-16,15 3-7 15,12-3-3-15,3 3 10 16,5 0 7-16,-2 0-7 16,2 0 20-16,0 0-25 15,0 0 17-15,0 0-10 16,0 0-4-16,0-2-8 15,0 2 12-15,0 0-25 16,0 0 27-16,0 0-29 16,0 0 20-16,0 0-14 0,0 0-1 15,0 0-1-15,0 0-19 16,-4-3-44-16,2 0-34 16,2-2-98-16</inkml:trace>
  <inkml:trace contextRef="#ctx0" brushRef="#br0" timeOffset="65978.39">16151 9412 32 0,'0'0'55'15,"0"0"2"-15,0 0 21 16,0 0-45-16,0 0 4 15,0 0-14-15,0 0 20 16,0 0-10-16,0 0 4 16,0 0-5-16,0 0-20 15,0 0 11-15,0 0-22 0,0 0 24 16,0 0-24 0,0 0 28-16,5 0-20 15,18-8 6-15,6 3-15 0,6 2-17 16,4 3 13-16,-10 0-12 15,-4 3 10-15,-8 16-12 16,-10 5 11-16,-7 0-6 16,0 11 10-16,-14 0-7 15,-9-3 10-15,-13-2-2 16,1-11 1-16,5-3-3 16,3-11-15-16,11-2 10 15,7-3-7-15,9 0-7 16,0 0 6-16,9-3 17 15,17-8 0-15,12-5 5 16,4 3-13-16,3 5 17 0,-6 3-16 16,-4 5 15-16,-6 0-16 15,-10 0 1-15,-5 13 1 16,-9 11 6-16,-5 11 5 16,0 13-4-16,-24 6 6 15,-11 5 6-15,-5 1-13 16,-2-7 17-16,2-7-10 15,7-14-6-15,12-7-1 16,7-7-4-16,6-7-19 16,8-3-71-16,10-3-192 15</inkml:trace>
  <inkml:trace contextRef="#ctx0" brushRef="#br0" timeOffset="66158.56">16809 9915 439 0,'0'0'27'16,"0"0"-17"-16,0 0-10 16,0 0-27-16,0 0-80 15,0 0-55-15</inkml:trace>
  <inkml:trace contextRef="#ctx0" brushRef="#br0" timeOffset="66525.23">16996 9477 349 0,'0'0'53'0,"0"0"40"15,0 0-32-15,0 0-16 16,0 0 35-16,0 0-49 15,65-6-7-15,-54 44-18 16,0 13-12-16,-6 16 1 16,-2 6-12-16,2 10-8 15,-5 1-30-15,3-6-4 16,-3-6-56-16,0-23-51 16</inkml:trace>
  <inkml:trace contextRef="#ctx0" brushRef="#br0" timeOffset="66768.22">17286 9544 182 0,'0'0'69'0,"0"0"-35"15,0 0-14-15,0 0 9 16,0 0 61-16,0 0-32 15,0 19-12-15,0 21-14 16,0 9-24-16,0 10-3 16,0 0 2-16,0 8-14 15,3-8 6-15,3 3-2 16,-3-11-73-16,-1-13-26 0,-2-9-64 16</inkml:trace>
  <inkml:trace contextRef="#ctx0" brushRef="#br0" timeOffset="67298.12">17126 9928 407 0,'0'0'89'0,"0"0"-56"16,0 0-22-16,0 0-17 16,0 0 6-16,0 0 0 15,14 0-91-15,-25 0-26 16,8 0-131-16</inkml:trace>
  <inkml:trace contextRef="#ctx0" brushRef="#br0" timeOffset="67718.39">17539 9958 489 0,'0'0'50'0,"0"0"-34"15,0 0 1-15,0 0-33 0,0 0 16 16,0 0-58 0,8 0-188-16</inkml:trace>
  <inkml:trace contextRef="#ctx0" brushRef="#br0" timeOffset="68177.2">17767 9442 143 0,'0'0'93'0,"0"0"-20"0,0 0-10 16,0 0 2-16,0 0 26 15,0 0-17-15,0 13-44 16,0 65-24-16,0 30-6 16,-8 16-9-16,0 2-54 15,-1 13-23-15,2 4-76 16,-2-6-53-16</inkml:trace>
  <inkml:trace contextRef="#ctx0" brushRef="#br0" timeOffset="68939.33">16814 9915 176 0,'0'0'136'0,"0"0"-89"0,0 0-23 15,0 0 46-15,0 0-42 16,0 0-15-16,0 0-13 16,0 0-3-16,0 0-74 15,0 0-13-15,0 6-135 16</inkml:trace>
  <inkml:trace contextRef="#ctx0" brushRef="#br0" timeOffset="69377.2">17256 9934 68 0,'0'0'142'15,"0"0"-85"-15,0 0-45 16,0 0 42-16,0 0-45 16,0 0-6-16,0-3-3 15,0 3-34-15,0 0-45 0,0 0-48 16</inkml:trace>
  <inkml:trace contextRef="#ctx0" brushRef="#br0" timeOffset="69625.89">17680 9993 19 0,'0'0'35'16,"0"0"8"-16,0 0-16 0,0 0-14 16,0 0-13-16,0 0-1 15,0-5-1-15,0 5-69 16</inkml:trace>
  <inkml:trace contextRef="#ctx0" brushRef="#br0" timeOffset="70710.56">15874 8982 3 0,'0'0'28'0,"0"0"26"16,0 0-41-16,0 0 5 15,0 0-11-15,0 0 15 16,0-38 9-16,0 38 4 15,-2 6 8-15,-10 29-23 16,-3 27 59-16,-5 16-72 16,4 18 4-16,6 23-5 15,-2 7-6-15,5 22 2 16,0 5 2-16,5 6-4 16,-3-9 7-16,5-18-14 15,-5-19 19-15,5-29-19 16,-3-34 14-16,-1-22-14 15,-1-26-10-15,-2-10-105 16,1-35 5-16,6-27-8 16</inkml:trace>
  <inkml:trace contextRef="#ctx0" brushRef="#br0" timeOffset="71673.28">15777 9095 100 0,'0'0'51'0,"0"0"-23"0,0 0-20 15,0 0 37-15,0 0-11 16,0 0-2-16,76-6-23 15,-38 6-4-15,16 0-9 16,11 11 17-16,17-3-25 16,10 1 22-16,16-9-18 15,15 0 8-15,13-3-7 16,16-22 4-16,19-6-15 16,-1-10 8-16,7-2 4 15,-9 0-5-15,-13 8 19 16,-2 8-16-16,-12 11 16 15,-5 8-8-15,-11 8 3 16,-9 0-2-16,-9 22 16 0,-15 2-7 16,-12 5 16-16,-14 3-21 15,-17-4 6-15,-9-4-5 16,-10 0-5-16,-8-5 2 16,-8 10-1-16,-6 12-2 15,-8 26-3-15,0 24-7 16,-8 33 19-16,-16 32-18 15,-4 13 7-15,2 11-4 16,0 0-2-16,5-15-3 16,0-15 2-16,-2-18 9 15,8-22-4-15,1-21 12 16,3-22-17-16,3-21 16 0,2-22-11 16,3-13 5-1,3-9-2-15,-5-2-9 0,-9 0 10 16,-10-8 0-16,-11-10 5 15,-14-10-2-15,-17-1 3 16,-18-3 5-16,-22-3-6 16,-18 0 3-16,-20 3-6 15,-8-9 1-15,-3 6-3 16,-8-2 2-16,-8 2-7 16,8 5 13-16,11 6-12 15,22 5 15-15,27 6-20 16,21 7 14-16,19 6-7 15,15 0 2-15,7 0 0 16,8 0-1-16,4 0 5 16,-1 6 3-16,-1 7-4 0,1-2 25 15,1-9-25-15,-1 9 13 16,0-11-16-16,6 0 0 16,-7 0-1-16,-1 0 2 15,-1 0-4-15,2 0 13 16,0-8-20-16,7 5 20 15,-3 3-19-15,5 0 14 16,3 0-5-16,0-2 0 16,-1 2 0-16,8 0-5 15,-2 0 13-15,2 0-19 16,5 0 14-16,-2 0-8 16,2 0-8-16,-2 0 7 0,-4 13-60 15,4 11-95-15</inkml:trace>
  <inkml:trace contextRef="#ctx0" brushRef="#br0" timeOffset="86689.13">13566 1370 353 0,'0'0'77'15,"0"0"-58"-15,0 0 24 16,0 0 9-16,0 0-2 15,0 0-31-15,0 0-11 16,0 0 1-16,-11 102-7 16,11-37 17-16,-5 23-10 15,3 14 4-15,2 19-12 16,0 0 6-16,0-8-4 16,0-16-6-16,0-19-8 15,0-22-44-15,0-15-51 16,-7-20-90-16,7-13-117 0</inkml:trace>
  <inkml:trace contextRef="#ctx0" brushRef="#br0" timeOffset="86870.35">13854 2168 531 0,'0'0'58'0,"0"0"-8"16,0 0-40-16,0 0-10 16,0 0-7-16,0 0-73 0,25 13-94 15,-25-28-128-15</inkml:trace>
  <inkml:trace contextRef="#ctx0" brushRef="#br0" timeOffset="87755.32">14340 1695 282 0,'0'0'99'0,"0"0"-60"16,0 0-20-16,0 0 50 15,0 0-33-15,0 0-6 16,14-11-24-16,-14 33-6 16,0 21 2-16,-12 14-2 15,-4 12 3-15,1-4-2 16,1-1-2-16,5-2 8 15,9-5-11-15,0-9 11 16,14-8-7-16,7-13 6 16,5-8-10-16,6-17 4 15,0-2-9-15,9-21-5 16,2-22-2-16,-5-16 11 0,-3-6 8 16,-12 1-10-16,-15 10 10 15,-8 6-6-15,-14 7 1 16,-24 4 1-16,-11 7 1 15,-15 11 1-15,-7 8 7 16,-6 9-5-16,9-1-3 16,14 3-17-16,14 0-43 15,21 5-43-15,16 14-56 16</inkml:trace>
  <inkml:trace contextRef="#ctx0" brushRef="#br0" timeOffset="88083.34">14748 2128 531 0,'0'0'31'15,"0"0"-7"-15,0 0-24 16,0 0-28-16,0 0 4 15,0 0-19-15,3-32-93 16,-3 13-108-16</inkml:trace>
  <inkml:trace contextRef="#ctx0" brushRef="#br0" timeOffset="88494.68">14984 1689 364 0,'0'0'69'0,"0"0"-60"0,0 0 16 16,0 0 7-16,0 0-7 15,0 0-22-15,35 35-6 16,-45 3 0-16,-4 6 1 16,3-2 1-16,0 4 1 15,8-3-5-15,3 0 11 16,0 0-11-16,16-5 13 15,9-9-10-15,-1-7 6 16,6-11 1-16,6-9 2 16,4-2-5-16,2-11-2 15,-2-21 3-15,0-6-4 16,-7-10 6-16,-9 3-10 0,-13-1 6 16,-11 5-3-16,-2 7-3 15,-31 6 0-15,-14 10 2 16,-14 10 3-16,-16 8 26 15,-1 0-19-15,-7 8 0 16,10 3-7-16,12 4-6 16,14-6-40-16,25 4-15 15,12 0-73-15,12 1-68 16</inkml:trace>
  <inkml:trace contextRef="#ctx0" brushRef="#br0" timeOffset="88863.48">15540 2114 587 0,'0'0'12'15,"0"0"-24"-15,0 0-8 16,0 0-19-16,0 0-4 16,0 0-26-16,41-43-81 15,-38 22-116-15</inkml:trace>
  <inkml:trace contextRef="#ctx0" brushRef="#br0" timeOffset="89224.13">15858 1576 344 0,'0'0'56'15,"0"0"-26"-15,0 0-14 16,0 0 24-16,0 0-11 16,0 0-23-16,33-2-6 15,-33 32-1-15,0 15 1 16,-3 20 0-16,0-1 6 15,3 6-5-15,0-2 3 16,17-4-1-16,7-5 8 16,6-8 4-16,0-13 14 0,-1-19-28 15,1-11 13 1,1-8-11-16,-7-35 13 0,3-24-16 16,-5-19 0-16,-15-8 1 15,-7-1 2-15,-16 7-6 16,-27 15 4-16,-16 20-8 15,-15 26 0-15,-18 19 4 16,-14 3-56-16,-9 26-38 16,4 3-152-16</inkml:trace>
  <inkml:trace contextRef="#ctx0" brushRef="#br0" timeOffset="95439.23">17552 1884 114 0,'0'0'62'16,"0"0"-37"-16,0 0-1 16,91 10 37-16,-81-10 32 15,-8 0-13-15,2 0-56 16,-4 0-18-16,-4 0-6 15,-22 0 0-15,-18 0 4 0,-21 0 8 16,-11 5 7-16,-19 1 9 16,-8-6-15-16,-14 0-12 15,-3 0 3-15,7 0 7 16,12-11-19-16,17 1 8 16,22-1-14-16,18 5-51 15,17 3-12-15,21 1-21 16,8-4-62-16,40 1 38 15</inkml:trace>
  <inkml:trace contextRef="#ctx0" brushRef="#br0" timeOffset="95875.75">17803 1908 155 0,'0'0'99'16,"0"0"-39"-16,0 0-59 15,0 0 1-15,0 0 9 16,0 0 17-16,-106-98 6 16,59 61-22-16,1 2 12 15,3 5-23-15,5 9 5 16,3 8 3-16,5 4-4 0,6 4 3 15,7-1 22 1,6 4-14-16,8 2-4 0,3 0 28 16,0 0 8-16,5 0 8 15,17 0-54-15,8 0-1 16,5 2 3-16,3 4-8 16,4-1 3-16,0 4-8 15,0-1 4-15,-10 3 6 16,-2 2-5-16,-11 8-6 15,-11 6 10-15,-5 8-15 16,-3 10 13-16,0 7-3 16,-16-1 4-16,-6 0-28 0,-3-8-66 15,-1-5-43 1,3-9-103-16</inkml:trace>
  <inkml:trace contextRef="#ctx0" brushRef="#br0" timeOffset="100993.09">18324 1679 72 0,'0'0'79'0,"0"0"3"16,0 0-34-16,0 0 1 15,0 0-10-15,0 0-5 0,0 0 17 16,0 0-25-16,5-25 14 16,-2 7-29-16,-1-3 30 15,-2 4-21-15,3 6 13 16,-3 9-15-16,0 2 9 16,0 0 2-16,0 8-6 15,4 24-15-15,-2 19 2 16,-2 22-20-16,0 2-5 15,0 3 8-15,0-5-24 16,0-6 9-16,0-2-9 16,0-9-24-16,0-8-35 15,8-4-95-15</inkml:trace>
  <inkml:trace contextRef="#ctx0" brushRef="#br0" timeOffset="101152.23">18647 2252 447 0,'0'0'46'0,"0"0"-17"16,0 0-29-16,0 0-30 16,0 0-21-16,0 0-153 15</inkml:trace>
  <inkml:trace contextRef="#ctx0" brushRef="#br0" timeOffset="103224.28">18894 1727 255 0,'0'0'117'16,"0"0"-30"-16,0 0-40 15,0 0 26-15,0 0-25 16,0 0-12-16,55-5-10 16,-53 5-26-16,-2 13 1 15,0 19 5-15,0 17-12 16,0 5 0-16,0 2 4 16,0-2-10-16,0-3 4 15,0-3 2-15,3-4 5 16,16-7-8-16,2-5 9 15,10-8-5-15,-1-10-8 16,8-9 5-16,2-5-11 0,0-10 13 16,4-20-3-16,-6-16 6 15,-5 0 0-15,-12-2 2 16,-12 3-4-16,-9 7 7 16,-6 6-8-16,-27 4 10 15,-10 4-4-15,-6 11 1 16,-8 0 11-16,3 7-12 15,8 6-1-15,8 0-9 16,14 0-64-16,12 22-46 16,12 5-78-16</inkml:trace>
  <inkml:trace contextRef="#ctx0" brushRef="#br0" timeOffset="103394.93">19690 2211 430 0,'0'0'83'0,"0"0"-70"15,0 0-13-15,0 0-21 16,0 0-28-16,0 0-89 16,5-16-105-16</inkml:trace>
  <inkml:trace contextRef="#ctx0" brushRef="#br0" timeOffset="103806.29">19953 1832 368 0,'0'0'1'0,"0"0"67"16,0 0-60-16,0 0 27 15,0 0-4-15,0 0-20 16,33 19-11-16,-33 10 3 15,-8 7-6-15,-1 6 15 16,4 4-20-16,-1 3 17 16,6-6-9-16,4-1 4 15,15-6-3-15,10-7-1 16,1-7 2-16,5-12-4 16,0-7-9-16,3-3 9 0,1-11-11 15,-1-21 8-15,0-8 10 16,-8-12-5-16,-9 4 0 15,-11 0 0-15,-10 10 8 16,-5 6-2-16,-21 7 7 16,-13 7-10-16,-6 8 8 15,-10 1-5-15,-8 4 5 16,-2 2-9-16,6 0-3 16,7 1 1-16,19 2-22 15,17 0-8-15,11 0-51 16,5 0 4-16,16 5-11 15</inkml:trace>
  <inkml:trace contextRef="#ctx0" brushRef="#br0" timeOffset="104300.71">20583 2233 435 0,'0'0'5'0,"0"0"-10"16,0 0-14-16,0 0-23 15,0 0 21-15,0 0-84 16,9-24-143-16</inkml:trace>
  <inkml:trace contextRef="#ctx0" brushRef="#br0" timeOffset="113576.04">21045 1921 17 0,'0'0'82'0,"0"0"-36"0,0 0-16 16,0 0 19-16,0 0 26 16,0 0-30-16,0 0 14 15,0-37-16-15,0 37 11 16,0 0-14-16,0 0 2 15,0 0-15-15,0 0-12 16,0 7-15-16,0 23 10 16,0 13-20-16,-6 18 20 15,6 7-16-15,-3-1 13 16,-2-2-14-16,3-7 4 0,-10-6-6 16,5-9 3-16,0-10-18 15,2-9 7-15,3-9-34 16,-1-6-5-16,-3-4-61 15,6-5-71-15</inkml:trace>
  <inkml:trace contextRef="#ctx0" brushRef="#br0" timeOffset="114731.97">18359 2630 271 0,'0'0'107'0,"5"84"-106"0,0-16 18 15,-5 10 2-15,0 7 2 16,0-1-17-16,-5-9 9 15,-2-13-6-15,1-14-2 16,-2-13-14-16,2-10-44 16,6-12-61-16,0-13-193 15</inkml:trace>
  <inkml:trace contextRef="#ctx0" brushRef="#br0" timeOffset="114905.64">18663 3045 486 0,'0'0'94'0,"0"0"-59"15,0 0-27-15,0 0-16 16,0 0-12-16,0 0-51 16,11-38-100-16,-3 11-72 15</inkml:trace>
  <inkml:trace contextRef="#ctx0" brushRef="#br0" timeOffset="115255.38">18834 2687 205 0,'0'0'142'16,"0"0"-104"-16,0 0-3 0,0 0-31 16,3 78 4-1,-3-35-3-15,-8 0-6 0,-6 0 1 16,9 1 0-16,5-5 3 15,0-4 1-15,5-2-4 16,17-9 9-16,3-5-18 16,1-8 0-16,7-11-21 15,-3 0 2-15,-1-20 23 16,-6-14 0-16,-7-4 5 16,-10-7-8-16,-6 1 16 15,0 4-11-15,-26 2 15 16,-5 8-11-16,-8 6 7 15,-4 3 14-15,3 5-9 0,1 3-10 16,7 5-3 0,12 5-8-16,10 0-8 0,10 3-55 15,5 0 40-15,28 0-130 16</inkml:trace>
  <inkml:trace contextRef="#ctx0" brushRef="#br0" timeOffset="115842.04">19206 2717 41 0,'0'0'127'0,"0"0"-44"16,0 0-29-16,0 0-17 15,0 0-1-15,0 0-7 0,14-3 36 16,-14 3-32-16,0 0 15 16,0 0-31-16,0 0 14 15,0 0-23-15,0 0-3 16,0 0-5-16,0 0 10 15,0 0-20-15,0 0 20 16,0 0-13-16,0 0 12 16,0 0-14-16,0 0 10 15,0 0-5-15,0 0 0 16,0 0 1-16,0 0 0 16,0 0 8-16,0 0-16 15,0 0 19-15,0 0-24 16,0 0 17-16,0 0-9 15,0 0 4-15,0 0 0 16,0 0 0-16,0 0 6 0,0 0-13 16,0 0 19-16,0 0-23 15,0 0 19-15,0 0-16 16,0-3 9-16,0 3-1 16,0 0 0-16,0 0 2 15,0 0-8-15,0 0 16 16,0 0-17-16,0 0 18 15,0 0-18-15,0 0 16 16,0 0-9-16,0 0 0 16,0 0 1-16,0 0-1 15,0 0 11-15,0 0-22 16,0 0 22-16,0 0-22 0,0 0 19 16,0 0-17-16,0 0 10 15,0 0-1-15,0 0 0 16,0 0-14-16,0 0 13 15,0 0-52-15,0 0-19 16,0 0-80-16,0 3-125 16</inkml:trace>
  <inkml:trace contextRef="#ctx0" brushRef="#br0" timeOffset="116097.27">19309 3112 368 0,'0'0'98'16,"0"0"-83"-16,0 0-11 15,0 0-4-15,0 0 0 16,0 0-52-16,-19-13-79 16,19-1-90-16</inkml:trace>
  <inkml:trace contextRef="#ctx0" brushRef="#br0" timeOffset="116506.18">19624 2762 194 0,'0'0'134'0,"0"0"-86"16,0 0-3-16,0 0 17 15,0 0-16-15,0 0-20 16,87-19-19-16,-87 19-14 16,0 0-12-16,0 14 7 15,-8 18 2-15,-10 9 8 16,1 10 2-16,6-3-3 15,8 3 0-15,3-5 3 16,3-3-10-16,22-5 13 0,4-9-14 16,4-8 16-16,2-12-10 15,5-9-13-15,-1 0 0 16,2-27 11-16,-9-13-15 16,-5-11 22-16,-7-6-3 15,-15 6-10-15,-5 3 19 16,-9 10-16-16,-20 11 16 15,-12 6-6-15,-7 7 13 16,-8 8 8-16,2 6-14 16,3 0-7-16,8 0-1 15,10 6-50-15,12 8-32 16,12 5-93-16</inkml:trace>
  <inkml:trace contextRef="#ctx0" brushRef="#br0" timeOffset="117220.27">20206 3163 224 0,'0'0'52'15,"0"0"-41"-15,0 0-11 16,0 0-31-16,0 0 4 16,0-80-88-16</inkml:trace>
  <inkml:trace contextRef="#ctx0" brushRef="#br0" timeOffset="117822.96">20637 2854 157 0,'0'0'103'0,"0"0"-68"16,0 0 16-16,0 0 3 16,0 0-20-16,0 0-22 15,74-75 4-15,-45 58-15 0,-1 7-2 16,5-1 1 0,-7 6-16-16,-1 5 9 0,-6 0 2 15,-2 16-2-15,-1 14-11 16,-6 18 16-16,-1 11 4 15,-9 5 5-15,0 4 1 16,0-10 3-16,0-12 17 16,-3-16-3-16,3-14 25 15,0-13-5-15,0 0 42 16,8-3-17-16,16 0-39 16,15 0-31-16,6-9-4 15,7-15-6-15,5-8-44 16,-11-3-6-16,-13-8-83 15,-17 8-36-15</inkml:trace>
  <inkml:trace contextRef="#ctx0" brushRef="#br0" timeOffset="118676.1">20813 3478 56 0,'0'0'83'0,"0"0"-12"16,0 0 8-16,0 0-9 16,0 0 17-16,0 0-31 15,0-3 30-15,12 0-43 16,9 3-25-16,9-2-18 15,-2-1 0-15,1 3-3 16,-4 0 2-16,-9 0-3 16,-3 0-20-16,-7 16 20 15,-3 8-41-15,-3 8 31 16,0-2-1-16,-11-3 12 16,-8-6-9-16,5-10-19 15,6-3 27-15,-1-2 4 16,9-6-8-16,0 0 16 15,0 0-11-15,9 0 3 16,13 0-45-16,8 0-43 0,-4 0 36 16,2 0 44-16,-9 0 8 15,-8 5-12-15,-8 22 0 16,-3 13 9-16,-12 14 6 16,-17 5 1-16,-12 3-3 15,-2-5-2-15,-6-6-12 16,2-8-97-16</inkml:trace>
  <inkml:trace contextRef="#ctx0" brushRef="#br0" timeOffset="119028.98">20869 4207 251 0,'0'0'96'15,"0"0"-6"-15,0 0-61 16,0 0-4-16,0 0-3 16,0 0-17-16,51 15-5 15,-71 4-7-15,-4 11-8 16,-2-3 30-16,-2-6-24 15,4-1 19-15,10-7 2 0,5-5 4 16,9-3 23-16,0 1 14 16,3 1-28-16,20 4-24 15,3-3-1-15,2-3-7 16,2-5-54-16,-1 0 3 16,-8-7-68-16,-4-20-28 15</inkml:trace>
  <inkml:trace contextRef="#ctx0" brushRef="#br0" timeOffset="119190.67">20974 4031 101 0,'0'0'175'0,"0"0"-74"0,0 138-99 16,0-46 6 0,0 7 1-16,0-5-13 0,-2-5 4 15,-9-3-20-15,-1-11-78 16,2-8-64-16</inkml:trace>
  <inkml:trace contextRef="#ctx0" brushRef="#br0" timeOffset="119620.57">20985 4803 139 0,'0'0'104'15,"0"0"-74"-15,0 0-24 16,0 0 0-16,0 0 37 15,-97 116-15-15,69-78-5 16,9-6-13-16,11 3 21 16,5-2-25-16,3-5 3 15,0 2-7-15,13-3 2 16,9-3-8-16,6-2-18 0,2-6 3 16,-6-5-3-16,-5-3 22 15,-8-3 0-15,-9-2 1 16,-2-3 16-16,0 8-17 15,-16 5-5-15,-17 1 5 16,-9 2-5-16,-5-8 15 16,0-5-20-16,4-3-21 15,6 0-46-15,6-17-84 16</inkml:trace>
  <inkml:trace contextRef="#ctx0" brushRef="#br0" timeOffset="119758.24">20822 4986 79 0,'0'0'63'0,"127"-91"61"0,-64 56-45 16,-9 11-23-16,-16 13-4 16,-16 8-51-16,-11 3-1 15,-11 3-108-15,0 27-15 16,-16 10-100-16</inkml:trace>
  <inkml:trace contextRef="#ctx0" brushRef="#br0" timeOffset="120343.37">20806 5513 228 0,'0'0'66'16,"0"0"-55"-16,0 0 5 0,-41 105 5 16,22-65 27-16,-3 9-35 15,3 5 19-15,3-1-31 16,8-4 22-16,5-3-16 16,3-9 3-16,0-4-7 15,19-9 3-15,8-8-12 16,6-11-27-16,8-5 14 15,4-13-16-15,5-22 6 16,-1-8 13-16,-12-5 12 16,-6 2 0-16,-15 8 4 15,-16 11-9-15,0 8 19 16,-11 11-10-16,-17 8 15 0,2 0 17 16,-7 22-12-1,-2 12 21-15,2 10-23 0,9 4-18 16,8 1 0-16,9-4-7 15,7-1-16-15,0-10-54 16,0-1-21-16,14-15-104 16</inkml:trace>
  <inkml:trace contextRef="#ctx0" brushRef="#br0" timeOffset="120658.27">20822 6363 42 0,'0'0'89'0,"0"0"-25"16,0 0 10-16,0 0-50 15,0 0-24-15,0 0 7 16,68-16-14-16,-41 13-4 15,0 3 8-15,-8 0 6 16,-5 3 9-16,-4 21 8 16,-10 13-19-16,0 15-2 15,-2 13 10-15,-15 9-19 0,-2-3 2 16,0-1-16 0,9-9-25-16,-1-7-5 0,6-8-71 15</inkml:trace>
  <inkml:trace contextRef="#ctx0" brushRef="#br0" timeOffset="120820.21">21116 6751 128 0,'0'0'102'0,"0"0"-47"16,0 0-39-16,0 0 13 15,0 0 7-15,-96-11-26 16,48 11-10-16,-4 8-31 15,3 5-73-15,11 3-115 16</inkml:trace>
  <inkml:trace contextRef="#ctx0" brushRef="#br0" timeOffset="121306.95">20827 7011 205 0,'0'0'66'0,"0"0"-43"16,0 0-23-16,0 0 0 15,0 0 11-15,0 0-9 16,-92 67 5-16,83-45-2 0,9-3 4 16,0 10-7-16,0-7-2 15,14 2-16-15,14 0 2 16,7-5 3-16,3 0-34 15,0-6 14-15,-6 3-1 16,-8 1 29-16,-7-7 6 16,-17 4-6-16,0-4 3 15,-13 7-3-15,-20-1 3 16,-8-3 18-16,1-5 21 16,4-3-35-16,4 1 20 15,15-6-18-15,7 0 20 16,6 0-25-16,4-2 15 15,7-17 9-15,14-14-20 0,9-10 13 16,6-5-16 0,-4 5 8-16,-8 5-5 0,-15 14 0 15,-9 10-5-15,0 7-1 16,-23 3 0-16,-12 4-27 16,-14 0 19-16,-5 22-25 15,-3 0-41-15,3 10-105 16</inkml:trace>
  <inkml:trace contextRef="#ctx0" brushRef="#br0" timeOffset="122058.35">20493 8202 122 0,'0'0'42'0,"0"0"-42"15,0 0 66-15,0 0-14 16,0 0 5-16,0 0-22 16,5-40-17-16,18 21-18 15,1 6 6-15,-3 7-12 16,-2 6 8-16,-7 0-5 16,-5 24-33-16,-7 17 23 15,0 10-14-15,-10 8 25 16,-9 0 2-16,0 0 4 15,0-5 32-15,6-5-27 0,4-17 37 16,4-11-15 0,5-10 51-16,0-11-21 0,0 0 8 15,8 0-19-15,11 0-22 16,5 0-28-16,4 0 8 16,-7-3-21-16,1-5-14 15,6-8-3-15,-5 3-78 16,5-11-11-16,-1 5-66 15</inkml:trace>
  <inkml:trace contextRef="#ctx0" brushRef="#br0" timeOffset="122209.4">20993 8447 345 0,'0'0'90'15,"0"0"-42"-15,0 0-16 16,0 0-28-16,0 0-8 15,0 0-75-15,73-46-36 16,-56 9-59-16</inkml:trace>
  <inkml:trace contextRef="#ctx0" brushRef="#br0" timeOffset="122517.45">21327 8052 57 0,'0'0'117'16,"0"0"-9"-16,0 0-34 15,0 0-48-15,0 0 26 16,-5 80-40-16,-6-47 10 0,-1-1-21 16,2 5 15-16,4-2-15 15,6 6 2-15,0-9-3 16,0 3 12-16,0 0-25 16,14-5 18-16,0-6-11 15,0-5-19-15,-4-3 18 16,-1-8 6-16,-4-5 1 15,-5-3 13-15,0 0-12 16,-5 0-2-16,-21 0-5 16,-9 0-6-16,-8 0 23 15,-3 0-22-15,-3-11-11 16,3-13-47-16,8-6-18 0,11-5-129 16</inkml:trace>
  <inkml:trace contextRef="#ctx0" brushRef="#br0" timeOffset="123229.25">21015 8143 186 0,'0'0'100'0,"0"0"-99"16,0 0 12-16,0 0-9 16,0 0 42-16,0 0-8 15,-106 65-26-15,76-41 4 16,8 6-11-16,8-1 24 15,7 1-24-15,7 2 15 16,0 3-10-16,0-11-16 0,14 0 6 16,1-2-1-16,5-9-8 15,-5-2 2-15,-4-8 3 16,-5 2 8-16,-6-5 15 16,0 0-17-16,0 0-4 15,-3 0-11-15,-13 0 8 16,-11-5 5-16,-3-6 0 15,-3-3-2-15,0-4-1 16,7-4-22-16,3-2-45 16,11-8-33-16,9 2-73 15</inkml:trace>
  <inkml:trace contextRef="#ctx0" brushRef="#br0" timeOffset="123374">20803 8141 89 0,'0'0'112'0,"0"0"-26"15,141-33-30-15,-73 9-40 16,8-3-4-16,3-8-12 16,-3-11-8-16,-8 9-19 15,-17-1-60-15,-13 17-17 16</inkml:trace>
  <inkml:trace contextRef="#ctx0" brushRef="#br0" timeOffset="123619.1">21536 8052 49 0,'0'0'102'16,"0"0"30"-16,0 0-43 15,87 19-22-15,-57-19-19 16,2 0-48-16,3 0 0 16,-2-6-19-16,-8-2-1 15,-6 0-57-15,-9 5-62 0</inkml:trace>
  <inkml:trace contextRef="#ctx0" brushRef="#br0" timeOffset="128058.31">21102 1830 66 0,'0'0'48'0,"0"0"-13"16,0 0-23-16,0 0 16 0,0 0-19 16,0 0 0-1,0 0-9-15,-12-14 24 0,10 14 5 16,-1 0 6-16,1 0 15 15,2 0-19-15,-3 0 16 16,3 0-24-16,0 0 16 16,0 0-29-16,0 0 6 15,0 0-16-15,-6 5 1 16,-7 17-2-16,-9 8 2 16,-2 9 3-16,-6 2 5 15,3 5-15-15,-1-3 15 16,7 0-12-16,5 0 3 15,2-5-3-15,9-3 1 0,2-9 2 16,3-7-11-16,0-6 22 16,0-7-13-16,0-3 8 15,0-3 1-15,0 0-4 16,0 0 2-16,0 0-5 16,3 0 2-16,-1 0-4 15,1 0-12-15,3 0-24 16,-1 0-94-16,-2 0-147 15</inkml:trace>
  <inkml:trace contextRef="#ctx0" brushRef="#br0" timeOffset="128672.69">20051 1752 41 0,'0'0'119'0,"0"0"-59"15,40-87 37-15,-28 66 13 16,-7 7-22-16,-3 6-30 16,3 6-1-16,-5 2 12 15,0 0-36-15,0 0 24 16,4 8-48-16,1 29 2 0,0 20-8 16,2 23 1-1,-5 6-3-15,-2-2 0 0,0-1 6 16,0-7-2-16,0-9-2 15,0-6 8-15,0-15-15 16,0-14 16-16,0-10-17 16,0-14 10-16,0-5-4 15,0-3 1-15,0 0 4 16,3 0-12-16,2 0-32 16,3 0-30-16,5-3-78 15,3-16-31-15,1-5-132 16</inkml:trace>
  <inkml:trace contextRef="#ctx0" brushRef="#br0" timeOffset="129538.62">21050 1824 109 0,'0'0'162'0,"0"0"-100"16,0 0 7-16,0 0 4 15,0 0 5-15,0 0-39 16,21-18-14-16,-21 18-13 16,0 0-12-16,0 15-1 15,-10 18 1-15,-9 12 3 16,-3 12 2-16,3 5 0 0,3 2-5 16,3 1 0-16,13-1 2 15,0-2 4-15,2-2-7 16,20-12 11-16,4-8-10 15,5-16 13-15,4-10-12 16,0-12 5-16,0-2-10 16,7-21 4-16,-4-22 0 15,0-19-1-15,-8-8 8 16,-14-8-17-16,-11 5 21 16,-5 6-15-16,-11 11 13 15,-22 10 4-15,-5 13 0 16,-11 7 8-16,1 13 9 15,2 4-13-15,8 7-8 0,13 2 6 16,6 0-30 0,6 5 29-16,-1 8-28 0,0 1 12 15,3 0-25-15,4-4-56 16,-5 1-11-16,5-3-24 16,-2-3-90-16,4-2-38 15</inkml:trace>
  <inkml:trace contextRef="#ctx0" brushRef="#br0" timeOffset="132955.25">19842 2838 134 0,'0'0'22'15,"0"0"11"-15,0 0 6 16,0 0 20-16,0 0 1 16,-14-86-44-16,31 70-10 15,4-1 6-15,4 4-18 16,4-3 8-16,-1 8-4 16,-2 8-5-16,-1 0 2 15,-3 19 5-15,-6 13-13 16,-4 17 12-16,-7 20 1 15,-5 18 27-15,0 12-5 16,-19 6 32-16,-3-8-14 0,-3-14 9 16,6-16-11-16,3-19-4 15,5-24-2-15,6-10-8 16,2-11 17-16,3-3-13 16,0 0 32-16,19-8-42 15,25-19-18-15,15-11-20 16,12-5-28-16,4-6-50 15,-7 1-94-15,-5 5-155 16</inkml:trace>
  <inkml:trace contextRef="#ctx0" brushRef="#br0" timeOffset="133757.66">20900 2704 51 0,'0'0'87'15,"0"0"-13"-15,0 0 20 16,0 0-16-16,0 0 14 16,0 0-54-16,20-11-12 15,-20 11-22-15,0 13-1 16,-6 14 3-16,-8 19 0 15,4 13-2-15,1-3 10 16,7 9-23-16,2-1 20 0,0 1-10 16,19 2-1-16,6-13 7 15,4-11-6-15,1-16 5 16,3-14-7-16,2-10 12 16,5-3-15-16,2-25 8 15,1-14 3-15,-8-18-2 16,-7-8-6-16,-14 1 1 15,-14 2 0-15,-7 13-2 16,-25 14 7-16,-14 11-14 16,-12 13 10-16,-6 11-10 15,-7 6-20-15,-3 16-47 16,7 4-99-16,7 1-91 0</inkml:trace>
  <inkml:trace contextRef="#ctx0" brushRef="#br0" timeOffset="152956.43">13564 3050 205 0,'0'0'91'16,"0"0"-37"-16,0 0-20 15,0 0 4-15,0 0 5 16,0 0 6-16,0 0-18 16,2-43-4-16,-2 43-18 0,0 0 4 15,0 0-7 1,0 38-3-16,-8 29 11 0,-11 35-3 16,0 32-11-16,-3 12 0 15,4 7-19-15,-4-8-23 16,3-16-4-16,-1-21-38 15,1-28-30-15,3-31-104 16</inkml:trace>
  <inkml:trace contextRef="#ctx0" brushRef="#br0" timeOffset="153323.37">13637 3443 200 0,'0'0'49'0,"0"0"30"15,0 0-36-15,0 0-31 0,0 0 1 16,26 113 18-16,-31-57 0 16,-2-2-15-16,-2-3-2 15,9-2-2-15,0-1 3 16,0-13 8-16,14-5-15 16,5-14-2-16,8-8 7 15,2-8-13-15,4 0 0 16,5-33-5-16,6-15 0 15,-6-16-1-15,0-10 3 16,-11 5 6-16,-13 4-6 16,-14 14 9-16,0 11-6 15,-25 5 2-15,-13 5-1 0,-11 6-1 16,-3 8 0-16,-2 5 0 16,3 6 0-16,10 5-2 15,9 0-35-15,10 14-31 16,11 21-55-16,11 4-110 15</inkml:trace>
  <inkml:trace contextRef="#ctx0" brushRef="#br0" timeOffset="153482.87">14194 3771 527 0,'0'0'21'0,"0"0"-21"0,0 0-53 16,0 0-21-16,0 0 0 16,0 0-12-16,5-16-122 15</inkml:trace>
  <inkml:trace contextRef="#ctx0" brushRef="#br0" timeOffset="153708.54">14483 3327 488 0,'0'0'24'0,"0"0"-21"15,37 124 2 1,-34-54 10-16,-3 8 18 0,0 3-4 16,0 7-10-16,-3-2-15 15,-11-8-4-15,0-5-14 16,0-8-37-16,-2-12-32 15,2-2-38-15,2-10-32 16,9-15-45-16</inkml:trace>
  <inkml:trace contextRef="#ctx0" brushRef="#br0" timeOffset="154135.74">14902 4013 524 0,'0'0'48'0,"0"0"-24"16,0 0-16-16,0 0-3 16,0 0-10-16,0 0 2 15,0-16-12-15,0 2-47 16,0-7-75-16,0-6-99 16</inkml:trace>
  <inkml:trace contextRef="#ctx0" brushRef="#br0" timeOffset="154408.17">15131 3451 400 0,'0'0'72'16,"0"0"-28"-16,0 0-8 16,0 0 6-16,0 0 2 15,0 0 0-15,62-21-4 16,-60 42-35-16,1 19 1 15,-3 19-12-15,0 12 10 16,-10 12-8-16,-4 3 8 16,0 3-8-16,4-9-2 15,1-8-1-15,1-12-25 16,2-14-21-16,1-11-29 0,3-17-30 16,2-10-65-16,0-8-58 15</inkml:trace>
  <inkml:trace contextRef="#ctx0" brushRef="#br0" timeOffset="154714.29">15543 3973 653 0,'0'0'39'0,"0"0"-39"16,0 0-44-16,0 0-57 15,0 0-4-15,0 0 1 16,6-65-10-16,-6 41-51 16</inkml:trace>
  <inkml:trace contextRef="#ctx0" brushRef="#br0" timeOffset="154975.25">15845 3373 394 0,'0'0'42'15,"0"0"-25"-15,0 0-15 16,0 0 17-16,0 0 34 16,0 0 2-16,78-35-31 15,-78 81-20-15,-16 21 36 16,-3 32-17-16,5 17-15 0,7 5-8 15,-5-3-10 1,2-10-40-16,-6-16-56 0,-9-14-107 16,3-17-65-16</inkml:trace>
  <inkml:trace contextRef="#ctx0" brushRef="#br0" timeOffset="158372.07">16401 2938 92 0,'0'0'33'15,"60"-95"-5"-15,-36 52-3 16,-5 5 26-16,-5 4-1 15,-3 7-12-15,-6 5 3 16,-2 12-12-16,-3 6-1 16,0 4-23-16,0 0-5 15,0 6-10-15,0 29 9 16,-17 32 1-16,-4 41 26 16,0 34-1-16,2 31-16 15,0 18-9-15,2 7 6 16,3 7-12-16,1-3 13 15,5-11-3-15,-1-22 5 0,4-24-7 16,-4-32-2-16,-1-27-19 16,-1-29-31-16,1-28-61 15,-1-29-57-15</inkml:trace>
  <inkml:trace contextRef="#ctx0" brushRef="#br0" timeOffset="159211.12">16842 2719 430 0,'0'0'2'16,"0"0"-2"-16,-82-102-26 16,-13 43 20-16,-41-8 6 15,-35 0 4-15,-31 0 21 16,-31-1-6-16,-25 9 5 16,-19-3-23-16,-10 11 7 15,-9 11-6-15,0 10-4 16,0 17 0-16,11 13-9 0,24 0-21 15,22 27-8 1,27 8 7-16,25 2-10 0,24-2 22 16,25-2 5-16,20-12 10 15,20-5 11-15,11-2-5 16,17-4 0-16,13-2 12 16,8-2-2-16,14 1 7 15,8 4-17-15,2 14 6 16,6 15-6-16,-2 30 11 15,-1 35 9-15,1 37-20 16,1 33-18-16,3 27-17 16,-2 19-9-16,9 7 7 0,-1-5 25 15,6-16 12 1,2-27 16-16,1-31 20 0,2-29 1 16,0-28 5-16,0-22-21 15,0-20 25-15,0-9-16 16,24-9-9-16,11-2-8 15,22-3-6-15,25 3-14 16,26-4 2-16,28 1 2 16,29 0 3-16,32 2 1 15,14 4 0-15,12-1 0 16,5 0 4-16,-6-2 6 16,3-1 6-16,1-1-13 15,-3 1 1-15,-12 1 2 0,-4 2-7 16,-12-3 2-1,-12 1 3-15,-23-6 24 0,-22-5-11 16,-15-6 10-16,-23-4-25 16,-19-4-6-16,-16-5 5 15,-18 0-9-15,-20 0 7 16,-6 0 0-16,-7 0-8 16,-9 0 1-16,-1 0-4 15,-4 0-18-15,0 0 4 16,0 0-9-16,0 0 7 15,0 0-27-15,0 0-7 16,0 0-22-16,0-3-47 16</inkml:trace>
  <inkml:trace contextRef="#ctx0" brushRef="#br0" timeOffset="-6897.26">12756 6360 5 0,'0'0'24'16,"0"0"6"-16,91-34-16 15,-53 23 26-15,-3 0-18 16,3-2-9-16,0-1 13 16,0 0 0-16,6 3-14 15,-1 4-6-15,8 1 5 16,10-2-5-16,9 5-5 16,3 1 7-16,12 2 0 0,7 0-8 15,8 5-1 1,6 14-1-16,5 3 0 0,1 8-3 15,8 4 0-15,-2 10-2 16,8 6 6-16,-1 12-4 16,-3 8 5-16,-6 11 8 15,-1 10-8-15,-12 4 9 16,-21-2 1-16,-26-9 10 16,-32-1-16-16,-24-10-4 15,-26-1-2-15,-40 4-2 16,-21 2 4-16,-18 5 4 15,-18 6-4-15,-15 2 8 0,-22 3-4 16,-16-2-1-16,-15-12 2 16,-8 1-5-16,4-8-4 15,7-20-2-15,5-18-16 16,4-24-11-16,5-11-8 16,16-38 26-16,20-18 13 15,28-11-1-15,30-9 3 16,19-2 19-16,23-2 12 15,19-14-7-15,14-8-8 16,5-11-6-16,29-8-4 16,29-3-3-16,15 5-2 15,19 2 3-15,14 9-4 16,9 16 11-16,1 19-8 0,-2 23-3 16,-5 20-12-16,-14 11 8 15,-5 11-26-15,-15 8-30 16,-14 0-40-16</inkml:trace>
</inkml:ink>
</file>

<file path=ppt/ink/ink1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17T07:18:35.886"/>
    </inkml:context>
    <inkml:brush xml:id="br0">
      <inkml:brushProperty name="width" value="0.05292" units="cm"/>
      <inkml:brushProperty name="height" value="0.05292" units="cm"/>
    </inkml:brush>
  </inkml:definitions>
  <inkml:trace contextRef="#ctx0" brushRef="#br0">11121 455 174 0,'0'0'103'16,"0"0"-68"-16,0 0-2 15,0 0 9-15,11 87 17 16,-11-40-22-16,0 10-17 15,0 11-5-15,0 14-6 16,-4 7-8-16,-1 4 2 16,0-10-3-16,-2-18-19 15,-5-13-51-15,0-26-71 16,3-19-99-16</inkml:trace>
  <inkml:trace contextRef="#ctx0" brushRef="#br0" timeOffset="622.66">11399 575 99 0,'0'0'118'0,"0"0"-83"16,0 0-2-16,0 0 21 16,0 0-21-16,0 0-11 15,5 0-19-15,-5 19 7 16,-7 9 2-16,-5 5 8 16,0 5-11-16,3 2-2 0,-3 5-6 15,2 2 1-15,3-2-2 16,7-1 1-16,0-4 5 15,0-6-5-15,17-9-1 16,4-6-3-16,5-14 2 16,5-5-28-16,5-3 4 15,2-25 9-15,-4-9-4 16,-4-3 6-16,-7-4 14 16,-8 10 0-16,-12 3 4 15,-3 7-4-15,-10 3 6 16,-16 2-5-16,-9-2 24 15,-9 2 2-15,-3 1 10 0,-3-1-36 16,2-1-1-16,5 4-20 16,11 2-18-16,9 5-43 15,21 2-50-15,2 7-48 16</inkml:trace>
  <inkml:trace contextRef="#ctx0" brushRef="#br0" timeOffset="1020.43">11646 537 172 0,'0'0'90'0,"0"0"-82"16,0 0 49-16,-16 92-18 0,6-57 4 16,1-1-23-16,0 3-10 15,-2 3 6-15,7-2-10 16,-1-2 2-16,5-3-4 15,0-3 8-15,13-4-9 16,5-5 2-16,6-9-2 16,2-7-3-16,5-5-24 15,5-7 20-15,0-20 2 16,-5-5-1-16,-8-8 1 16,-9-5 2-16,-6 3 4 15,-8 1-3-15,-2 4 9 16,-18 3-8-16,-11 9 5 0,-2 6 3 15,-2 7-3-15,-4 5 0 16,3 3-7-16,6 4-1 16,9 0-22-16,8 0-26 15,12 9-17-15,1 5 7 16,10 2-17-16,17-4-111 16</inkml:trace>
  <inkml:trace contextRef="#ctx0" brushRef="#br0" timeOffset="1370.24">11858 582 16 0,'0'0'89'0,"0"0"30"16,0 0-28-16,0 0-19 15,0 0-27-15,0 0-28 0,27 12 4 16,-27 25-3 0,0 3-15-16,0 1 5 0,-3-6 1 15,3 1-8-15,0-4 6 16,0-1-5-16,5-5 1 15,12-7 1-15,1-5 5 16,9-5-9-16,4-9-8 16,4 0-12-16,6-4 10 15,-1-21 8-15,-2-4 4 16,-7-5-2-16,-12 2 2 16,-11 4 3-16,-8-1-5 15,-8 5 9-15,-21 1-9 16,-8 0 3-16,-11 6 3 15,-4 5 4-15,-1 5-7 0,4 5-6 16,11 2-7-16,9 0-25 16,17 4-48-16,12 13-22 15,3 0-13-15</inkml:trace>
  <inkml:trace contextRef="#ctx0" brushRef="#br0" timeOffset="1730.04">12287 620 82 0,'0'0'96'0,"0"0"-33"16,0 0-5-16,0 0-19 15,0 0-18-15,0 0-14 16,12 21 14-16,-24 7-11 0,4 3 1 16,6 0-2-16,2 4-2 15,0-2 8-15,2 0-4 16,16-2 1-16,3-3-11 15,5-7 5-15,3-4-6 16,6-8 5-16,1-5-5 16,0-4 0-16,0-4 1 15,-6-17 9-15,1-7-4 16,-7-8-2-16,-10 1-4 16,-14 0 3-16,0 6 0 15,-19-2-2-15,-12 1 3 16,-4 6 11-16,-8 8-9 0,0 1-1 15,-3 11-5 1,7 1-6-16,7 3-28 0,13 0-26 16,10 0-61-16,9 10-45 15</inkml:trace>
  <inkml:trace contextRef="#ctx0" brushRef="#br0" timeOffset="2136.79">12649 674 144 0,'0'0'110'15,"0"0"-40"-15,0 0-30 16,0 0-10-16,0 0 9 16,0 0-22-16,21 35-13 0,-19-7-6 15,0 3 4-15,1 2-3 16,7 2 3-16,4-1-2 15,5-1 0-15,5-5-1 16,4-5-4-16,1-6-1 16,2-10-2-16,2-7-17 15,1 0 17-15,-1-16-7 16,-2-13 10-16,-5-6 5 16,-9-2 1-16,-11 1 3 15,-6 3 1-15,-2 3-1 16,-22 1-3-16,-12 3 17 15,-14 7 3-15,-7 5 11 0,-7 9-14 16,2 5-10 0,5 0-8-16,15 5-7 0,13 5-31 15,17 4-34-15,12 2-38 16,3 1-20-16</inkml:trace>
  <inkml:trace contextRef="#ctx0" brushRef="#br0" timeOffset="2436.63">13053 636 118 0,'0'0'70'0,"0"0"-16"15,0 0-46-15,0 0 8 16,0 0 12-16,18 97 9 0,-12-59-18 16,8 4-12-16,12 6 2 15,7-2 2-15,10 1-1 16,8-9-5-16,8-10-1 15,2-11-2-15,5-10-2 16,-7-7 0-16,-3-17 32 16,-5-18-12-16,-11-9 11 15,-18-6-4-15,-18-6-7 16,-4 1-20-16,-31 5-1 16,-16 13-4-16,-21 11-1 15,-18 19-8-15,-22 7-62 16,-13 14-44-16,-6 19-122 0</inkml:trace>
  <inkml:trace contextRef="#ctx0" brushRef="#br0" timeOffset="4177.6">13893 589 184 0,'0'0'86'0,"0"0"-43"0,0 0-32 16,0 0-2-16,0 0 5 16,0 0-12-16,0 0-2 15,-33 87 1-15,21-56 0 16,5 2 3-16,4 2 4 16,3-2 8-16,0 1 1 15,7-6 7-15,10-3-9 16,-1-8 3-16,6-8-10 15,-1-9-3-15,3 0 7 16,2-18-10-16,-1-15-2 16,-4-10 0-16,-4 1 1 15,-12-1 1-15,-5 10 2 16,-10 5 2-16,-19 4-5 16,-4 10-1-16,-8 7 0 0,-4 7-3 15,-5 0-32-15,-5 7-45 16,5 7-95-16</inkml:trace>
  <inkml:trace contextRef="#ctx0" brushRef="#br0" timeOffset="5218.01">15159 676 166 0,'0'0'32'16,"0"0"0"-16,0 0 45 16,-100-12-9-16,54 5-26 15,4 5 11-15,4-3-29 16,11 3-13-16,9 0-9 15,6 2-4-15,5 0-21 16,7 0-49-16,0 0-11 16,21 2-47-16</inkml:trace>
  <inkml:trace contextRef="#ctx0" brushRef="#br0" timeOffset="5519.84">15623 356 156 0,'0'0'58'0,"0"0"-9"0,0 0-16 15,0 0-3-15,0 0 6 16,0 0-14-16,7 31-3 15,-8 20 1-15,-5 15-7 16,6 5 0-16,0-8-12 16,0-1 1-16,6-6-2 15,0-11-5-15,2-4-44 16,-4-19-64-16,3-7-86 16</inkml:trace>
  <inkml:trace contextRef="#ctx0" brushRef="#br0" timeOffset="6369.35">15742 646 48 0,'0'0'41'16,"0"0"4"-16,0 0 27 15,0 0 37-15,0 0-52 16,0 0-57-16,57-26-6 16,-30 10 0-16,4-2 1 15,0-3 1-15,-4 7 3 16,0 5 2-16,-3 9 13 0,-9 0 2 16,-5 9-8-16,1 18-7 15,-9 8-1-15,-2 9 11 16,0 4 16-16,0-4 10 15,-5-1-7-15,-3-8 11 16,7-6-4-16,1-8 7 16,0-9 1-16,0-3-5 15,7 0-9-15,7-2-7 16,5 0-24-16,5-7-12 16,6 0-6-16,7 0-22 15,2-16-13-15,3-10-29 16,-4-11-10-16,0-13-23 15,-6-5 3-15,-3-3 38 0,-7 6 31 16,-9 3 38 0,-2 13 5-16,-9 10 14 0,0 10 2 15,-2 11 43-15,4 5 18 16,-4 0 12-16,0 0-21 16,0 0-13-16,0 14-43 15,0 7-10-15,0 13 8 16,0 6-1-16,0-1-3 15,4-3-3-15,5-6 5 16,5 1-7-16,3 0 5 16,4 2-5-16,6-1-1 15,-2 2-2-15,2-11-4 0,0-2-9 16,-6-2-1 0,-5-4 10-16,-9-6-8 0,-4 0 9 15,-3 1-6-15,-4-1-11 16,-23 7 13-16,-9-1 9 15,-7-4-2-15,-4-4 4 16,4-4-2-16,10-3 2 16,8 0 1-16,14-5-3 15,11-7 7-15,0-11 13 16,24-11-10-16,9-8-8 16,5-7 1-16,0-3 2 15,1-6 0-15,-9 1 3 16,-10 7 0-16,-14 8 13 15,-6 11-10-15,-5 14-11 16,-21 9 0-16,-12 8-10 0,-6 0 0 16,-10 13-23-1,-2 6-44-15,5-2-98 0</inkml:trace>
  <inkml:trace contextRef="#ctx0" brushRef="#br0" timeOffset="24022.26">11163 1419 26 0,'0'68'78'0,"-2"10"-40"16,-3 0-25-1,3-10 5-15,0-9-2 0,-1-12-8 16,1-9-8-16,-1-12-23 16,3-8-76-16</inkml:trace>
  <inkml:trace contextRef="#ctx0" brushRef="#br0" timeOffset="25035.68">11416 1450 69 0,'0'0'95'0,"0"0"-64"15,0 0 10-15,0 0 3 0,0 0 2 16,0 0-27-16,9-6-14 16,-9 6-5-16,0 3-10 15,-2 9 10-15,-10 9 7 16,0 7 5-16,-2 7-3 15,2 8 6-15,5 1-6 16,7-1 8-16,0 0-4 16,7-5-1-16,11-10 6 15,2-10-14-15,3-11 1 16,4-7-5-16,0-1-2 16,0-23-23-16,0-14 18 15,-5-11-4-15,-4-3 10 16,-5-5 0-16,-13 5 1 0,0 7 0 15,-4 12 2-15,-14 10 1 16,-6 6 5-16,-4 15 14 16,-4 2-5-16,2 0 3 15,1 16-20-15,5 4-1 16,8 5-11-16,3 3-38 16,6 3-30-16,6-8-132 15</inkml:trace>
  <inkml:trace contextRef="#ctx0" brushRef="#br0" timeOffset="25585.4">11725 1459 10 0,'0'0'78'16,"0"0"4"-16,0 0-9 15,0 0-29-15,0 0 15 16,0 0-17-16,0-19-17 16,0 19 3-16,-2 0-7 15,-3 10 4-15,0 11-4 0,1 14 5 16,-3 9-21-16,3 8 8 16,4 3-13-16,0-8 6 15,0-2-6-15,0-8-13 16,4-6-5-16,-4-10-30 15,0-9-33-15,4-7-59 16,-1-5-67-16</inkml:trace>
  <inkml:trace contextRef="#ctx0" brushRef="#br0" timeOffset="25874.2">11868 1404 37 0,'0'0'181'0,"0"0"-84"15,0 0-53-15,0 0-5 16,0 0 12-16,0 0-22 16,0 40 9-16,0-2-28 15,0 14 3-15,0 2-8 16,0 1 7-16,0-1-10 15,0-7 1-15,0-7-3 16,0-10-2-16,0-10 2 16,0-9-14-16,0-11-30 15,0 0-54-15,10-7-58 0,-1-14-29 16</inkml:trace>
  <inkml:trace contextRef="#ctx0" brushRef="#br0" timeOffset="26182.02">12279 1447 220 0,'0'0'57'15,"0"0"40"-15,0 0-36 0,0 0-11 16,0 0-1-16,43 92-27 15,-43-43 12-15,0 6-11 16,0 1 1-16,0-1-22 16,0-6 15-16,3-7-16 15,-3-6 2-15,5-8-3 16,-5-14 0-16,0-7-14 16,0-4-29-16,0-3-20 15,3 0-25-15,1-17-17 16,10-12-41-16,4-8-54 15</inkml:trace>
  <inkml:trace contextRef="#ctx0" brushRef="#br0" timeOffset="26473.86">12584 1503 156 0,'0'0'145'15,"0"0"-82"-15,0 0-26 16,0 0 27-16,0 0-11 16,0 0-12-16,5-2-12 15,-5 12-17-15,0 20 6 16,0 12-14-16,0 8-1 16,0-3 2-16,0-2-7 15,0-5 6-15,3-9-8 0,-3-8-2 16,0-8-19-16,0-11-19 15,0-1-17-15,2-3-10 16,-2-3-38-16,4-16-17 16,1-9-26-16</inkml:trace>
  <inkml:trace contextRef="#ctx0" brushRef="#br0" timeOffset="26918.64">12927 1360 242 0,'0'0'89'16,"0"0"-30"-16,0 0-25 15,0 0 10-15,0 0-13 16,0 0 8-16,0 40-3 0,0 2-11 15,-2 8-11-15,2 7-10 16,-3 3 2-16,3-3-2 16,0-3-6-16,0-7 4 15,0-14-4-15,0-9-7 16,0-7-30-16,0-10-30 16,0-5-47-16,0-2-37 15,0-7-57-15</inkml:trace>
  <inkml:trace contextRef="#ctx0" brushRef="#br0" timeOffset="27187.45">13306 1275 205 0,'0'0'77'15,"0"0"45"-15,0 0-56 16,0 0-33-16,0 0-8 16,56 91 12-16,-48-32-3 15,1 10-12-15,1 7 6 16,4 2-19-16,5-6 2 16,-3-8-10-16,-1-14-2 15,-3-15-3-15,-6-12-41 16,-6-10-44-16,-4-13-86 0,-23 0-83 15</inkml:trace>
  <inkml:trace contextRef="#ctx0" brushRef="#br0" timeOffset="29280.26">14992 1692 111 0,'0'0'71'16,"0"0"10"-16,0 0-32 16,0 0-11-16,0 0-5 15,0 0-12-15,17-12 5 16,-23 10-10-16,-11 2-8 15,-12 0 1-15,-8 0 13 16,-7 0-15-16,-8 0-4 0,-1 0 8 16,-2-2-11-1,6-3 1-15,11 3 4 0,10-1-10 16,12 1-16-16,14 2-52 16,2 5-72-16,25 11 20 15</inkml:trace>
  <inkml:trace contextRef="#ctx0" brushRef="#br0" timeOffset="29852.92">15742 1386 154 0,'0'0'82'15,"0"0"-24"-15,0 0-8 16,0 0 14-16,0 0 27 16,0 0-32-16,14-17-23 15,-12 24-24-15,1 17-1 16,-1 11 2-16,-2 17-11 16,0 10-2-16,0 6 4 15,0 5-8-15,0 0 8 16,0-5-9-16,0-8 5 0,-2-14-4 15,-5-10-36-15,0-18-40 16,2-11-44-16,-2-7-56 16,7-12-7-16</inkml:trace>
  <inkml:trace contextRef="#ctx0" brushRef="#br0" timeOffset="30388.62">16220 1614 167 0,'0'0'22'15,"0"0"17"-15,17-75-22 16,-17 51-1-16,0 5 9 15,0 3 2-15,-5 4-13 16,-10 3-3-16,0 4-9 16,-5 2-2-16,-6 3 7 15,-5 0-3-15,-5 10 1 16,-4 4-1-16,-1 5-1 16,2 0-1-16,8 2 4 15,6-2-3-15,17 0-1 16,8 2 10-16,0 0 4 0,6 3 0 15,16-7-12-15,3-6-4 16,7-11-17-16,-4 0 5 16,1-18 12-16,-5-13 2 15,-1-7-1-15,-6 0 10 16,-5 5-3-16,-3 12-1 16,-3 9 3-16,-6 8-7 15,0 4 6-15,0 0 0 16,0 7 1-16,0 21 11 15,0 16 2-15,0 13-21 16,0 5 0-16,0-3 0 16,1-1-2-16,4-3 0 0,3-4-13 15,-4-9-19 1,-2-6-44-16,-2-15-58 0,2-14-121 16</inkml:trace>
  <inkml:trace contextRef="#ctx0" brushRef="#br0" timeOffset="30638.47">16397 1487 274 0,'0'0'62'0,"0"0"-8"15,0 0-5-15,0 0 26 0,0 0-31 16,0 0-25-16,2 80-9 16,-8-4 3-16,2 18-13 15,0 3-18-15,4-1-55 16,0 6-52-16,-5-6-53 16</inkml:trace>
  <inkml:trace contextRef="#ctx0" brushRef="#br0" timeOffset="37055.81">11492 2011 12 0,'0'0'12'16,"0"0"-1"-16,0 0-10 0,0 0-1 16,0 0 12-1,0 0-4-15,-21-20 8 0,11 20-1 16,0 0 8-16,-1 0-2 16,-4 0-5-16,1 0 0 15,0 0 3-15,0 0-6 16,0 0-2-16,3 0-10 15,5 0 5-15,3 0-5 16,1 0-1-16,2 0 2 16,0 0 7-16,0 3 36 15,5 1-9-15,7 1-35 16,1-3-1-16,7 5-1 16,-6-4-18-16,3 2 19 15,-3-3 1-15,-2 0-1 0,-5 0 0 16,-2-2 4-16,-5 0 6 15,0 0-10-15,0 0-4 16,0 0-12-16,-12 3 11 16,-8 0 5-16,2-2 4 15,-1-1 2-15,-1 3 1 16,9-3-5-16,-1 0 0 16,5 0-1-16,4 0 0 15,3 3-2-15,0 1-6 16,0 1-8-16,5 1-67 15</inkml:trace>
  <inkml:trace contextRef="#ctx0" brushRef="#br0" timeOffset="38631.91">11449 2045 24 0,'0'0'31'0,"0"0"25"16,0 0-7-1,0 0-8-15,0 0-17 0,0 0-8 16,8 0-7-16,-8 0-9 16,0 0 8-16,0 0-8 15,0 0 2-15,0 0-1 16,-6 0 9-16,-8 0 13 15,-3 0 1-15,-1 0-6 16,-1 0-11-16,0 0-5 16,4 0 4-16,6 0-12 15,1 0 11-15,3 0-6 16,4 0 2-16,1 0 6 16,0 0 12-16,0 0 9 15,0 0 4-15,0 0-10 0,0 0 0 16,0 0-14-16,6 0-3 15,6 0-4-15,-2 0-2 16,2 0-4-16,-1-2-2 16,2 0 5-16,-4 0-12 15,0 2 5-15,-4 0-8 16,-2 0 13-16,-3 0-2 16,0 0 3-16,0 0-16 15,0 0 0-15,0 0 0 16,0 0 13-16,-8 0 3 15,-1 0 6-15,1 0-4 16,7 0 4-16,-2 0-6 16,1 0 5-16,2 0-4 0,0-3-5 15,0 3-21 1,0 0-49-16,17-3-157 0</inkml:trace>
  <inkml:trace contextRef="#ctx0" brushRef="#br0" timeOffset="60805.25">13941 565 20 0,'0'0'34'15,"0"0"-10"-15,0 0 4 0,0 0 4 16,0 0-9 0,0 0 5-16,0 0-1 0,0 0 6 15,0 0 4-15,0 0 17 16,0 0-9-16,0 0-1 15,1-7-19-15,2 3-3 16,1-1 20-16,-4 3-6 16,1 2 5-16,-1 0-20 15,0 0-8-15,0 0-13 16,0 31-6-16,0 20-7 16,0 25 13-16,0 18-9 15,5 5-57-15,-1 2-32 16,2-7-57-16</inkml:trace>
  <inkml:trace contextRef="#ctx0" brushRef="#br0" timeOffset="63371.75">16557 610 87 0,'0'0'105'0,"0"0"-65"15,0 0-2-15,0 0 17 16,0 0-1-16,0 0-30 0,0 0 0 16,29 10-14-1,-29-10 2-15,0 0-8 0,0 0-3 16,0-10-2-16,0-6 6 16,-1 4-10-16,-8-5 7 15,-3 1-8-15,-1 9 9 16,-1-3-3-16,-2 4 0 15,-5 6 0-15,-4 0-2 16,-8 4 0-16,-3 13 2 16,-4 4-3-16,-3 5-1 15,5 2-3-15,10-4 3 16,3-3-6-16,10-2 5 16,11-5-1-16,4-2 6 15,0-3 8-15,15-2-6 0,11-4-2 16,5-3-5-16,5-12-5 15,-1-14 10-15,-2-8 6 16,-5-8-6-16,-1 0 9 16,-6-1 2-16,-7 11 1 15,-1 11 1-15,-12 11-6 16,2 8-7-16,-3 2 0 16,0 0-2-16,0 13 2 15,0 21 0-15,-7 17 9 16,-3 11 0-16,6 4-8 15,4-1 5-15,0-1-8 16,0 5 2-16,10-3-4 16,1-4-28-16,-1-6-21 15,-6-10-66-15,0-7-144 16</inkml:trace>
  <inkml:trace contextRef="#ctx0" brushRef="#br0" timeOffset="-49042.38">6585 9815 42 0,'0'0'40'15,"0"0"-17"-15,0 0 3 16,0 0 16-16,0 0-2 15,0 0-4-15,0 0 3 0,0 0-3 16,0-12-3-16,0 8-8 16,0-6-13-16,0 3 29 15,0-2-10-15,0-1-1 16,0 3-5-16,0 7 0 16,0-5-6-16,0 5-5 15,0 0-14-15,0 0-10 16,0 16-6-16,-4 11 9 15,-16 15 7-15,1 15 0 16,3 1-6-16,1 4 1 16,9-8-6-16,0 3 6 15,6-11-8-15,0-3 13 0,12-8 3 16,7-14 1 0,7-8-4-16,5-13-2 15,7-21-6-15,5-22-12 0,-2-20 18 16,-3-11-20-16,-15-4 4 15,-12 10 18-15,-11 9 4 16,-6 19-4-16,-22 12-4 16,-6 4-5-16,-9 7 1 15,1 1-1-15,-1 11 1 16,0-2-24-16,7 7-31 16,8 0-25-16,9 12-4 15,11 0-5-15</inkml:trace>
  <inkml:trace contextRef="#ctx0" brushRef="#br0" timeOffset="-48658.09">6839 9815 156 0,'0'0'69'15,"0"0"-18"-15,0 0 5 16,0 0 13-16,0 0-25 15,0 0-26-15,35 9-16 16,-35 25 8-16,0 6-10 16,0 6-1-16,0-3-8 15,0-1 0-15,0-4 7 16,0-3-2-16,10-9 3 0,8-5 2 16,3-4 4-16,5-13 1 15,-1-4 2-15,7-4-2 16,2-22-6-16,-8-16 0 15,-5-6-2-15,-9-3-1 16,-12 3 2-16,0 6-3 16,-17 12-3-16,-16 13-9 15,-10 6-2-15,-7 11 9 16,-2 0-3-16,-3 21-3 16,5 0-16-16,5 5-33 15,10-5-47-15,8 0-16 16</inkml:trace>
  <inkml:trace contextRef="#ctx0" brushRef="#br0" timeOffset="-48304.78">7137 9787 139 0,'0'0'46'16,"0"0"-30"-16,0 0 0 15,7 115 22-15,-18-60-11 16,-6 6 8-16,5 2-18 16,2-9-9-16,8-2 8 15,2-10-6-15,0-2 5 0,14-13-1 16,7-6 2-16,5-14-8 16,8-7-1-16,8-17-2 15,7-21-5-15,0-13-26 16,-4-12 11-16,-9-11 7 15,-19 11 8-15,-13 6 0 16,-4 15 11-16,-18 11-11 16,-23 15-1-16,-11 6-5 15,-12 10 1-15,-1 0-3 16,1 14-22-16,6 12-45 16,16-2-53-16</inkml:trace>
  <inkml:trace contextRef="#ctx0" brushRef="#br0" timeOffset="-47924.89">7496 9858 305 0,'0'0'33'0,"0"0"-19"16,0 0-9-16,0 0-4 15,12 86 5-15,-12-48 6 16,-7-2 0-16,-1-4-12 16,8 4 6-16,0-8-4 15,0-2 3-15,15 0-3 16,4-9 11-16,5-8 4 0,9-9-3 16,6 0 7-16,4-16-17 15,-1-15 16-15,-3-7-16 16,-11-9-4-16,-9 5 2 15,-12-5-1-15,-7 6-2 16,-12 13 1-16,-22 9-3 16,-13 15-13-16,-9 8-7 15,-12 22 8-15,-3 5-29 16,7 0-4-16,7-3-54 16,14-2 21-16,19-5-76 15</inkml:trace>
  <inkml:trace contextRef="#ctx0" brushRef="#br0" timeOffset="-47593.51">7794 9815 186 0,'0'0'94'0,"0"0"-89"16,9 68-5-16,-9-16-2 15,-11 0 2-15,-4 0 9 16,3 2 11-16,2-2-1 15,8-5-4-15,2 0-10 16,8-14 8-16,11-8 7 16,9-10 6-16,5-15 1 15,6 0-10-15,5-30-6 0,5-23-10 16,-7-6-2-16,-6-4-5 16,-17-3 5-16,-16 17 1 15,-3 4-2-15,-28 17-6 16,-14 13 3-16,-10 13-6 15,-15 2 5-15,-5 7-1 16,2 19-28-16,1-4-10 16,16 3-58-16,13 1-66 15</inkml:trace>
  <inkml:trace contextRef="#ctx0" brushRef="#br0" timeOffset="-47256.11">8058 9841 252 0,'0'0'10'16,"0"0"-10"-16,0 0 0 15,0 0 1-15,26 89 21 16,-26-41 11-16,-7-1-23 16,3-5-2-16,4 0 0 15,0-2-6-15,14-6 9 16,14-4 1-16,3-14-4 15,10-11-7-15,4-5 4 16,2-21-3-16,3-22 7 16,-4-3 4-16,-11-7-7 15,-15 7 4-15,-16 13-3 16,-4 2-1-16,-27 10-3 0,-10 11-3 16,-16-1-9-16,-13 6 6 15,-6 5-3-15,1 0-8 16,8 0-42-16,14 0-35 15,20 5-56-15</inkml:trace>
  <inkml:trace contextRef="#ctx0" brushRef="#br0" timeOffset="-46760.44">8336 9893 287 0,'0'0'11'15,"0"0"-11"-15,0 0-24 0,7 73 20 16,-11-31 4-16,-8 0 22 16,2 10 1-16,4 1-11 15,6-4 5-15,0-2-8 16,14-2 6-16,7-13 1 16,10-6-5-16,4-9-5 15,6-13-6-15,9-4-9 16,2-25-4-16,3-28 3 15,-12-5 6-15,-10-1 2 16,-13 7 2-16,-18 12 3 16,-2 12-3-16,-8 7 2 15,-13 0-4-15,-5-4 4 0,-1 10-4 16,4 3 2-16,1-3-1 16,1 8 1-16,2 3-3 15,3 4-20-15,-1 0-9 16,0 0 8-16,5 0 20 15,5 4 4-15,0 3 6 16,4-7 2-16,3 0-1 16,-1 0-1-16,1 0 8 15,0 0 4-15,0 0 4 16,0 0-11-16,0 0-4 16,0 0 6-16,0 0-3 15,0 0-4-15,0 0-6 16,0 0-10-16,0 0-21 0,0 0-37 15,0 6-37-15</inkml:trace>
  <inkml:trace contextRef="#ctx0" brushRef="#br0" timeOffset="-44708.08">8822 9982 220 0,'0'0'73'0,"0"0"-49"15,0 0 12-15,0 0 5 16,0 0 1-16,0 0-9 16,33-31-19-16,-33 31-14 15,0 0-18-15,0 15-8 16,-7 11 26-16,-5 7 11 15,3 2-2-15,4 3-5 0,5 4 1 16,0-6-3-16,12 1 3 16,9-11-2-16,3-4 1 15,5-14-3-15,0-5 3 16,6-3 3-16,0-21-6 16,4-17-1-16,-2-9 0 15,-5 0-2-15,-11 5-3 16,-16 4 3-16,-5 7 1 15,-19 1 1-15,-17 3-3 16,-14 6-5-16,-2 10 1 16,-3 11-2-16,3 0-32 15,6 16-17-15,8 10-103 0</inkml:trace>
  <inkml:trace contextRef="#ctx0" brushRef="#br0" timeOffset="-44486.6">9462 10385 625 0,'0'0'41'0,"0"0"-41"0,0 0-25 15,0 0-16-15,0 0-25 16,0 0-48-16,12 7-113 16</inkml:trace>
  <inkml:trace contextRef="#ctx0" brushRef="#br0" timeOffset="-43624.71">9765 10077 225 0,'0'0'127'16,"0"0"-45"-16,0 0-49 15,0 0-18-15,0 0 10 16,0 0-17-16,18 0-8 16,-18 4-23-16,-4 13 20 15,-8 9 3-15,-3 11 11 16,1 3-11-16,5 3-6 16,9-1 6-16,0 0 2 15,7-6 4-15,17-4 3 16,1-5-4-16,4-6 0 0,2-12 0 15,5-9 4 1,-1 0-3-16,3-21-6 0,-9-9 0 16,-7-1 0-16,-11 5 0 15,-11-7 0-15,0 3-1 16,-16-4-11-16,-15 9-1 16,-7 3 12-16,-7 4-5 15,-5 11 0-15,-3 1-4 16,-1 6-12-16,11 0-24 15,10 6-26-15,19 1-52 16,14 7-49-16</inkml:trace>
  <inkml:trace contextRef="#ctx0" brushRef="#br0" timeOffset="-43276.38">9983 10119 92 0,'0'0'50'15,"0"0"20"-15,0 0-24 16,0 0-9-16,0 0-13 15,0 0-17-15,43 42-2 16,-55-11 4-16,-1 6 6 16,7-1-1-16,6-5 7 15,0-3-2-15,2-2 9 16,17-5 2-16,3 0-3 16,7-7-13-16,2-7-2 15,4-7-1-15,-2-7 3 16,0-11-14-16,-4-6 0 15,-7-7-14-15,-11 1 11 0,-11-1-5 16,0 7 7-16,-19-1-3 16,-14 3 3-16,-7 4-12 15,-10 11 11-15,-5 1 1 16,0 6-4-16,0 0-18 16,10 10-31-16,9 2-20 15,18 0-37-15,15 7-54 16</inkml:trace>
  <inkml:trace contextRef="#ctx0" brushRef="#br0" timeOffset="-42939.51">10255 10187 42 0,'0'0'224'0,"0"0"-157"16,0 0-54-16,0 0 9 15,0 0 34-15,0 0-31 16,40-7-6-16,-40 24-18 15,0 4-1-15,0 9 9 16,0-2-7-16,0-1 5 16,0-6-7-16,11 0 9 15,6-2 0-15,5-8 4 16,4-5-3-16,6-6-3 16,5 0-4-16,4-15-6 15,-4-11 4-15,-3-2-3 16,-12-2-5-16,-10-4 1 0,-10-1 5 15,-2 5 1 1,-13 3 0-16,-15 11-1 0,-9 0-9 16,-9 11 2-16,-5 5-1 15,2 0-23-15,4 5-30 16,7 16-37-16,12-5-112 16</inkml:trace>
  <inkml:trace contextRef="#ctx0" brushRef="#br0" timeOffset="-42592.36">10600 10201 353 0,'0'0'11'16,"0"0"34"-16,0 0-45 0,0 0-5 16,0 0-3-16,0 0-17 15,31 3-9-15,-38 18 34 16,0 5 16-16,3 5-10 15,4-1 4-15,11-4 8 16,10 2 2-16,7-2-6 16,6-12 1-16,4-2-8 15,0-12 3-15,2 0-10 16,-4-16 1-16,-5-20-1 16,-14-6 2-16,-10 0-2 15,-7-6 0-15,-17 6-4 16,-21 5 1-16,-14 6 1 15,-10 14-6-15,-7 12 1 0,2 5 2 16,5 5-28-16,14 16-14 16,16 6-55-16,15 1-45 15</inkml:trace>
  <inkml:trace contextRef="#ctx0" brushRef="#br0" timeOffset="-42243.47">10943 10119 286 0,'0'0'6'16,"0"0"-6"-16,0 0-25 15,0 0 19-15,0 0 6 0,0 0 31 16,18 61-19-16,-22-28-12 16,4-7 4-16,0 7 5 15,7-2-2-15,12-6 3 16,5 1 19-16,4-9-7 15,3-3-1-15,2-14 2 16,6 0-6-16,-4-10-10 16,0-15-7-16,-6-8-5 15,-15-2 2-15,-8 1 3 16,-6 4 3-16,-12-1-2 16,-20 5-1-16,-6 10-3 15,-9 5-4-15,-5 5-6 16,-1 6-4-16,3 6-46 0,9 9-14 15,16 6-66 1,15 6 17-16</inkml:trace>
  <inkml:trace contextRef="#ctx0" brushRef="#br0" timeOffset="-41908.03">11335 10102 216 0,'0'0'50'0,"0"0"-34"15,0 0-16-15,0 0-11 16,0 0-8-16,0 0 19 16,-5 47 31-16,-10-16-3 0,9 2-19 15,3 2 2 1,3-1 5-16,0 1-4 0,20-7 12 16,1-2-9-16,5-5 0 15,3-7-8-15,3-14 0 16,2 0-7-16,4-25-3 15,0-18 2-15,-4-4-1 16,-13 4 4-16,-11 3-4 16,-10 8 5-16,-6 11-3 15,-23 6 0-15,-6 15-9 16,-12 0 1-16,-3 0 7 16,-5 21-4-16,3-6 5 15,7 1-29-15,9 0-51 16,12 1-59-16</inkml:trace>
  <inkml:trace contextRef="#ctx0" brushRef="#br0" timeOffset="-41568.42">11625 10020 296 0,'0'0'24'15,"0"0"-24"-15,0 0-8 16,0 0 8-16,0 0 13 15,0 0 5-15,20 89-12 16,-23-53 4-16,3-1-5 0,0 3 10 16,17-8 2-1,12 4 16-15,-1-9 4 0,7-8-12 16,3-13-13-16,1-4 10 16,1-4-5-16,-2-29-6 15,-9 3-11-15,-11-6-5 16,-7 3-8-16,-11 2-4 15,-7 4 10-15,-15 0 7 16,-13 13 0-16,-11 9-15 16,-7 5 5-16,-4 10 2 15,-2 6 0-15,4 10-42 16,10 0-45-16,12-5-54 16</inkml:trace>
  <inkml:trace contextRef="#ctx0" brushRef="#br0" timeOffset="-41208.22">11937 9999 271 0,'0'0'0'0,"0"0"-26"16,0 0 26-16,0 0 7 15,0 0 17-15,-4 94-12 16,-2-59 18-16,6 7-23 15,0 6 10-15,12-5-10 16,13-7 9-16,5 0 2 16,8-5 9-16,2-10-9 15,4-14-12-15,-5-7 3 16,3-7-9-16,-4-28-13 0,-7-8 12 16,-8-3 1-16,-8 8 17 15,-15 7-1-15,0 5-10 16,-15 5-2-16,-16 4-1 15,-15-4-3-15,-13 7 3 16,-7-2 2-16,-8-1-5 16,3 7-2-16,14 10-55 15,18 0-65-15,22 6-129 16</inkml:trace>
  <inkml:trace contextRef="#ctx0" brushRef="#br0" timeOffset="-40311.49">9962 10276 59 0,'0'0'13'0,"0"0"-13"15,0 0-46-15,0 0 43 16,0 0-1-16,0 0 4 16,0 0-19-16</inkml:trace>
  <inkml:trace contextRef="#ctx0" brushRef="#br0" timeOffset="-39957.02">10588 10364 49 0,'0'0'0'0,"0"0"-13"0,0 0 9 16,0 0 3-16,0 0-7 15,0 0-2-15,0 0-3 16</inkml:trace>
  <inkml:trace contextRef="#ctx0" brushRef="#br0" timeOffset="-30740.62">12677 10364 300 0,'0'0'98'16,"0"0"-75"-16,0 0 5 16,0 0 25-16,0 0-7 0,0 0-8 15,0 7-3 1,0-7 7-16,0 0-1 0,0 0-6 16,0 0-1-16,0 0-6 15,0 0-11-15,0 0-11 16,0 0-6-16,3 0-18 15,1-11-35-15,-4 1-58 16,0-12-59-16,0 1-91 16</inkml:trace>
  <inkml:trace contextRef="#ctx0" brushRef="#br0" timeOffset="-27558.18">12056 10748 35 0,'0'0'66'16,"0"0"-13"-16,0 0-21 16,0 0-1-16,0 0 19 15,0 0-12-15,0 0 0 16,0 0-7-16,40-11-18 15,-40 11-8-15,0 0-1 0,0 0 6 16,3 0 5 0,-3 0-2-16,0 0-8 0,0 0-5 15,-7 0-7-15,-15-6 7 16,-11 6 14-16,-12-4-12 16,-5 4 2-16,-5 0 3 15,-3 0 0-15,-3 0-1 16,-3 0-6-16,-6 0 1 15,0-5 0-15,-6 5-1 16,-4-5 7-16,-7 1-7 16,-14-8 11-16,-6 2-4 15,-12 4 6-15,-7-4-9 16,-4-2 4-16,-1 3-8 16,-1 0 0-16,0 1 1 15,-4-1-2-15,2 4 2 0,1 5-1 16,1 0 0-16,-2 0 0 15,2 0-1-15,7 0 1 16,3 0-4-16,8 0 3 16,5-12 2-16,7 3 1 15,4-3 0-15,7-2-1 16,8 7-1-16,4 2 6 16,6 0-6-16,6 5 1 15,3 0 2-15,5 10 8 16,6-3-1-16,6-7 11 15,-2 0-8-15,7 0-1 16,-3 0-6-16,2 0-1 0,-2 0 3 16,2-2 0-16,0-3-1 15,-4 5 2-15,0 0-4 16,-9 0 7-16,-3 0-12 16,-5 0 2-16,-3 0-2 15,0 0 0-15,3 0 2 16,2-10 3-16,7 6 1 15,3-3-5-15,4 2 9 16,10 0-3-16,3 0-5 16,8 1 5-16,6 4-4 15,0-2 1-15,1 2 3 16,2 0 2-16,-3 0-3 16,-2-5 0-16,3 5 0 0,-3-5-3 15,6 0 3 1,2 5-6-16,-2 0 3 0,2 0 4 15,-3 0 5-15,-2 0-3 16,-1 0-5-16,-1 0 5 16,4 0-7-16,-6 0 0 15,3 0 1-15,-8 5-2 16,1-5 1-16,-1 10 2 16,-2-8-4-16,2 7 2 15,-2-4 2-15,0 2-1 16,5-2 0-16,0-1 1 15,8 1-4-15,-2 0 1 0,6-5 0 16,5 0 0 0,1 0 1-16,5 0-2 0,1 0 2 15,2 5 2-15,0-5 5 16,0 0 2-16,-2 2-5 16,0-2 4-16,-4 5-3 15,0-5 2-15,-4 5 0 16,1-1 3-16,3-4-4 15,2 0 1-15,4 0-2 16,-2 0-7-16,0 0-7 16,0 0-11-16,2 0-24 15,-4 0-31-15,4 0-14 16,-4-4-34-16,4-6-21 16,-4-2-55-16,-4 3-7 15</inkml:trace>
  <inkml:trace contextRef="#ctx0" brushRef="#br0" timeOffset="-27093.43">6347 10533 98 0,'0'0'130'16,"0"0"-39"-16,0 0-14 15,0 0 10-15,0 0-17 16,0 0-16-16,0 0-16 16,0 0 6-16,0 0-3 15,5-4-8-15,0-8-16 16,3 3-10-16,2-8-1 15,1 0 1-15,-3-4-5 16,2 0 0-16,0 2-2 0,-1-2 0 16,1 4-6-16,-4 6 6 15,-3 7 0-15,-3 4 0 16,0 0-9-16,0 0-7 16,0 0-4-16,-5 15 0 15,-11 6 20-15,-3 1 4 16,0-1-3-16,0 5 1 15,-1-4-2-15,4-6 1 16,3 3 2-16,5-8 0 16,1-1-3-16,4-5 1 15,3-3 5-15,0 3-3 16,0 4 17-16,4 8 1 16,18 4-6-16,4 9-8 15,3 4-6-15,1 1 4 16,-1 1-1-16,-4-8-4 0,-7-2-1 15,-6-10-4-15,-5-7-34 16,-7-9-32-16,0 0-36 16,0-11-65-16,6-20-149 15</inkml:trace>
  <inkml:trace contextRef="#ctx0" brushRef="#br0" timeOffset="-25892.73">12068 10670 10 0,'0'0'31'0,"0"0"-3"16,0 0 8-16,0 0 2 15,0 0 4-15,0 0-3 16,15 10-9-16,-5-5-2 15,3 1-2-15,1 4 0 0,-1 2-9 16,-2-3-5 0,-2-4 12-16,-3-1-7 0,-4-4-1 15,-2 0-9-15,0 0-1 16,0 0-6-16,0 0-11 16,-10-4 6-16,-11-10 5 15,-5-8 17-15,-6-6-15 16,-3 7-1-16,-1-5 2 15,0 7 3-15,6 3-3 16,3 4-3-16,8 7 0 16,8 0 0-16,5 5 0 15,2 0-1-15,4 0 1 16,0 0 2-16,0 0-2 16,17 5-5-16,4 7 5 15,6 7-13-15,5-3 7 0,4 1-14 16,0 4 14-16,-5-7 1 15,-3 3-2-15,-4-8 7 16,-5-2 0-16,-7 3 2 16,-4-10 6-16,-4 7 9 15,-4 2-9-15,-10 13-4 16,-18 8-4-16,-14 8 14 16,-12 8-13-16,1-8 0 15,2 2-1-15,5-9-19 16,7-3-39-16,7-6-78 15</inkml:trace>
  <inkml:trace contextRef="#ctx0" brushRef="#br0" timeOffset="-24831.61">8375 10963 119 0,'0'0'62'0,"0"0"-18"15,0 0-13-15,0 0 1 16,0 0 26-16,0 0-23 16,14-5-7-16,-14 5-11 0,0 12-13 15,0 9 18-15,0 9 21 16,-8 18 4-16,2 3-19 15,-6 4-11-15,-1 1-5 16,5 1-12-16,-5-15 0 16,4-4-4-16,2-17-42 15,-3-16-57-15,3-5-87 16</inkml:trace>
  <inkml:trace contextRef="#ctx0" brushRef="#br0" timeOffset="-24540.41">8311 11038 111 0,'0'0'120'16,"0"0"-17"-16,0 0-5 16,0 0-39-16,0 0 1 0,0 0-21 15,28-7-4-15,-11 24 0 16,4 8-22-16,5 6-6 16,5 2-6-16,2-2 0 15,3-1-1-15,-2-2-2 16,-3-1-4-16,-10-12 6 15,-12-9 0-15,-4-6 0 16,-5-27-18-16,0-22 7 16,-12-17 9-16,-4-14 2 15,-4 2 0-15,6 15 2 16,6 20-2-16,8 18 0 16,0 15-15-16,0 10-55 15,6 0-68-15,9 4-92 0</inkml:trace>
  <inkml:trace contextRef="#ctx0" brushRef="#br0" timeOffset="-24094.47">8605 11175 242 0,'0'0'133'16,"0"0"-76"-16,0 0-7 15,0 0 12-15,0 0-6 16,0 0-15-16,14 4-5 0,-1-4-26 16,-1-7-7-16,6-3-6 15,2-5 0-15,4-2-19 16,3-7-1-16,-2 3 19 16,-4-1-17-16,-4 1-4 15,-10 5-6-15,0 4-11 16,-4-7 13-16,-3 13-18 15,0-4 23-15,0 10-7 16,-10 0-5-16,-5 5-11 16,-9 21 47-16,-1 12 6 15,-6-1 19-15,5 6-14 16,1-13-8-16,8-4 8 16,9 0 16-16,8-5 3 0,0 1-5 15,8-7 0 1,17 5-8-16,10-9-16 0,11-6-1 15,9-5-20-15,-4-9-24 16,0-12-18-16,-9-13-25 16,-8-6-1-16,-11-2-77 15</inkml:trace>
  <inkml:trace contextRef="#ctx0" brushRef="#br0" timeOffset="-23918.8">9002 10906 62 0,'0'0'68'15,"0"0"8"-15,0 0-21 16,0 89-2-16,0-36-20 16,11 5-24-16,3 8-1 0,3-2 0 15,1-5 5-15,1-2-3 16,0-11-10-16,-4-13-3 16,-8-19-44-16,-5-14-70 15,-2-4-97-15</inkml:trace>
  <inkml:trace contextRef="#ctx0" brushRef="#br0" timeOffset="-23758.15">9134 11193 60 0,'0'0'169'0,"0"0"-94"15,0 0-27-15,0 0-29 16,0 0-6-16,0 0 36 16,-115 0-17-16,62 0-14 15,-5 0-2-15,5 12-16 0,15-7-23 16,14 0-25-16,15 1-44 15,9-1-74-15</inkml:trace>
  <inkml:trace contextRef="#ctx0" brushRef="#br0" timeOffset="-23308.24">9134 11153 220 0,'0'0'106'0,"0"0"-63"15,0 0-28-15,0 0 10 16,0 0-12-16,0 0 8 0,9 31-4 16,1 0 15-16,4 11-17 15,7-4-2-15,4-8-8 16,-7 1-3-16,-1-14 6 16,-8-8 1-16,-6-9 16 15,-3 0-9-15,0-9-16 16,0-22-9-16,0-12 8 15,-4-3 2-15,-6 8-1 16,5 12 3-16,2 12 5 16,0 11 6-16,3 3 2 15,0 0-3-15,11 3 15 16,9 15-28-16,9 4-14 16,2 9-2-16,-4-3 3 15,-9-3-3-15,-3-8 14 16,-8-13 2-16,-2-4 0 0,-5 0-2 15,0-21-6-15,0-11 3 16,0-14-1-16,-5 0 5 16,3 12-33-16,2 9-5 15,0 8-46-15,5 12-7 16,9 1-25-16,-3 4-5 16,3 0 36-16</inkml:trace>
  <inkml:trace contextRef="#ctx0" brushRef="#br0" timeOffset="-22709.32">9478 11090 31 0,'0'0'73'15,"0"0"-30"-15,0 0-3 16,0 0-2-16,0 0-18 16,0 0-7-16,17 16 8 0,-15-6-5 15,2 11 3-15,0 0 4 16,-2 0-1-16,6 5-3 16,1-5 1-16,5 6-3 15,5-6-2-15,5-2-4 16,9-8 3-16,-1-6 0 15,6-5-9-15,2 0 10 16,-4-14-6-16,-3-7-9 16,-8-6-4-16,-13 1 4 15,-12-2 0-15,0 7-6 16,-14 2 3-16,-21 3 3 16,-15 16 0-16,-12 0 0 15,-5 4 14-15,3 13-12 16,12 4 0-16,14-2-2 0,15-2 2 15,15-1-2-15,8 0 0 16,12-2 0-16,19-7 0 16,14-7-7-16,12-1-4 15,3-26-13-15,2-3 13 16,-10-5 5-16,-9 7 12 16,-17 7-5-16,-7 6 9 15,-14 15 5-15,-4 0-15 16,2 0-6-16,0 5-37 15,1 16 29-15,3 10 14 16,3 6-9-16,0 5-10 0,-1-6 19 16,-1-15 0-16,-4-5 4 15,-2-16 1-15,1 0 32 16,-2-11 9-16,5-20-18 16,1-7 6-16,5-4-2 15,2 2-4-15,5 10 10 16,8 8-13-16,3 10-17 15,6 8-8-15,3 4-14 16,0 0-29-16,2 16-26 16,-8-2-9-16,-2-6-40 15,-9-8-58-15</inkml:trace>
  <inkml:trace contextRef="#ctx0" brushRef="#br0" timeOffset="-22500.51">10242 10953 170 0,'0'0'92'16,"0"0"-30"-16,0 0-28 16,0 0 21-16,0 0-19 15,0 0-22-15,0 68 10 16,8-16-18-16,1 7 2 16,1 2-3-16,5 7 0 15,-1-4-4-15,-6-12-1 16,2-9-4-16,-7-18-31 15,-2-13-74-15,2-12-60 0,1-21-26 16</inkml:trace>
  <inkml:trace contextRef="#ctx0" brushRef="#br0" timeOffset="-22224.36">10438 11106 113 0,'0'0'119'16,"0"0"-24"-16,0 0-19 15,0 0-1-15,0 0-15 16,0 0-43-16,43-33-11 15,-56 54-1-15,-8 5 9 16,-5 1 2-16,8-12 3 16,-5 2-5-16,9-3-1 15,5-7 12-15,4 3 7 16,5-5-6-16,0-1 14 16,14 3 13-16,12 7-33 15,8-1-14-15,7-5-6 0,-2 5-4 16,2-4-24-16,-2 7-17 15,-8 1-26-15,-6 4-21 16,-8 2-33-16,-9 1-75 16,-8 2-75-16</inkml:trace>
  <inkml:trace contextRef="#ctx0" brushRef="#br0" timeOffset="-12022.25">10288 10906 16 0,'0'0'6'0,"0"0"1"16,0 0 6-16,0 0 9 15,0 0-2-15,0 0-6 16,0 0-5-16,7 0-4 16,-7 0-5-16,0 0-2 15,0 0-4-15,0 0 3 16,0 0 3-16,0-10 3 0,-7 4-1 16,0-4 5-1,-1-2 10-15,4 2-2 16,-1-1-9-16,0 1 2 0,-2-1 1 15,2 1 8-15,0 1-4 16,3 2-3-16,-3 2 2 16,5 5 1-16,0 0-8 15,-1 0-1-15,1 0-4 16,-6 10 1-16,2 13 16 16,-8 13 21-16,3 11-27 15,-2 5-11-15,4-1-27 16,2-6-13-16,3-5-73 15</inkml:trace>
  <inkml:trace contextRef="#ctx0" brushRef="#br0" timeOffset="-11190.98">10174 10786 9 0,'0'0'5'0,"0"0"7"16,0 0 29-16,0 0 12 16,0 0-16-16,0 0-22 15,2-17-7-15,-2 17 4 16,0 0 12-16,0 0 3 16,0 0-1-16,0 0-1 0,2 10 1 15,0 6-14-15,6 15 1 16,-1 1-8-16,1 11-3 15,-2-1-3-15,-2-1 6 16,-1-4-5-16,1-10 0 16,-4-12 0-16,0-9 0 15,0-6-7-15,-4 0-28 16,-7-17-9-16,-3-9 38 16,-3-9 6-16,3-3 6 15,3 0 3-15,5 3-3 16,-2 9-2-16,6 5 13 15,2 14-16-15,0 3 13 16,0 4 8-16,0 6-2 16,0 20-18-16,12 16-2 0,3 20 0 15,1 6-14-15,0 0-43 16,4 0-13-16,-4-9-55 16</inkml:trace>
  <inkml:trace contextRef="#ctx0" brushRef="#br0" timeOffset="-9804.93">13168 10261 147 0,'0'0'98'0,"0"0"-49"16,0 0-11-16,0 0 11 0,0 0 7 16,0 0-18-16,33-69-8 15,-31 69-6-15,0 0-5 16,-2 0-19-16,0 0-9 16,0 0-11-16,0 0-6 15,-7 16 1-15,-10 5 25 16,-4 5 7-16,0 10 10 15,1 1-13-15,9 1-1 16,6 2 1-16,5-7 0 16,0-2 0-16,14 0 4 15,12-10-8-15,6-5-3 16,0-11-2-16,9-5-12 0,-3-10 8 16,-2-11-9-1,-5-11 16-15,-8-9-7 16,-8 4 1-16,-15 1 2 0,0 8 4 15,-9 9-2-15,-22 7 2 16,-8 2-3-16,-11 4-4 16,-7 6 9-16,-5-9 7 15,7 3-7-15,10 2-10 16,12 4-33-16,19 0-69 16,14 4-139-16</inkml:trace>
  <inkml:trace contextRef="#ctx0" brushRef="#br0" timeOffset="-9607.43">13553 10522 422 0,'0'0'77'0,"0"0"-31"16,0 0-23-16,0 0-18 15,0 0-5-15,0 0-7 16,17-14-19-16,-15 2-80 16,2-2-142-16</inkml:trace>
  <inkml:trace contextRef="#ctx0" brushRef="#br0" timeOffset="-9060.37">13762 10296 176 0,'0'0'66'0,"0"0"-2"0,0 0-26 15,0 0-10-15,0 0 6 16,0 0-12-16,29-27-18 16,-29 27-4-16,0 0-17 15,0 13-14-15,-3 8 31 16,-6 9 5-16,2 3-5 15,2 3-1-15,5 1-9 16,0-6 4-16,3-5 6 16,8-10 9-16,4 1-2 15,2-8 0-15,-3 1 5 16,0-10 8-16,-3 0-6 16,1 0 6-16,-4 0-9 15,-3 0-5-15,-4 0-4 0,4 0 3 16,-2 0-3-16,0 0-1 15,-1 0-1-15,-2 0-2 16,0 0-2-16,0-5 4 16,0 5 0-16,0 0 0 15,0 0-8-15,0 0-10 16,0 0-12-16,0 0-62 16,0 0-108-16</inkml:trace>
  <inkml:trace contextRef="#ctx0" brushRef="#br0" timeOffset="-7505.35">13559 10234 50 0,'0'0'123'0,"0"0"-57"0,0 0-30 16,0 0 9-16,0 0 7 15,0 0-8-15,0-21-15 16,0 21-16-16,0 0-13 16,0 0-11-16,-4 0-2 15,-6 0 2-15,-4 5 7 16,-2 6 4-16,-5 8 11 15,-2 9-1-15,5-1-1 16,3 3 2-16,4 1-10 16,-1-3 4-16,10 3-3 15,-1-5 13-15,3-5 2 16,0 0 2-16,9-9-3 0,3 2-7 16,2-4-1-1,6-8-2-15,4-2-1 16,2 0-5-16,-3-12-4 0,1-4-7 15,-5-3-1-15,-2-3 5 16,-8 1 6-16,-3 0-11 16,-6 5 8-16,0-1 4 15,0-4-3-15,-12 7-4 16,-8-3 6-16,1 1-1 16,0 6 2-16,0 10-18 15,1 0 9-15,-5 0 6 16,5 5-11-16,1 11-28 15,3 1-37-15,4-2-112 0</inkml:trace>
  <inkml:trace contextRef="#ctx0" brushRef="#br0" timeOffset="-6223.59">13765 10312 42 0,'0'0'51'0,"0"0"9"15,0 0 18-15,0 0-11 16,0 0-29-16,0 0-2 15,2 0-1-15,-2 0-13 16,0 0-4-16,3 0-5 16,-3 0-1-16,0 0-5 15,0 0 5-15,0 0-3 16,0 0-3-16,0 0 1 16,0 0-4-16,0 0 6 0,0 0-6 15,0 0 1-15,0 0-1 16,0 0 1-16,0 0-4 15,0 0-7-15,0 0 6 16,0 0-9-16,0 12 10 16,0 2 3-16,0 8 12 15,0-1-12-15,0 0 2 16,0 0 0-16,6 0 2 16,9 5-3-16,4 0-1 15,2 5 0-15,0-3-2 16,4-7-1-16,-11-7 2 15,1-7-1-15,-4-2 1 16,0-5-2-16,2 0-8 0,-1-16-8 16,0-1 6-16,-3-4 7 15,-2-10 3-15,0 1 0 16,-4 3 0-16,-3 6-2 16,0 0 0-16,-14 9-3 15,-4-6 0-15,-5 5 0 16,-1 2-8-16,-5 11 3 15,-4 0-5-15,-3 0 1 16,1 17-11-16,-1-2-13 16,1 2-55-16,6-7-50 15</inkml:trace>
  <inkml:trace contextRef="#ctx0" brushRef="#br0" timeOffset="-5678.33">14064 10324 124 0,'0'0'113'0,"0"0"-49"15,0 0-38-15,0 0-10 16,0 0-9-16,0 0-7 16,20 0-8-16,-20 9 8 15,0 8 7-15,0 8-7 16,0 2 6-16,0 3-4 15,5-2 4-15,1-1-3 16,6-6 5-16,-2 0-1 16,1-12 1-16,3 1-3 15,1-10 1-15,-1 0-2 16,6 0-4-16,-1-5-8 16,0-16-9-16,2-5 17 0,-3-5 2 15,-8 5 2-15,-7 0 1 16,-3 5 3-16,-5 4 1 15,-18 2-7-15,-8 0 18 16,-6 8-12-16,-6 2 7 16,-1 0-13-16,-4 5-1 15,6 0-1-15,5 0-20 16,15 0-1-16,9 0-38 16,11 10-61-16,2 2-70 15</inkml:trace>
  <inkml:trace contextRef="#ctx0" brushRef="#br0" timeOffset="-5310.28">14183 10297 238 0,'17'-6'79'15,"-9"6"8"-15,-4 0-33 16,-2 0-27-16,1 0 3 16,-2 0-11-16,-1 0-19 15,0 5-5-15,0 6 0 16,0 10 5-16,4 11 0 15,3-11-2-15,9 4 1 16,3-3 1-16,3-1-2 16,9-5 4-16,5 1 2 15,-4-8-3-15,7-4 2 16,-2-5-1-16,-4 0-4 0,-4-14 2 16,-4-8 0-1,-8 1 6-15,-11 0 0 0,-6-5-6 16,-2-2 0-16,-22 2 6 15,-6 7-1-15,-9 7-5 16,-1 12-12-16,-5 0 3 16,2 0-2-16,5 10-10 15,6 1-15-15,14-1-56 16,11 2-24-16,4 2-79 16</inkml:trace>
  <inkml:trace contextRef="#ctx0" brushRef="#br0" timeOffset="-4980.45">14537 10265 276 0,'0'0'56'0,"0"0"-23"15,0 0-33-15,0 0 1 16,0 0 3-16,0 0-2 16,32 26 5-16,-27-5 2 15,1 5-3-15,9-4-5 16,-1-1 5-16,10 0 6 15,0 0-2-15,5-5-3 16,-1-6 4-16,-2-6-5 16,-2-4 7-16,0 0-13 15,-5-14 1-15,-6-12-4 16,-5-2-1-16,-8-3 2 16,0 1 2-16,-12 3-4 0,-13 6 1 15,-12 10 1-15,-8 7-15 16,-7 4 13-16,-4 11 1 15,5 14 0-15,6-3-21 16,7-1-30-16,16 3-65 16,13-3-47-16</inkml:trace>
  <inkml:trace contextRef="#ctx0" brushRef="#br0" timeOffset="-4607.8">14807 10296 144 0,'0'0'63'0,"0"0"-15"16,0 0-20-16,0 0 9 15,0 0-15-15,0 0-12 16,9 49 1-16,-9-23-5 16,0-5-1-16,4 0 4 15,4 0-2-15,6 4 5 16,8-10 7-16,2 2 1 15,4-5-11-15,1-3 4 16,2-9-2-16,2 0 0 16,0-4-11-16,1-22-2 15,-8-3 1-15,-8 4-5 16,-7-1 6-16,-11-1-2 0,0 6 7 16,-15 0-9-16,-13-5 4 15,-10 10-2-15,-5-3-3 16,-2 8-3-16,-1 5 7 15,11 6-25-15,9 0-10 16,9 0-31-16,14 6-79 16</inkml:trace>
  <inkml:trace contextRef="#ctx0" brushRef="#br0" timeOffset="-4256.59">15171 10229 232 0,'0'0'53'0,"0"0"-11"16,0 0-25 0,0 0-2-16,0 0 11 0,0 0-22 15,29 10 1-15,-29 16 4 16,0 5 5-16,0 1-10 16,0 4-2-16,0-4 3 15,19 0-1-15,8 0 10 16,6-1-4-16,6-10 2 15,4-4-12-15,3-8 0 16,-2-9 5-16,4-16 2 16,-4-15-6-16,-9-11 26 15,-15-5-4-15,-20 5-13 16,0-6 2-16,-37 12-2 16,-10 8 3-16,-16 9 1 0,-2 8-14 15,-3 11 0-15,6 11-22 16,13 21-33-16,6-2-41 15,14 3-98-15</inkml:trace>
  <inkml:trace contextRef="#ctx0" brushRef="#br0" timeOffset="-4021.06">15834 10538 465 0,'0'0'89'16,"0"0"-89"-16,0 0-10 16,0 0 10-16,0 0 1 15,0 0-1-15,0 0-37 16,0 0-71-16,0-5-120 15</inkml:trace>
  <inkml:trace contextRef="#ctx0" brushRef="#br0" timeOffset="-3493.54">16084 10269 214 0,'0'0'112'15,"0"0"-51"-15,0 0-48 16,0 0 14-16,0 0-24 15,0 0-3-15,18-8-26 16,-18 8 4-16,0 15 22 16,-10 6 2-16,0 15 15 0,3 2-10 15,7 2-1-15,0 2-4 16,7-4 8-16,13 0-2 16,3-8 8-16,1-8 2 15,-3-13-3-15,4-9 11 16,-3 0-4-16,3-4-11 15,-1-13-2-15,-1-14 2 16,-6 1-7-16,-5 2 7 16,-9 1-11-16,-3 6-9 15,-8 2 9-15,-16-2 6 16,-6 0 0-16,-9 4-6 16,0 8 0-16,-7 2-1 0,5-3-2 15,13 10-10-15,4 0-23 16,12 0-33-16,10 0-38 15,2 10-34-15,2 2-13 16</inkml:trace>
  <inkml:trace contextRef="#ctx0" brushRef="#br0" timeOffset="-3180.79">16271 10286 63 0,'0'0'96'0,"0"0"-62"15,0 0-11-15,0 0-11 16,0 0-12-16,0 0-9 15,23-10 9-15,-23 31 18 16,0 6 5-16,0 9-10 0,2-4-1 16,6 4 4-1,1-11 8-15,5 2-7 0,1-11 1 16,1 0-15-16,4-6 5 16,-1-5 9-16,1-5-1 15,7 0-6-15,-6-19 4 16,-1 2-10-16,-5-4-2 15,-9-5 5-15,-6 0 6 16,0 0-7-16,-13-2-4 16,-9 9-4-16,-7 2 1 15,-7 13-9-15,0 4-5 16,3 0-2-16,5 4-11 0,4 6-42 16,10 6-77-16</inkml:trace>
  <inkml:trace contextRef="#ctx0" brushRef="#br0" timeOffset="-2841.58">16457 10312 212 0,'0'0'67'0,"0"0"-42"16,0 0-25-16,0 0 0 16,0 0-2-16,0 0 2 15,18 5 0-15,-18 11 13 16,0 1 3-16,7 4-3 15,4 0-4-15,10 5 20 16,-3-5-7-16,7 0 9 16,0-1-12-16,1-9-1 0,6-1-9 15,-7-8-2-15,3-2 8 16,1 0-6-16,-4-12-9 16,-7-9-3-16,-6-5 3 15,-9 0 6-15,-3 0-5 16,-8-2 4-16,-17 2-5 15,-9 0-5-15,-4 11 3 16,-5 9-10-16,-4 6-40 16,-1 16 10-16,3 15-13 15,7 6-63-15</inkml:trace>
  <inkml:trace contextRef="#ctx0" brushRef="#br0" timeOffset="-2485.52">16716 10317 267 0,'0'0'44'0,"0"0"-41"16,0 0-3-16,0 0 0 16,0 0-7-16,0 0 6 15,37 58 2-15,-27-31 10 16,7-1 7-16,4-1-4 15,5-4 7-15,3 1-4 16,-1-10-3-16,1-8 5 0,0-4 14 16,-2 0-31-16,2-16-2 15,-7-10-8-15,-3-5 2 16,-12-6 6-16,-7 6 17 16,-2 0-10-16,-24 15-5 15,-10-1-2-15,-4 13-12 16,-11 4 3-16,1 0 9 15,3 9-8-15,4 7-12 16,12 1-25-16,7-2-37 16,17-4-90-16</inkml:trace>
  <inkml:trace contextRef="#ctx0" brushRef="#br0" timeOffset="-2141.56">17012 10317 223 0,'0'0'45'0,"0"0"2"15,0 0-44-15,0 0-3 16,0 0-9-16,0 0 9 16,6 43 18-16,-12-22 0 15,6 4-1-15,0-3-9 16,0 3 7-16,13-4 23 16,3 1-5-16,5-1-6 15,6-5-9-15,0-6-1 16,3-5-14-16,1-5 4 15,0-5-1-15,-2-16-6 16,-3-10-7-16,-7 0 1 16,-10-6 6-16,-9 6 10 0,0 3-10 15,-9 2-4-15,-15 7 3 16,-7 7 1-16,-7 8-14 16,2 4-29-16,-1 0 28 15,8 14-35-15,4-3-40 16,12 11-39-16,8-8-56 15</inkml:trace>
  <inkml:trace contextRef="#ctx0" brushRef="#br0" timeOffset="-1795.42">17337 10312 219 0,'0'0'62'0,"0"0"-29"15,0 0-33-15,0 0-12 16,0 0-3-16,0 0 15 15,11 12 18-15,-11 4 16 16,3 15-2-16,6 0-5 16,3-1-6-16,5-2 2 15,4 3 1-15,1-10-4 16,2-4-5-16,-2-3-2 16,-6-9 7-16,-5-5-12 15,-1 0-5-15,2-19-3 16,0-19-49-16,-5-9 39 15,-5 5 3-15,-2 0-2 16,-2 10 9-16,-17 11 0 0,-8 11 0 16,-1 9-12-16,-9 1-14 15,-7 1 11-15,-1 19 13 16,0 1-10-16,7-5-28 16,7 5-36-16,9-8-30 15,18-5-47-15</inkml:trace>
  <inkml:trace contextRef="#ctx0" brushRef="#br0" timeOffset="-1441.47">17579 10261 249 0,'0'0'26'0,"0"0"-26"16,0 0-13-16,0 0-31 15,0 0 44-15,0 0 8 16,6 63 16-16,-10-37 11 15,4 5-5-15,0 1-2 16,5-1-7-16,12 5 7 16,4-13-3-16,4 3-1 15,0-12 8-15,1-2-12 16,1-8-1-16,0-4-4 16,-5-9-13-16,3-12-2 15,-7-12-8-15,-5 2 8 16,-9-2 3-16,-4 7-3 15,-4 5-5-15,-18 2 5 0,-9 7 0 16,-7 3-8 0,-7 9-17-16,0 0-1 0,1 15 24 15,8-4-17-15,7 3-46 16,12 3-53-16,12-6-15 16</inkml:trace>
  <inkml:trace contextRef="#ctx0" brushRef="#br0" timeOffset="-1126.92">17832 10282 136 0,'0'0'84'0,"0"0"-25"15,0 0-58-15,0 0-1 16,0 0 0-16,0 0 7 16,4 46 29-16,-10-20-8 0,0 5-13 15,6-3 4-15,0 3 9 16,8 7 0-16,15-3 11 15,8-4-17-15,3-10-5 16,4-9 0-16,-6-12 7 16,8 0-16-16,-3-31-8 15,-1-2-2-15,-5-4-2 16,-7-9 3-16,-12 14-4 16,-8-4 0-16,-4 8 5 15,-8 14-2-15,-21 7-1 16,-17 7-44-16,-11 7-29 15,-19 14-14-15,-5-2-33 16</inkml:trace>
  <inkml:trace contextRef="#ctx0" brushRef="#br0" timeOffset="208.39">17964 11184 282 0,'0'0'58'0,"0"0"-58"16,0 0-10-16,0 0-2 15,0 0 12-15,0 0 5 16,-68 0 12-16,27 0 11 16,-4 0 5-16,-10 0-7 15,-6 0-4-15,-15 0-1 16,-13 0 4-16,-8 0-13 15,-15 0-6-15,-10 0 7 16,-8 0 0-16,-20-5 6 16,-12 1-5-16,-14 1 4 15,-11-1-7-15,0 4-2 16,-1 0-4-16,-2 0 1 16,5 0-6-16,-2 0-4 15,2 0 2-15,4 0-2 0,-3 0 0 16,9-10-2-16,2-1-2 15,8 1 1-15,17 5 6 16,18 3-4-16,20 2-2 16,19 0-1-16,11 2 1 15,8 3 4-15,8-1 3 16,4-4 0-16,1 0-3 16,2 0 0-16,2-9 2 15,1-3 1-15,5-2 0 16,5 2 6-16,6 3-6 15,0 2 0-15,4 2-1 16,3 1 3-16,-5-2-4 16,8 2 4-16,-8 2-1 0,-2-3 9 15,0 1-2-15,-1-6-3 16,2 3 3-16,-2-7-7 16,2 2 0-16,-4-4-1 15,6-3 0-15,6 7 3 16,5-3-2-16,3 4 1 15,4 6-2-15,5-7 4 16,0 8-1-16,1-6-3 16,3 3 12-16,4-2-3 15,2 9-1-15,-1-5-5 16,3 5-3-16,-3 0-4 16,3 0-13-16,0 0-38 0,0 0-50 15,3 5-87-15</inkml:trace>
  <inkml:trace contextRef="#ctx0" brushRef="#br0" timeOffset="656.5">12618 10906 198 0,'0'0'144'0,"0"0"-89"16,0 0-45-16,0 0-10 0,0 0 0 16,78-12 3-16,-47-7 0 15,2-2 6-15,5-11-2 16,3 1-2-16,-6-1-3 16,-6 10 7-16,-10 7 9 15,-9 10 27-15,-3 5-6 16,-7 0-33-16,0 0-6 15,0 10-11-15,-12 7-6 16,-15 8 17-16,-10-3 0 16,-6 3 4-16,2-8-1 15,4 2 3-15,6-3-6 16,4 1-2-16,10-1 2 0,10 10 0 16,7 5 0-1,0 11 9-15,27 6 7 0,11 8 3 16,12-2-5-16,-1 3-4 15,1-4-10-15,-7-7-5 16,-4-14-29-16,-6-15-28 16,-7-7-56-16,0-10-116 15</inkml:trace>
  <inkml:trace contextRef="#ctx0" brushRef="#br0" timeOffset="1856.44">17979 11048 1 0,'0'0'65'0,"0"0"-19"0,0 0-9 16,0 0 11 0,0 0-14-16,88 11 4 0,-69-1-18 15,-2-1-1-15,-5-2 3 16,-3-2-10-16,-4-1 17 16,-3-4-3-16,-2 0-7 15,0-4-19-15,-2-13-14 16,-17-4 14-16,-12-10 13 15,-8 1-4-15,-8-3-9 16,-5 7 10-16,-3 0-4 16,5 5-4-16,7 11-4 15,12 3-1-15,12 3 3 16,13 4-8-16,6 0-21 16,0 0 29-16,18 9 24 0,16 12-12 15,11 6-12-15,7-5 3 16,1 5 3-16,-2-6-1 15,-1-2-3-15,-9-3 4 16,-10 0 2-16,-6-6-2 16,-15-3 9-16,-10 3-1 15,0 4-14-15,-16 9-8 16,-12 12 8-16,-15 8 6 16,-2 9-6-16,-6-10 0 15,4 0-25-15,-1-10-43 16,5-2-64-16,6-14-128 15</inkml:trace>
  <inkml:trace contextRef="#ctx0" brushRef="#br0" timeOffset="3141.51">14912 11342 69 0,'0'0'53'0,"0"0"-30"16,0 0 82 0,0 0-23-16,0 0-18 0,0 0-14 15,0 0-18-15,2-47-5 16,-2 47-16-16,0 0-9 16,0 4-2-16,2 17-11 15,1 5 11-15,-3 12 0 16,0 2 0-16,4 3-26 15,0-6 15-15,0-1-9 16,2-10-35-16,0-14-70 16,0-12-83-16</inkml:trace>
  <inkml:trace contextRef="#ctx0" brushRef="#br0" timeOffset="3339.13">15009 11219 1 0,'0'0'84'0,"0"0"7"16,0 0-30-16,0 0-10 15,0 0 1-15,0 0-29 16,12 74 4-16,-7-4-21 16,-3 8-4-16,5 0 7 15,2-3-8-15,1-7 12 16,-2-11-8-16,-3-21-5 16,-5-20-26-16,0-16-91 15,0-10-78-15</inkml:trace>
  <inkml:trace contextRef="#ctx0" brushRef="#br0" timeOffset="3823.35">15067 11552 4 0,'0'0'126'0,"0"0"-20"16,0 0-28-16,0 0-23 15,0 0-36-15,0 0 2 16,-76-21 35-16,28 15-30 16,-5 6-22-16,-2 0 25 15,5 0-29-15,5 0 12 16,17 0-8-16,11 0-4 15,15 0-25-15,2 0 25 16,19 0-9-16,17-2-8 16,13-7-39-16,9-12 36 15,-3 4 7-15,-6-2 5 16,-9 13-3-16,-11 0 11 16,-10 6 13-16,-10 0-13 0,-1 17-7 15,-5 0 3-15,-3 13 4 16,0-4 0-16,0 5-2 15,0-3-2-15,0-7 1 16,0 1 3-16,16-8 10 16,5 2 3-16,7-6 11 15,6-10-10-15,0 0 10 16,1-5-9-16,-2-21-7 16,-2-5-8-16,-6-2 0 15,-14 3 6-15,-8 3-2 16,-3 11-4-16,-12 4-1 15,-19 8 1-15,-8 4 9 0,-8 0 9 16,-3 0-8 0,5 4-10-16,7 3 8 0,9 3-8 15,15-5-10-15,14 1-31 16,0 0-37-16,21-2 41 16,22-4-148-16</inkml:trace>
  <inkml:trace contextRef="#ctx0" brushRef="#br0" timeOffset="4102.41">15480 11493 31 0,'0'0'86'0,"0"0"14"16,0 0-9-16,0 0-59 15,0 0-27-15,0 0 8 16,-33 0 33-16,4 0-22 16,11 0 14-16,1 0-19 0,9 4-17 15,8 3 24-15,0 12-5 16,0-2 0-16,8 4-14 15,11-4-3-15,0 4-1 16,-1-5-3-16,-1-1-4 16,-5-4-1-16,-4-6 3 15,-5 0-1-15,-3-5 0 16,0 0-13-16,-17 0-5 16,-8 0 8-16,2 0-28 15,4 0-4-15,-1 0-7 16,9 0-37-16,4-5-45 15</inkml:trace>
  <inkml:trace contextRef="#ctx0" brushRef="#br0" timeOffset="4323.75">15633 11268 105 0,'0'0'76'15,"0"0"-19"-15,0 0-40 16,0 0-8-16,0 0 6 15,0 0 7-15,35 95-3 16,-35-38 14-16,3 11-20 16,-1 12-7-16,5 3 9 15,3 2-8-15,-1-17-4 16,1-12-3-16,-5-18-16 0,-5-23-90 16,0-15-112-1</inkml:trace>
  <inkml:trace contextRef="#ctx0" brushRef="#br0" timeOffset="4491.89">15818 11592 22 0,'0'0'137'16,"0"0"-17"-16,0 0-41 15,0 0-43-15,0 0 16 16,0 0 0-16,-90-47-42 16,49 58 7-16,4 4-10 15,3-4-7-15,8-1-1 16,9-8-55-16,10 7-50 15,7-9-65-15,13 0-4 16</inkml:trace>
  <inkml:trace contextRef="#ctx0" brushRef="#br0" timeOffset="4774.74">15969 11488 113 0,'0'0'103'16,"0"0"1"-16,0 0-20 15,0 0-23-15,0 0-44 16,0 0-17-16,37-5-4 15,-53 5 4-15,-8 5 30 16,0 4-6-16,5 3-7 16,5 4-17-16,6-1 4 15,4 6 20-15,4 0 2 16,0 6-6-16,0 5-7 16,8 4 8-16,0-4 2 0,-8-1 7 15,0-5-3-15,0-5-25 16,-8-11-2-16,-9-7-1 15,-3-3 0-15,-3 0-7 16,-4-17-48-16,1-9-57 16,3-12-107-16</inkml:trace>
  <inkml:trace contextRef="#ctx0" brushRef="#br0" timeOffset="37590.31">14888 11445 1 0,'0'0'11'0,"0"0"12"0,0 0-14 16,0 0-8-16,0 0-1 16,0 0-4-16,0 0 2 15,0 0 2-15,0 0 5 16,18 0-1-16,-18 0-1 15,0 0-1-15,0 0 0 16,0 0-1-16,4 0-1 16,-4 0 4-16,0 0-4 15,0 0 4-15,0 0-4 16,0 0 9-16,0 0-7 16,0 6 3-16,0-6-5 15,0 6 0-15,0 4 0 16,0 6 2-16,0 10 2 0,0 0-3 15,0 10-2 1,0 2 6-16,0-1-7 0,0-2 2 16,0-7 0-16,0-1 3 15,0-8-1-15,0-3-2 16,0-9 1-16,0-2-3 16,0-1-2-16,0-4-16 15,0 0-31-15,-4 0 33 16</inkml:trace>
  <inkml:trace contextRef="#ctx0" brushRef="#br0" timeOffset="38742.58">14867 11761 5 0,'0'0'21'0,"0"0"-11"16,0 0-4-16,0 0 8 15,0 0-10-15,0 0 0 16,14 31-4-16,-11-31 0 15,-2 0 2-15,-1 0 0 0,3 5-3 16,-3-5 4-16,0 0-5 16,0 0 3-16,0 0-2 15,0 0-13-15,0-5-10 16,0-16 11-16,0-10 13 16,0-1 5-16,0-9-3 15,0 4-3-15,0-3 3 16,0 2-4-16,0 9 2 15,2 3-12-15,0 5 1 16</inkml:trace>
</inkml:ink>
</file>

<file path=ppt/ink/ink1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17T09:28:52.954"/>
    </inkml:context>
    <inkml:brush xml:id="br0">
      <inkml:brushProperty name="width" value="0.05292" units="cm"/>
      <inkml:brushProperty name="height" value="0.05292" units="cm"/>
    </inkml:brush>
  </inkml:definitions>
  <inkml:trace contextRef="#ctx0" brushRef="#br0">22734 2478 41 0,'0'0'27'0,"0"0"10"16,0 0 20-16,0 0-6 15,0 0-10-15,0 0-6 16,0 0 0-16,0 0 0 16,0 0-4-16,0 0 0 15,0 0-2-15,0 0-3 0,0 0-1 16,0 0-5 0,0 0-2-16,0-6-5 0,0 1-3 15,0 2 0-15,0 0-6 16,-9 1 1-16,-2-1-1 15,-8 0-3-15,0 3-1 16,-5 0-1-16,-8 6 1 16,-6 9 1-16,0 2 1 15,-1 2-2-15,10-6-2 16,4 3 2-16,6 1 0 16,9-1 2-16,7 0 3 15,3 0-2-15,0 6 8 0,10-4-2 16,16 7-5-1,3-4-4-15,3 6 2 0,1-3-2 16,-3 0 1-16,-6 0-1 16,-5-3 0-16,-3-4 0 15,-11-4 0-15,2-4 0 16,-7-2-5-16,0 1 0 16,0-2-7-16,-7 2 8 15,-3-2 2-15,-3-4 2 16,-6 1-5-16,-3-3 3 15,-5 0 0-15,0 0-11 16,2 0 5-16,9-8-2 16,-1 2 10-16,7-2 1 15,4 1 2-15,6-2 6 16,0-4 4-16,0-4 0 0,0 2-3 16,14-7 14-16,-1-2-14 15,6-3-9-15,0-2 4 16,3 1-1-16,5-1 3 15,0 2-2-15,-2 0-1 16,-4 8 3-16,-4 1 2 16,-6 4-2-16,-8 6-5 15,-3 0-2-15,0 2-4 16,-9-1-2-16,-15-4 4 16,-4 5 2-16,-3 6-5 15,3 0-9-15,4 0-23 16,1 8-17-16,5 8-45 0,1-5-101 15</inkml:trace>
</inkml:ink>
</file>

<file path=ppt/ink/ink1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17T09:26:51.174"/>
    </inkml:context>
    <inkml:brush xml:id="br0">
      <inkml:brushProperty name="width" value="0.05292" units="cm"/>
      <inkml:brushProperty name="height" value="0.05292" units="cm"/>
    </inkml:brush>
  </inkml:definitions>
  <inkml:trace contextRef="#ctx0" brushRef="#br0">11142 557 222 0,'0'0'95'16,"0"0"-49"-16,0 0-41 0,0 0 14 16,0 0 29-16,0 0-14 15,0 0-24-15,0-10-10 16,-9 10-1-16,1 0 1 15,-6 0 4-15,3 10-3 16,1 15 8-16,-1 10-3 16,1 5-3-16,1 3 2 15,9 5-4-15,0-5-2 16,0 0-3-16,9 3 4 16,12-3 6-16,5-10 7 0,7-7-5 15,5-9 10 1,-5-12 3-16,2-5 3 0,-2-14-3 15,-6-23-18-15,-8-14-3 16,-11-14-6-16,-8-7 3 16,-13 7-8-16,-17 4 0 15,-14 15-9-15,-4 16-6 16,-4 11-15-16,-3 19-15 16,1 0-27-16,9 13-39 15,9 6-74-15</inkml:trace>
  <inkml:trace contextRef="#ctx0" brushRef="#br0" timeOffset="513.7">11538 635 282 0,'0'0'78'15,"0"0"-57"-15,0 0 2 0,0 0 27 16,0 0-24-16,0 0-17 15,3 8-3-15,-17 14 8 16,0 10 1-16,0 3-14 16,4 3 0-16,4 5-1 15,6-2-2-15,0 2 0 16,4-4 2-16,17-6-7 16,1-3 18-16,5-15-12 15,2-4 3-15,2-11 11 16,-1 0 0-16,-1-21-13 15,-2-14 0-15,-5-5 0 16,-11-9 0-16,-8 3-1 16,-3 3 0-16,-12 11 1 0,-17 5 3 15,-8 3-3-15,-15 5-5 16,-11 8 1-16,-3 6 3 16,5 5-19-16,3 0-42 15,10 5-68-15,18 9-140 16</inkml:trace>
  <inkml:trace contextRef="#ctx0" brushRef="#br0" timeOffset="903.48">11692 587 313 0,'0'0'93'0,"0"0"-93"16,0 0-11-16,0 0 8 16,0 0 3-16,0 0 25 15,11 102-15-15,-11-64-10 16,0-3-3-16,0-3-2 16,8 0-7-16,15-2 12 15,3 0 17-15,7-6-1 16,0-8 10-16,4-8-9 15,-4-8 34-15,0 0-26 16,-3-22 3-16,-8-15-27 0,-4-9 7 16,-10 6-5-1,-4 5-2-15,-4 5-2 0,-17 14-6 16,-15-5 7-16,-15 12-5 16,-5 9 1-16,1 11-9 15,-1 21-12-15,7 9-29 16,6-1-21-16,10 1-56 15,15-6-78-15</inkml:trace>
  <inkml:trace contextRef="#ctx0" brushRef="#br0" timeOffset="1270.26">11988 641 178 0,'0'0'60'0,"0"0"-9"16,0 0-36-16,0 0-14 16,0 0 33-16,0 0-2 15,14 94-28-15,-12-64 3 16,5-4-7-16,3 4 1 16,6-6 10-16,6-2-4 15,5-3 11-15,4-3 29 16,-2-8-25-16,1-6 9 15,-2-2 2-15,-2-8-16 16,-5-16-13-16,-4-8-4 16,-6-3 0-16,-8 2 0 15,-3 4-1-15,-10 5-3 0,-21 8-4 16,-6 5 7-16,-13 11 0 16,-4 0-5-16,-9 13 2 15,12 9-16-15,1 2-40 16,13 3-55-16,18-5-71 15</inkml:trace>
  <inkml:trace contextRef="#ctx0" brushRef="#br0" timeOffset="1648.08">12246 684 155 0,'0'0'102'0,"0"0"-102"16,0 0-19-16,0 0 19 16,0 0 17-16,14 86-16 15,-2-56 14-15,6-1 7 16,9-2-10-16,3-3 1 16,5-5 13-16,3-6 9 15,2-10 7-15,2-3-1 16,1-3-11-16,-2-21-22 15,-3-8 3-15,-11-3-6 16,-8 0 4-16,-8 5-9 16,-11 6-1-16,0 5-3 15,-19 3 0-15,-19 3-3 0,-13 7 3 16,-12 4 2-16,-5 2 0 16,3 16 1-16,7 8-39 15,13 1-30-15,12 1-54 16,12-4-13-16</inkml:trace>
  <inkml:trace contextRef="#ctx0" brushRef="#br0" timeOffset="1997.87">12610 657 233 0,'0'0'0'0,"0"0"-19"16,0 0 19-16,0 0 6 15,0 0 15-15,0 0-5 16,14 91-3-16,-6-53-4 16,6 2-8-16,5 3 0 15,6 0 22-15,6-2 3 16,8-9 20-16,-1-7-18 16,0-10-2-16,-3-12-1 15,0-3 5-15,-7-16-16 16,-4-16-8-16,-10-12-6 15,-12 1-3-15,-2-2 3 16,-21 2-6-16,-18 8 6 16,-6 8 3-16,-7 14-3 15,0 7-1-15,3 6-5 0,3 3-6 16,5 18-31-16,6 6-31 16,14 0-40-16,12 0-63 15</inkml:trace>
  <inkml:trace contextRef="#ctx0" brushRef="#br0" timeOffset="2397.65">12950 635 155 0,'0'0'50'16,"0"0"-29"-16,0 0-11 0,0 0 24 15,0 0-5-15,0 0-24 16,19-2-3-16,-19 29 4 15,0 8-3-15,0-3 0 16,0 6 2-16,0-1 0 16,13-2 12-16,10 3-15 15,1-11 19-15,3-3 5 16,2-5 2-16,1-8-11 16,1-7 18-16,-2-4-11 15,1-4-14-15,0-18-6 16,-3-8 4-16,-7-2-3 15,-8 0-5-15,-9 7-4 16,-3 10 3-16,-3 4-3 0,-23 0-1 16,-7 0 5-1,-7 3 0-15,-9 0 0 0,-5 5 0 16,-4 1-2-16,1 2 4 16,8 0-4-16,11 0-28 15,12 5-53-15,17 9-64 16,9-4-84-16</inkml:trace>
  <inkml:trace contextRef="#ctx0" brushRef="#br0" timeOffset="2755.42">13362 678 36 0,'0'0'188'0,"0"0"-156"15,0 0-32-15,0 0 0 16,0 0 4-16,0 0 13 16,-35 81 0-16,25-54 6 15,-1 2-14-15,11 7-3 16,0-1 22-16,11 0 1 16,13 0-1-16,11-6-9 15,3-8 14-15,0-7-7 16,0-14 6-16,-8 0-20 15,-2-21 3-15,-10-22-15 16,-4-9-1-16,-14-4 0 16,0 8-10-16,-14 10 4 15,-18 17 7-15,-4 7 0 0,-8 14-5 16,4 0-3-16,2 8-11 16,8 13-44-16,4 3 7 15,12 4-57-15,11-4-81 16</inkml:trace>
  <inkml:trace contextRef="#ctx0" brushRef="#br0" timeOffset="2948.31">13922 1071 501 0,'0'0'55'0,"0"0"-21"15,0 0-31-15,0 0-3 16,0 0 0-16,0 0-5 16,35 3-39-16,-35-3-92 15,0-3-196-15</inkml:trace>
  <inkml:trace contextRef="#ctx0" brushRef="#br0" timeOffset="3416.07">14085 639 242 0,'0'0'88'0,"0"0"-65"15,0 0-23-15,0 0 0 16,0 0 10-16,0 0 3 16,-8 48-5-16,0-16 3 15,2 3-10-15,6 5 0 16,0 0 4-16,0 1-1 16,14-1-4-16,7-5 11 15,4-3 4-15,4-8 1 0,4-5 9 16,0-8-4-16,-1-9 7 15,-4-2-18-15,1 0 12 16,-4-26-15-16,-3-6-7 16,-11-12-6-16,-11 5 6 15,0 3 5-15,-19 4-5 16,-11 8 0-16,-10 3 0 16,-9 4-1-16,-3 6-4 15,-2 9 4-15,7 2-7 16,3 0-18-16,13 11-46 15,5 2 22-15,12 6-74 16,14-3-75-16</inkml:trace>
  <inkml:trace contextRef="#ctx0" brushRef="#br0" timeOffset="3775.83">14295 770 263 0,'0'0'60'0,"0"0"-60"15,0 0 1-15,0 0 7 16,0 0 0-16,0 0 31 16,2 64-29-16,6-31 7 15,3-1 0-15,8-2-8 16,5-1-6-16,6-5 15 16,-2-2 14-16,1-6-30 0,-2-5 31 15,-3-8-24 1,2-3 29-16,-8 0-22 0,-1-11-3 15,-5-13-12-15,-3-11-1 16,-6-8-1-16,-3 2 1 16,0 6-1-16,-19 9-5 15,-9 9 5-15,-1 6-6 16,-6 11 5-16,-3 0-3 16,-3 0-4-16,-2 14-8 15,5 0-7-15,3-4-38 16,9 4-24-16,10-3 11 15,11-4-87-15</inkml:trace>
  <inkml:trace contextRef="#ctx0" brushRef="#br0" timeOffset="3830.83">14295 770 23 0</inkml:trace>
  <inkml:trace contextRef="#ctx0" brushRef="#br0" timeOffset="4150.64">14295 770 23 0,'141'54'122'0,"-112"-68"-64"0,-4 4-31 0,-6 1-1 0,-5 4 14 0,-9 3 26 0,-3 2-40 16,-2 0-26-16,0 0-6 15,0 0-10-15,0 13 8 16,0 14 8-16,0 3 0 16,0 2 7-16,5 0 5 15,9-3-11-15,0-1 5 16,7-4 7-16,4-6 0 16,2-4-4-16,3-7 8 15,3-3-5-15,2-4 7 0,-2-4-16 16,-4-17 5-16,-1-8-6 15,-10-9-3-15,-6-2 1 16,-12 2-4-16,0 6 2 16,-17 7-1-16,-10 12 1 15,-11 8-7-15,-9 2 5 16,2 3 4-16,-4 0-1 16,5 3-1-16,8 8-7 15,8 0-25-15,11-4-47 16,8 1-27-16,9-2-83 15</inkml:trace>
  <inkml:trace contextRef="#ctx0" brushRef="#br0" timeOffset="4495.42">14796 727 208 0,'0'0'72'0,"0"0"-70"15,0 0 23-15,0 0 20 16,0 0-16-16,0 0-29 15,23 19 0-15,-18 5 19 16,6 11-18-16,-1 3 26 16,4 2-13-16,0 0 14 15,2-5-25-15,5-3 12 16,1-8-4-16,3-4-2 16,2-7 5-16,3-8-2 0,-4-5-1 15,4 0-7-15,-4-21 2 16,-2-6-3-16,-11-8-6 15,-8 0 1-15,-5 3 0 16,-7 2-7-16,-23 6 9 16,-8 0 0-16,-11 8-6 15,-3 5 6-15,0 5-2 16,3 1-1-16,9 5-48 16,10 0-5-16,11 0-55 15,8 0-55-15</inkml:trace>
  <inkml:trace contextRef="#ctx0" brushRef="#br0" timeOffset="4864.25">15021 730 213 0,'0'0'83'16,"0"0"-67"-16,0 0-13 16,0 0-3-16,0 0-3 15,0 0 3-15,9 37 8 16,-9-7-7-16,5 5-1 15,7 0 0-15,4 0 25 16,3-1-1-16,7-1-13 16,7-3 27-16,2-4-21 15,7-4-1-15,-4-11-8 16,-6-6 4-16,-3-5 5 16,-6-5-1-16,-4-22-10 15,-9-11-6-15,-10-8 0 0,0-2-3 16,-10 3-2-16,-23 4 3 15,-5 14-5-15,-6 6 7 16,-7 4-2-16,2 10-4 16,1 4 5-16,4 3 1 15,6 0-29-15,8 0-13 16,8 0-28-16,13 3-6 16,7 4-48-16</inkml:trace>
  <inkml:trace contextRef="#ctx0" brushRef="#br0" timeOffset="5217.01">15220 716 5 0,'0'0'74'0,"0"0"7"0,0 0-48 15,0 0 56-15,0 0-50 16,0 0-39-16,85-32 0 16,-78 56-4-16,5 6 14 15,-5-1 3-15,7 6-10 16,2 3 13-16,3-3 1 15,5 0 8-15,4-9-16 16,2-4 1-16,-3-5 3 16,3-12-3-16,-4-3 12 15,0-2-7-15,-3-2-3 16,-4-18-2-16,-5-6-10 16,-5-11-3-16,-9-4 0 0,0 6-2 15,-6 3 2 1,-18 10 2-16,-6 6-1 0,-6 6 0 15,-1 7-8-15,-4 3 9 16,6 0-8-16,0 10 8 16,4 4-22-16,10 2-19 15,7 0-32-15,12 3-35 16,2-3-25-16</inkml:trace>
  <inkml:trace contextRef="#ctx0" brushRef="#br0" timeOffset="5580.8">15613 741 122 0,'0'0'70'16,"0"0"-43"-16,0 0-11 15,0 0-1-15,0 0 2 0,0 0 8 16,33 67-3-16,-33-27-5 16,0 0-17-16,0 1 7 15,11-4 4-15,6-2-3 16,7-8 12-16,6-3 0 15,-4-8-1-15,7-5 1 16,-3-2-8-16,6-9 0 16,-6 0-6-16,-1-11-6 15,1-11 8-15,-2-8-7 16,-4-5-2-16,-8-2-1 16,-8-4-3-16,-8 7 3 15,-13-1-11-15,-20 5 13 0,-8 8 1 16,-10 4-1-16,-4 10-4 15,-4 8 3-15,2 0-4 16,5 0 3-16,11 13-17 16,14 6-31-16,11-3-23 15,11 0-54-15</inkml:trace>
  <inkml:trace contextRef="#ctx0" brushRef="#br0" timeOffset="5970.58">15982 762 208 0,'0'0'87'0,"0"0"-64"15,0 0-23-15,0 0 24 16,0 0 5-16,0 0-29 16,12-14 0-16,-12 25-19 15,0 14 19-15,0 4 36 16,5 12-9-16,6-2-16 15,8 4-7-15,2-4 29 16,7-8-15-16,2 1-7 16,2-12 26-16,-2-4-26 15,0-8-6-15,1-8 20 16,-5 0-13-16,-1-19-8 16,-3-10-3-16,-8-9-2 15,-9 0-2-15,-5 3 1 0,0 9 0 16,-19 7 0-16,-14-1 1 15,-7 2-1-15,-12 2 2 16,-2 0 0-16,-4-1 2 16,4 1-2-16,11 6-2 15,13-1-57-15,13 8-29 16,15 3-35-16,2 0-37 16</inkml:trace>
  <inkml:trace contextRef="#ctx0" brushRef="#br0" timeOffset="6151.48">16564 1138 516 0,'0'0'93'16,"0"0"-70"-16,0 0 7 16,0 0 14-16,0 0-29 15,0 0-15-15,24-8 0 16,-19 5-43-16,4-4-79 15,8-4-218-15</inkml:trace>
  <inkml:trace contextRef="#ctx0" brushRef="#br0" timeOffset="7515.73">17009 778 212 0,'0'0'122'0,"0"0"-35"16,0 0-46-16,0 0 6 15,0 0 11-15,0 0-19 16,0 0-16-16,33-27-20 15,-33 27-3-15,0 0-11 0,-5 0 1 16,-12 14 9 0,-4 5-1-16,2 2 2 0,0 11-8 15,5 3-20-15,6 3-10 16,8 2 11-16,0 0-1 16,6 4 15-16,15-1 13 15,12-6 10-15,2-5-7 16,1-7-3-16,-1-12 16 15,-6-10 7-15,1-3-6 16,-9-19-3-16,0-16-14 16,-11-8 2-16,-10-5-4 15,0 5 1-15,-10 0-1 16,-18 13 2-16,-7 8-1 16,-3 6-2-16,-9 8 0 15,1 8 0-15,5 0-46 0,6 22-63 16,11-1-134-16</inkml:trace>
  <inkml:trace contextRef="#ctx0" brushRef="#br0" timeOffset="7911.46">17192 821 339 0,'0'0'40'0,"0"0"-36"16,0 0 1-16,0 0 2 0,0 0-4 16,0 0 25-16,16 54-20 15,-13-27-8-15,2-3-4 16,9 3 2-16,4 0 2 16,4 3 7-16,8-6-2 15,3-3 4-15,-3-8 18 16,-1-7-3-16,-4-6 7 15,-3 0-13-15,-1-6 0 16,-7-10-12-16,-7-8-6 16,-7-3 0-16,0-3-3 15,-16 1 1-15,-13 2 0 16,-9 9-3-16,-8 1 5 16,-3 12-1-16,2 2 0 0,7 3-2 15,9 0-27-15,10 3-20 16,11 5-17-16,6 2-3 15,4 4-57-15,6-3-24 16</inkml:trace>
  <inkml:trace contextRef="#ctx0" brushRef="#br0" timeOffset="8233.29">17378 872 41 0,'0'0'90'16,"0"0"3"-16,0 0-50 15,0 0-17-15,0 0-20 16,0 0 12-16,91 11-15 15,-84 18 3-15,5 1-4 0,-5 3 6 16,7-2 7-16,3-1-10 16,4 0 7-16,7-4 10 15,-2-4 5-15,4-9-2 16,1-10 2-16,-2-3-1 16,1-3-5-16,0-21-12 15,-4-8-5-15,-3-11-2 16,-10-5-2-16,-7 0-3 15,-6 4 0-15,-11 10-1 16,-20 6 4-16,-6 10 0 16,-9 12-6-16,-5 6 5 15,-1 0-1-15,3 11-4 16,5 5-5-16,11-2-45 0,12 1-28 16,11-1-64-1</inkml:trace>
  <inkml:trace contextRef="#ctx0" brushRef="#br0" timeOffset="8600.08">17726 780 81 0,'0'0'195'0,"0"0"-152"16,0 0-35-16,0 0 21 16,0 0 23-16,0 0-38 15,39 6-8-15,-29 23 12 16,1 7-3-16,3-1-11 15,3 2-4-15,4-4 0 16,3-1 9-16,4-8 13 0,4-2 3 16,1-7 6-16,2-9-10 15,-3-3 3-15,-2-3 3 16,0-9-9-16,-3-15-12 16,-2-11-5-16,-9-5-2 15,-8 2 1-15,-8 1-2 16,0 2-7-16,-16 10 8 15,-20 10-6-15,-4 1 6 16,-9 12-6-16,-8 2 4 16,5 0 2-16,3 13-10 15,12 3-16-15,6 0-34 16,17 3-3-16,9-3-51 16,5 0-121-16</inkml:trace>
  <inkml:trace contextRef="#ctx0" brushRef="#br0" timeOffset="8963.84">18106 711 111 0,'0'0'150'0,"0"0"-113"15,0 0-33-15,0 0-4 16,0 0 19-16,0 0 15 16,42 113-19-16,-40-70-9 15,6 0-6-15,3-3 1 16,6 0 5-16,4-7 1 15,7-4 13-15,7-2 10 0,3-5-12 16,0-9-7 0,2-7-1-16,-2-6 3 0,-3-3 2 15,-2-22-11-15,-6-7-2 16,-5-8-2-16,-11-3-1 16,-11 2-2-16,0 2-8 15,-19 9 11-15,-14 6-2 16,-8 10-1-16,-7 11-5 15,-6 3 8-15,-2 0-2 16,11 11 0-16,7 6-36 16,11 1-14-16,8-2-19 15,10-2-46-15,9-4-83 0</inkml:trace>
  <inkml:trace contextRef="#ctx0" brushRef="#br0" timeOffset="9313.67">18482 765 205 0,'0'0'58'0,"0"0"-14"16,0 0 4-16,0 0-22 15,0 0-18-15,0 0 11 16,16 89-3-16,-16-50-3 16,0 4-13-16,0 1 4 15,5-1-2-15,9-3 14 16,7-5 19-16,3-6-14 15,9-5 2-15,0-4-5 16,5-10-4-16,-1-7 1 0,2-3-1 16,-6-8 10-16,-4-24-19 15,-4-6-5-15,-12-5-3 16,-9-3 3-16,-4 9-7 16,-12 7 4-16,-20 9-2 15,-11 2 2-15,-4 6-1 16,-5 4 4-16,3 9-2 15,9 0-33-15,7 0-26 16,6 14-4-16,5-1-18 16,12 4-66-16</inkml:trace>
  <inkml:trace contextRef="#ctx0" brushRef="#br0" timeOffset="9998.29">18815 810 101 0,'0'0'86'0,"0"0"-29"0,0 0 1 16,0 0-2-1,0 0-25-15,0 0-22 0,10-13-9 16,-10 16-15-16,0 12-2 15,-5 15 17-15,0 5 2 16,0 6-2-16,5-2-22 16,0-3-13-16,3-1 29 15,18-3 12-15,3-7-12 16,9-7 18-16,0-4-5 16,5-12 16-16,-1-2-6 15,2-2 3-15,-6-23-16 16,-6-7 3-16,-6-8-1 15,-12-3 0-15,-9 5 2 16,0 0-6-16,-17 9-2 0,-15 8 9 16,-9 4-7-16,-8 6-2 15,-2 9 0-15,1 2 4 16,4 0-8-16,6 0-14 16,9 0-29-16,10 2-73 15,7 1-42-15</inkml:trace>
  <inkml:trace contextRef="#ctx0" brushRef="#br0" timeOffset="10633.91">19241 867 269 0,'0'0'16'0,"0"0"-15"15,0 0-2-15,0 0-7 16,0 0-8-16,0 0 13 16,-43 26 3-16,27 2 0 15,2 4 12-15,7 5 1 16,7 1 0-16,0-3 4 16,0 0 6-16,23-3 10 15,13-5-8-15,2-5 9 0,6-9-19 16,-4-13 20-16,-2-5-11 15,-3-27 3-15,-7-14-22 16,-7-14-1-16,-16-1 2 16,-5 2-5-16,-10 13 3 15,-25 14 1-15,-7 21-4 16,-12 11-1-16,0 8-2 16,-5 30-12-16,1 2-12 15,4 3-34-15,6-6-57 16,6-5-94-16</inkml:trace>
  <inkml:trace contextRef="#ctx0" brushRef="#br0" timeOffset="12604.78">19244 1579 30 0,'0'0'0'0</inkml:trace>
  <inkml:trace contextRef="#ctx0" brushRef="#br0" timeOffset="13830.08">19244 1579 4 0,'0'0'28'15,"14"0"-23"-15,-14 0 2 16,0 0 10-16,0 0 19 16,0 0 15-16,0 0-8 15,0 0-15-15,0 0-18 16,0 0-10-16,0 0 0 16,0 0-3-16,0 0-4 15,-3 0 7-15,-5 0 1 0,-5 0 7 16,-6 3-6-16,2 0-1 15,-4-1 7-15,-4 1-3 16,1-3-2-16,-6 0-2 16,-1 0 0-16,-4 0-1 15,0 0 3-15,-3 0-1 16,-5 0 0-16,-1 0 3 16,-5-3-3-16,-3 1-1 15,1-7 8-15,-1 4 3 16,2 0-8-16,1 0 0 15,-6-4 1-15,-5 4-1 16,-8-1-4-16,0 2 5 0,-3-2-8 16,1 1 6-1,2 2-6-15,-3 0 6 0,1-2-8 16,-6 2 10-16,1 0-7 16,-2-2 4-16,1-1-2 15,3-4 0-15,-1 5 4 16,-2-6-8-16,1-2 8 15,-2 2-7-15,-1 0 6 16,1 8-3-16,-4 3 0 16,2 0 0-16,1 0-2 15,-2 5 4-15,2 4-5 16,-4 2 7-16,4-1-8 16,-1-2 7-16,3 0-6 0,-1-5 6 15,4 0 0 1,5-1-3-16,-2-2 0 0,-3 0 0 15,0 0 1-15,-7 0 4 16,-4 0-4-16,-5 0 1 16,-6 0 1-16,-3 0 2 15,1-2-2-15,-4-9 32 16,3 0-20-16,1-2-8 16,1 2-6-16,7 5 7 15,2 4 5-15,2-1-13 16,1 3 0-16,-3 0 2 15,0 0 3-15,-2 0-4 16,-6-3 4-16,-1-4 1 16,2-2 11-16,5-1 2 0,-3-1-11 15,-2-2 12-15,2-1-8 16,-6-2-1-16,4 0-10 16,-2 2 10-16,2 4-6 15,7-1 0-15,2 3-2 16,7 2 4-16,-1 1-2 15,1 2 1-15,-2 3 8 16,-2-3-14-16,4 3 3 16,8 0 10-16,-1 0-10 15,3 0-2-15,5 0-1 16,7 0 6-16,1 0-4 16,11 3-4-16,1 2 4 15,-1 4 5-15,4-7-4 0,-3 4 6 16,-3-6 2-16,-4 3-8 15,-6-3 4-15,-3 0-6 16,-7 0 7-16,-4 0-2 16,2 0 4-16,0 0-9 15,0-3 0-15,-1 3 2 16,8 0 0-16,3 0-3 16,12 0 0-16,5 0-3 15,8 0 7-15,9 0-8 16,10 3 8-16,4-1-9 15,4-2 7-15,6 0-3 16,-3 0 2-16,3 0-1 0,0 0 2 16,0 0-1-16,0 0-2 15,0 0 1-15,-2 0-2 16,-1 0 2-16,-2 0-2 16,2 2 2-16,-2-2 0 15,-3 0-3-15,2 0-4 16,1 0-6-16,0 4-3 15,-7-4 6-15,7 0-7 16,-1 0-20-16,-4 5-15 16,5-3-37-16,-4 1-3 15,1 0-70-15</inkml:trace>
  <inkml:trace contextRef="#ctx0" brushRef="#br0" timeOffset="14368.78">11085 1321 51 0,'0'0'81'0,"0"0"-52"0,0 0 35 16,0 0 35 0,0 0-9-16,0 0-24 0,0-5-39 15,13-4-16-15,0-1 16 16,1-1-7-16,0-5-12 16,-9 0 4-16,0-5-9 15,-2-4-3-15,-3 7 0 16,0 4 1-16,0 6 4 15,0 8-2-15,3 0 1 16,-3 0-4-16,0 0-1 16,0 0-12-16,0 3 5 15,0 7-1-15,0 6 9 16,-13 3 0-16,-4-2 3 16,1-4-7-16,2-2 8 15,0-3-8-15,2 0 8 0,3-3-5 16,6 0 2-16,3-2-2 15,0 3-2-15,0 5 3 16,8 7 7-16,14 9-1 16,5 0 9-16,3 5-13 15,0-5-2-15,-1-2-9 16,-1-1-8-16,-7-5-17 16,1-4-53-16,-11-6-65 15,-6-9-147-15</inkml:trace>
  <inkml:trace contextRef="#ctx0" brushRef="#br0" timeOffset="15649.05">19206 1544 51 0,'0'0'63'0,"0"0"-15"15,0 0-13 1,0 0-6-16,0 0 3 16,0 0-14-16,6 0 2 0,-6 0-5 15,0 0 5 1,0 0-20-16,0-5-11 0,-9-8-3 15,-12-9 14-15,-12-5 7 16,-2-5-6-16,0 5 2 16,2 5-2-16,6 7 1 15,11 4-2-15,2 8 0 16,12 3-5-16,2 0-3 16,0 0-5-16,0 3 13 15,16 10 25-15,8 3-21 16,6 3 0-16,3 0 1 15,2 3 3-15,6-1-6 16,-1 1-4-16,-5-1 7 16,0-5-5-16,-9 0 1 0,-7-8 2 15,-12 0 3-15,-7-3-6 16,0 6-3-16,-16 8 3 16,-13 8 13-16,-7 5-10 15,-5 9-3-15,3-4-21 16,-5 1-51-16,2-6-87 15</inkml:trace>
  <inkml:trace contextRef="#ctx0" brushRef="#br0" timeOffset="16566.52">14354 1520 206 0,'0'0'86'16,"0"0"-82"-16,0 0-4 16,0 0 11-16,0 0 29 15,-14 108-12-15,6-41-16 0,2 8 3 16,-2 3-15-16,1-10-24 15,-2-7 22-15,-2-15-28 16,3-14-2-16,1-10-14 16,-2-22-42-16,4-8-36 15</inkml:trace>
  <inkml:trace contextRef="#ctx0" brushRef="#br0" timeOffset="16849.36">14253 1693 11 0,'0'0'106'16,"0"0"-11"-16,0 0-18 15,0 0 0-15,0 0 6 16,0 0-25-16,19-73-14 0,-10 75-33 16,7 17 2-16,5 14-5 15,10 7-3-15,1 11 9 16,0-3-10-16,3-7-6 16,-5-4 11-16,-8-16 5 15,-8-12-14-15,-8-4 26 16,-6-5-24-16,0-32-4 15,0-17 0-15,-9-26-15 16,-10-8 14-16,0 7-5 16,3 9-1-16,5 21-17 15,6 20-22-15,2 15-27 16,3 11-35-16,3 11-88 16</inkml:trace>
  <inkml:trace contextRef="#ctx0" brushRef="#br0" timeOffset="17415.07">14579 1838 304 0,'0'0'73'0,"0"0"-40"15,0 0-3-15,101-4 16 16,-80-3-5-16,-2-7-29 15,-2 3-3-15,-1-10-9 0,-2 2-3 16,-9-2-7-16,-3 2 7 16,-2 3-20-16,0-1-1 15,-16 7-8-15,-8 2 19 16,-4 2 1-16,-1 6 8 16,4 0 3-16,1 14-3 15,5 13 2-15,8 5 2 16,0 3 0-16,11 0 13 15,0 0 2-15,0 2-4 16,22-1 20-16,7-1 2 16,7-3-6-16,3-3 5 15,1-7-24-15,-5-6-2 16,-8-11-3-16,-5-5-6 16,-5-16-32-16,-7-22-57 15,-8-12-27-15,-2-4 51 0,0-5-23 16,0 2 28-16,-7 8 41 15,-4 10-9-15,8 14 31 16,0 14 42-16,3 8 24 16,0 3 15-16,0 11-36 15,12 22-27-15,7 15-8 16,5 19 19-16,1 4-24 16,-1 9 10-16,0-2-15 15,1 3 2-15,-4-9 10 16,-4-12-12-16,-12-21-31 15,-5-20 5-15,0-16-90 16,-17-6-55-16</inkml:trace>
  <inkml:trace contextRef="#ctx0" brushRef="#br0" timeOffset="17571.95">14997 1969 113 0,'0'0'85'0,"0"0"-3"15,0 0-13-15,0 0-21 16,-100-70-4-16,62 70-25 15,-2 0-11-15,0 3-8 16,0 11 0-16,7 2-18 16,4-1-28-16,9-4-33 15,15 0-51-15</inkml:trace>
  <inkml:trace contextRef="#ctx0" brushRef="#br0" timeOffset="18001.71">15060 1760 142 0,'0'0'78'0,"0"0"-62"15,0 0-13-15,0 0-3 16,43 74 11-16,-35-46 28 16,1-2-15-16,2 2-9 15,2 1 15-15,0-5 9 16,4-2 11-16,-6-9-16 15,-3-7-6-15,-6-4-8 0,-2-2-4 16,0-2-16 0,0-20-20-16,0-10 13 0,0-6-5 15,-7 4 12-15,-2 6 0 16,4 12 1-16,5 8-1 16,0 8 0-16,0 0 0 15,2 0-4-15,20 19-10 16,10 8 3-16,4 7-6 15,3 1 17-15,-8-2 0 16,-3-9 1-16,-9-10 2 16,-8-3 4-16,-8-11 3 15,-3-6-10-15,0-21-34 0,-5-13 12 16,-7 0 0 0,1 4 0-16,3 7-10 0,8 8-77 15,0 4-23-15</inkml:trace>
  <inkml:trace contextRef="#ctx0" brushRef="#br0" timeOffset="18366.49">15573 1867 9 0,'0'0'75'0,"0"0"-61"16,0 0 2-16,0 0 24 15,0 0 7-15,0 0-6 16,24 62-2-16,-21-35-11 15,3 0-9-15,-1 2 2 16,6-2-4-16,3-2 12 0,-1-7-15 16,3-4 23-16,5-7-17 15,0-3 8-15,3-4-8 16,-3 0-5-16,4-17-15 16,-6-7-5-16,0-3 3 15,-12-2-13-15,0 5 13 16,-7 2-2-16,0 3-4 15,-20 6 8-15,-9-1-6 16,-15 8 5-16,-11-1 1 16,-4 4-1-16,5 3 1 15,5 0-4-15,14 0-2 16,7 0-28-16,18 0-31 16,6 0-59-16,4 8 3 0,14-2 49 15</inkml:trace>
  <inkml:trace contextRef="#ctx0" brushRef="#br0" timeOffset="18666.34">15707 1891 45 0,'10'-3'60'0,"-2"-1"9"15,-5 0 13-15,0 4-21 16,-3 0-40-16,0 0-21 16,5 0 1-16,6 22-1 15,5 5 18-15,3 6 10 16,-2-4 2-16,-7-10 7 15,-2-9-3-15,-3-5-2 16,-5-5-3-16,0 0-18 0,0-18 3 16,0-17-9-16,0-5 17 15,0-1-6-15,9 9 0 16,10 11 17-16,5 4-30 16,4 12-3-16,1 5-1 15,1 0-15-15,-2 0-39 16,-7 0 14-16,-7 0-28 15,-6 0-22-15,-6 0-18 16,-2 0-54-16</inkml:trace>
  <inkml:trace contextRef="#ctx0" brushRef="#br0" timeOffset="19114.09">16034 1706 42 0,'0'0'77'0,"0"0"20"16,0 0 12-16,0 0-12 15,0 0-41-15,0 0-26 16,28 5-23-16,-9 44 27 15,8 12-34-15,5 12 12 16,1 8 2-16,-3-3-2 16,-6-11-12-16,-13-13 6 15,-6-22-6-15,-5-18-33 16,0-14-39-16,-10 0-19 16,-4-28 27-16,3-12-6 15,6-11-5-15,5-3 7 16,0 6 67-16,16 2 1 0,6 1 15 15,-3 7 43 1,-3 6 5-16,-2 13 27 0,-5 13-35 16,-7 6 23-16,-2 0-47 15,0 0-31-15,0 11-9 16,-14 10 9-16,-2 1 12 16,-3-1-8-16,3-4 12 15,7-6-9-15,4-1 9 16,2-7 6-16,3 2 17 15,0 1-5-15,19 5 8 16,5 0-23-16,9-1-16 16,0-2-6-16,-3 0-2 15,0 0-19-15,-6 0-21 16,-3 0-26-16,-7 0-39 0,-2 3-51 16,-5-3-134-16</inkml:trace>
  <inkml:trace contextRef="#ctx0" brushRef="#br0" timeOffset="21065.95">19727 1205 582 0,'0'0'36'15,"0"0"-23"-15,0 0-13 16,0 0 1-16,0 0 5 15,0 0-5-15,9 0-2 16,-9 0-40-16,0-5-25 16,0-3-99-16,0 0-169 15</inkml:trace>
  <inkml:trace contextRef="#ctx0" brushRef="#br0" timeOffset="21799.53">20086 977 258 0,'0'0'93'15,"0"0"-42"-15,0 0-4 0,0 0 0 16,0 0-25-16,0 0-22 16,14-2-16-16,-14 15 2 15,-6 16 13-15,-8 9 1 16,4 8 13-16,-1-1-11 16,6 4-2-16,5-9-2 15,0-2 1-15,0-6-2 16,11-2 3-16,8-6 6 15,2-8 12-15,6-8-13 16,0-8-5-16,4 0-5 16,-5-24 5-16,-1-11-1 15,-3-6 1-15,-6 1-3 0,-11 5 7 16,-5 8-5 0,0 3 1-16,-7 5-1 0,-24-7-9 15,-9-4 8-15,-7-3 2 16,-2 4 2-16,4 2-2 15,3 9-8-15,12 3-57 16,11 11-68-16,17 1-82 16</inkml:trace>
  <inkml:trace contextRef="#ctx0" brushRef="#br0" timeOffset="22199.3">20301 977 223 0,'0'0'92'16,"0"0"-51"-16,0 0-14 15,0 0 22-15,0 0-28 16,0 0-18-16,21 40-3 16,-21-13 0-16,6 6-2 15,-1-4 2-15,3 6 0 16,3-3 4-16,3-2-4 15,5-4 7-15,0-1-5 16,5-9 4-16,1-3 12 16,1-10-6-16,-3-3 5 15,1 0-16-15,0-13 6 16,-8-17 0-16,1-8-4 0,-6-5-6 16,-11 3 3-16,0 6 0 15,-19-2-4-15,-11 9 2 16,-5 6-3-16,-6 5-3 15,0 8 8-15,-2 3 0 16,3 1-3-16,7 4-48 16,10 0-37-16,11 0-28 15,12 0-43-15</inkml:trace>
  <inkml:trace contextRef="#ctx0" brushRef="#br0" timeOffset="22849.93">20580 947 28 0,'0'0'82'0,"0"0"-47"16,0 0-6-16,0 0 11 16,0 0-28-16,0 0 9 15,35 87-21-15,-35-58 2 16,9-2 0-16,8 3 3 16,4-1 13-16,3 1 4 15,6-4 12-15,3-2-14 16,-4 1 1-16,1-11-5 15,-2-9 10-15,-7-5-22 16,-2-5-4-16,-7-23-7 16,-7-7 7-16,-5-2-3 15,0-4-2-15,-17 4 5 16,-13 2 0-16,-8 5-1 16,-2 9 2-16,-7 7-2 0,2 9-4 15,3 2-7-15,10 3-26 16,13 0-34-16,11 0 34 15,8 6-10-15,0 2 19 16,27 2 20-16,3 1-86 16,8-5 56-16,3-6 39 15,-6 0 13-15,1 0 14 16,-5 0-5-16,-3-6 30 16,-7 6-27-16,-4-3-7 15,-8 3-10-15,-4 0-4 16,0 3 3-16,-5 16-5 15,2 8-2-15,2 2 7 16,1 6-1-16,6-2-2 0,4 2 1 16,8-3 20-16,4-2 3 15,3-4 11-15,0-4-26 16,-1-11 4-16,1-9-6 16,-2-2 5-16,-4 0 3 15,-5-24-18-15,-3-2 4 16,-11-9-1-16,-5-1-8 15,0 7 4-15,-21-1-5 16,-9 1 2-16,-6 2 3 16,-4 3 0-16,-7 8 0 15,4 5-3-15,6 5-23 16,9 1-35-16,12 5-39 0,8 0-49 16</inkml:trace>
  <inkml:trace contextRef="#ctx0" brushRef="#br0" timeOffset="23872.34">21367 1044 185 0,'0'0'46'16,"0"0"-2"-16,0 0 0 0,0 0 14 16,0 0-35-16,0 0-22 15,17-8-1-15,-17 8-6 16,0 0-6-16,-5 16 8 15,-9 11 4-15,3 8 8 16,1 2 8-16,1 4-16 16,6-4 0-16,1-4 3 15,2 2-3-15,0-5 13 16,5-6-8-16,9-5 1 16,4-6 3-16,1-8 2 15,9-5 5-15,-1 0-2 16,-2-10-14-16,1-15 6 15,-6-4-6-15,-7 5 5 0,-4 7-5 16,-9 2-2 0,0 1-8-16,-25-5 9 0,-13 0-1 15,-8 0 2-15,-5 6 0 16,2 10-9-16,5 3-16 16,8 0-41-16,15 0-42 15,16 11-47-15</inkml:trace>
  <inkml:trace contextRef="#ctx0" brushRef="#br0" timeOffset="24210.15">21541 1136 81 0,'0'0'24'0,"0"0"-24"0,0 0-5 15,0 0 5-15,0 0 14 16,0 0 15-16,14 91-15 15,-14-67-12-15,5-2 6 16,9 2 4-16,5 0 21 16,6-5-9-16,-3-3 1 15,1-5-5-15,-1-8 6 16,-2-3-1-16,-1 0-10 16,-3-22-15-16,-3-5 3 15,-7-5-6-15,-6 0 6 16,0 2-4-16,-11 3 1 0,-13 6-2 15,-6 2-1 1,-6 10-2-16,-4 7 4 0,1 2 0 16,8 0-22-16,3 0-47 15,12 8 10-15,8 1-70 16</inkml:trace>
  <inkml:trace contextRef="#ctx0" brushRef="#br0" timeOffset="24548.98">21794 1120 137 0,'0'0'0'15,"0"0"-13"-15,0 0 11 16,0 0 2-16,0 0 19 0,0 0 19 16,38 96-33-16,-26-66 17 15,7-3 5-15,2 3 17 16,0-9-4-16,3 1-4 15,1-12-11-15,-1-2-5 16,-1-8 3-16,1 0-17 16,-5-3-5-16,0-16 0 15,-3-5-1-15,-7-2-7 16,-6-4 7-16,-3 8-13 16,-9-2 13-16,-22 3 0 15,-6 2 5-15,-9 3-11 16,-3 2 12-16,-5 6-7 15,7 3 1-15,7-1-18 0,12 4-73 16,12 2-40 0</inkml:trace>
  <inkml:trace contextRef="#ctx0" brushRef="#br0" timeOffset="24863.78">22079 1077 119 0,'0'0'41'15,"0"0"-41"-15,0 0-21 16,0 0 21-16,0 0 16 16,22 85 10-16,-14-52-26 15,9 5 17-15,4-3-1 0,9-3 11 16,6 0 5 0,4-5-23-16,7-5 18 0,4-12-5 15,-5-7 7-15,-2-3-7 16,-9-22 10-16,-6-15-19 15,-13-6-11-15,-7-9 2 16,-9 2 2-16,-11 4-5 16,-18 11-1-16,-13 8-4 15,-12 11-5-15,-8 13 9 16,-6 3-7-16,-6 19-37 16,7 16-74-16,-5 3-41 15</inkml:trace>
  <inkml:trace contextRef="#ctx0" brushRef="#br0" timeOffset="25813.26">22427 1856 116 0,'0'0'52'15,"0"0"-45"-15,0 0 3 16,0 0 5-16,0 0 49 16,0 0-43-16,30-2-21 15,-30 2-12-15,-11 0 12 0,-20 0 0 16,-9 0 33-16,-9 0 4 16,-10 0-25-16,-9 0-5 15,-12 0 12-15,-9 0-16 16,-5 0 1-16,-10 0 14 15,-4 0-10-15,-2 0-2 16,2 0-3-16,2-3-3 16,3 3 0-16,-3-3 0 15,-2 3 4-15,4 0-1 16,1 0-1-16,0 0-2 16,6 0 0-16,-1 0 5 15,6 0-6-15,7-3 4 16,17 3-5-16,5-2 7 15,12 2-4-15,5-3-1 16,5-5 0-16,3 0-2 0,0-3 2 16,8 0 0-16,1 1 0 15,6-1 1-15,11 3 0 16,0 2-2-16,-1 6-5 16,5 0 3-16,-3 0 4 15,3 0-1-15,2 0 0 16,1 0 0-16,2 0-2 15,-2 0-2-15,1 0-14 16,2 0-33-16,-6 0-19 16,2 0-60-16,1 0-17 15</inkml:trace>
  <inkml:trace contextRef="#ctx0" brushRef="#br0" timeOffset="26247.99">19790 1722 110 0,'0'0'118'0,"0"0"-66"15,0 0-34-15,0 0 4 16,0 0 54-16,0 0-59 16,85-65-15-16,-61 49 0 15,0 0 2-15,3 0 1 16,1 5 10-16,-7 0-1 15,-4 6-8-15,-7-1 7 16,-4 6-4-16,-6 0 2 16,0 0-11-16,0 0-11 0,0 0 0 15,-14 14 6-15,-2 2 4 16,-5 0 2-16,-2-2-2 16,2-1 4-16,2 1-3 15,0-1 0-15,0-2 0 16,5 0 1-16,4-6 1 15,4 3-4-15,3 3 2 16,3 5 0-16,0 8 15 16,9 9 15-16,6 6-9 15,5 2 3-15,2-4-7 16,-4-4-6-16,-1-9-11 16,-7-10-21-16,4-11-59 0,2-3-107 15</inkml:trace>
  <inkml:trace contextRef="#ctx0" brushRef="#br0" timeOffset="27114.52">22441 1722 5 0,'0'0'77'15,"0"0"-4"-15,0 0-25 16,0 0-28-16,0 0 17 15,0 0-3-15,61 30 6 0,-47-17-17 16,3-2-9 0,-4-1-3-16,-2-1 3 0,-8-9 5 15,-3 0-8-15,0 0-4 16,0 0-7-16,0 0 0 16,-3-3-18-16,-19-13 18 15,-4-8 2-15,-13 2 1 16,-2 3-1-16,-5 6-1 15,-2 2-2-15,4 3 6 16,6 5-9-16,10 3 8 16,9 0-8-16,9 0 7 15,8 0-6-15,2 0 6 0,0 3-3 16,0 7 27 0,16 1 7-16,11 6-23 0,5 1-10 15,9 1 7-15,0-3-7 16,-5 0 6-16,-1 0-6 15,-11-2-2-15,-5 2 0 16,-8 11-7-16,-3 8 2 16,-8 11-5-16,0 10 10 15,-27 6-1-15,-8-3-12 16,-7-5-16-16,-6-14-44 16,-3-7-99-16</inkml:trace>
  <inkml:trace contextRef="#ctx0" brushRef="#br0" timeOffset="27750.12">20836 2098 201 0,'0'0'37'0,"0"0"-6"16,0 0-7-16,0 0 36 15,0 0-18-15,0 0-17 16,7-21-19-16,-7 40-4 15,0 16-4-15,3 15 11 16,6 13-9-16,-2 4 0 16,5-3-8-16,2-4-2 15,-4-10 6-15,-2-17-22 16,-5-14-4-16,-1-19-39 16,-2-11-52-16,0-30 22 0,0-18 50 15,3-10 30-15</inkml:trace>
  <inkml:trace contextRef="#ctx0" brushRef="#br0" timeOffset="27930.07">20836 2098 43 0,'99'-80'58'0,"-99"72"-14"16,0 8-10-16,7 10 20 15,0 23-18-15,2 12 10 16,-1 14-25-16,5 4-11 16,1 0-3-16,3 5 4 15,-1-4-4-15,-3-1-3 16,3-10 4-16,-5-12-7 15,-6-20-1-15,-5-10-37 16,0-11-99-16,0-19-43 0</inkml:trace>
  <inkml:trace contextRef="#ctx0" brushRef="#br0" timeOffset="28399.76">21053 2313 93 0,'0'0'87'15,"0"0"-29"-15,0 0-20 16,0 0 4-16,-104-24-9 15,64 24-8-15,0 0 5 16,1 0-28-16,3 0 4 16,10 0 0-16,9 0-7 15,9 3 2-15,5-3-2 16,3 0 3-16,11 0-4 0,16-9-14 16,8-4-10-16,7-2 26 15,-7-2 0-15,0 6 1 16,-8 4 3-16,-7 3-2 15,-7 4-1-15,-2 0-1 16,0 17-13-16,-3 7 9 16,-1 6 1-16,0-1 3 15,-2-2 12-15,0-5-11 16,6-6 16-16,0-3-11 16,8 0 40-16,3-2-31 15,2-5 2-15,3-4-9 16,1-2 3-16,-2-5-11 15,-2-16-6-15,-1-7-3 0,-7-1 0 16,-8-1 9 0,-8 6 0-16,0 5 0 0,-2 6-9 15,-17 2 9-15,-9 6-2 16,-5 2-1-16,-5 3-1 16,-2 0 4-16,2 0-19 15,11 0-40-15,10 0-14 16,12 0-46-16,5 0-67 15</inkml:trace>
  <inkml:trace contextRef="#ctx0" brushRef="#br0" timeOffset="28694.59">21393 2195 19 0,'0'0'56'0,"0"0"-25"0,0 0 11 15,0 0 4-15,0 0-43 16,0 0-3-16,-17-3 21 15,-8 17 9-15,4 2-15 16,2 6 2-16,5-1 4 16,9 1-4-16,5-4 16 15,0 4-21-15,0 2 12 16,7 0-24-16,7-2 8 16,0-6-5-16,-3-3-3 15,-5-4 3-15,-4-7-3 16,-2 1 0-16,0 2-5 15,0 0-3-15,-14 4 1 16,-7-4 3-16,-1 0-10 0,0-5-24 16,7 0-43-16,3-2-38 15</inkml:trace>
  <inkml:trace contextRef="#ctx0" brushRef="#br0" timeOffset="28948.46">21471 1921 72 0,'0'0'76'15,"0"0"-21"-15,0 0-52 16,0 0 19-16,0 0-12 0,19 123 6 16,-13-55-14-16,2 4 28 15,3 12-16-15,1-1 12 16,0 3-7-16,4-10 7 15,-2-12-26-15,-9-18-1 16,0-22-14-16,-5-16-36 16,0-8-78-16,0-19-40 15</inkml:trace>
  <inkml:trace contextRef="#ctx0" brushRef="#br0" timeOffset="29076.37">21602 2324 100 0,'0'0'82'0,"0"0"-28"15,0 0-30-15,0 0 23 0,-90-30-14 16,51 30-26-16,7 0-7 16,0 0-8-16,9 0-90 15,18 0-102-15</inkml:trace>
  <inkml:trace contextRef="#ctx0" brushRef="#br0" timeOffset="29415.17">21835 2103 257 0,'0'0'51'15,"0"0"24"-15,0 0-54 0,0 0-21 16,0 0 3-16,0 0 4 16,-24 20 11-16,-1-7-13 15,-2 3 3-15,2 3-8 16,1 0 18-16,5 0 4 15,8 2-4-15,6 4-2 16,2 1 9-16,3 6 3 16,0 1-8-16,3-1 5 15,11-3-4-15,-7-4 12 16,-2-9-17-16,-1-8 13 16,-1-3-22-16,-3-5-7 15,0 0-2-15,0 0-10 16,-7-8-28-16,-14-13-44 15,-1-11-80-15,4-7-194 16</inkml:trace>
  <inkml:trace contextRef="#ctx0" brushRef="#br0" timeOffset="133363.76">16266 12268 9 0,'0'0'40'0,"0"0"-25"15,0 0-13-15,0 0 2 0,0 0 18 16,0 0 2-16,0 0-15 15,0 0-8-15,0 0-1 16,0 0 2-16,0 0 5 16,0 0 14-16,0 0 15 15,0 0 4-15,0 0-8 16,0 0-1-16,5 0 2 16,0 0-23-16,1 0-2 15,2 5 16-15,-3-5 3 16,-1 0-3-16,-2 0-4 15,-2 6 1-15,3-6-2 16,-3 0 2-16,0 0-5 16,0 0-9-16,0 0-7 15,0 0-5-15,0 0 4 0,-22 0 1 16,-10 2 3-16,-18-2 11 16,-1 0-3-16,-8 0-4 15,-2 0 5-15,4 0 4 16,3 0 2-16,5 0-9 15,9 0 2-15,7 0-6 16,10 0-3-16,13 0-1 16,5 0 0-16,1 0 0 15,2 0-1-15,2 0 1 16,0 0 2-16,0 0-1 16,0 0 1-16,0 0 2 15,0 0 2-15,0 0-1 16,0 0 1-16,-3-2-2 0,-2 2-3 15,-1-6 4-15,4 6-2 16,-6-5 3-16,-1 5-5 16,4-5-2-16,0 5 0 15,-4 0 2-15,4 0-2 16,3 0-2-16,-5-6 0 16,0 6 1-16,-1 0 1 15,-3 0-1-15,0 0 2 16,-2 0-1-16,2 0 1 15,-1 0-1-15,-1 0 0 16,-3 0 0-16,-4 0 0 16,5 0 2-16,-1 6 0 15,4-6-2-15,5 5 0 0,-2-5 0 16,4 0 0 0,-1 0 1-16,1 0 0 0,0 0 1 15,5 0-1-15,-3 0 3 16,-1 0-3-16,4 0 3 15,0 0-4-15,0 0 0 16,0 0 0-16,0 0 0 16,0 0-3-16,0 0-14 15,0 0-23-15,0 5-29 16,-2 3-36-16,2-2-81 16,-3 5-99-16</inkml:trace>
  <inkml:trace contextRef="#ctx0" brushRef="#br0" timeOffset="136047.26">18003 12281 11 0,'0'0'19'16,"0"0"6"-16,0 0 8 15,0 0 3-15,0 0-1 16,0 0 0-16,16 0 4 16,-13 0 8-16,1 0-2 15,1 0-5-15,-5 0-4 16,0 0-4-16,0 0-7 16,0 0-15-16,0 0-8 15,0 0-2-15,-19 0-1 16,-17 0 1-16,-18-2 6 15,-23 2 7-15,-9 0-6 0,-11 0 24 16,-4 2-19-16,5 15-3 16,7-4-3-16,13 3-1 15,11 3-5-15,10 0 0 16,13-3 1-16,6-3-1 16,9-7 0-16,5-1 0 15,6-5 3-15,4 0-3 16,7 0 0-16,-3 0-1 15,5 0 1-15,3 0 4 16,0 0 4-16,0 0 6 16,0 0 0-16,0 0-4 15,0 0-1-15,0 0 0 16,0 0-3-16,0 0-2 0,0 0-2 16,0 0-2-16,0 0 0 15,0 0 0-15,0 0 0 16,0 0 1-16,0 0-1 15,0 0 1-15,0 0-1 16,0 0 0-16,0 0 2 16,0 0-2-16,0 0 0 15,0 0 3-15,0 0-3 16,0 0 0-16,0 0 1 16,0 0-1-16,0 0 0 15,0 0-1-15,0 0-2 16,0 0-8-16,0 0-30 0,-5 0-39 15,-3 0-65 1,-8 0-75-16</inkml:trace>
  <inkml:trace contextRef="#ctx0" brushRef="#br0" timeOffset="140029.96">11464 12754 156 0,'0'0'101'15,"0"0"-51"-15,0 0-19 16,0-85 6-16,0 74 9 15,-2 3-4-15,2 8-3 16,0 0-13-16,0 0 2 16,0 0 3-16,0 8-14 0,0 21-15 15,0 12 13 1,0 15-12-16,0 14 5 0,0 3-6 16,0 5-2-16,2-6-16 15,4-7-12-15,-3-11-30 16,-3-17-45-16,0-13-63 15</inkml:trace>
  <inkml:trace contextRef="#ctx0" brushRef="#br0" timeOffset="140530.71">11760 12916 201 0,'0'0'66'15,"0"0"10"-15,0 0-6 0,0 0-41 16,0 0 7-16,0 0-2 16,82-97-17-16,-82 73-4 15,0-6-10-15,-8 1 3 16,-5-1-4-16,-1 6-2 16,-5 5 1-16,5 8-1 15,-5 11-7-15,-2 0-1 16,-7 17 8-16,-5 15-5 15,4 3 9-15,2 0-8 16,8 2 4-16,10 4 0 16,9-4-3-16,0 4 6 15,20-6-6-15,6-11 6 0,5-5 3 16,-1-8-6-16,1-11-1 16,0-6-11-16,-4-18 1 15,0-17 3-15,-5-1 6 16,-6 1 2-16,0-2 0 15,-5 19 1-15,-6 8 3 16,-5 8-2-16,3 8 7 16,-3 0 10-16,0 5 1 15,0 19-18-15,0 19 24 16,0 11-23-16,0 11 7 16,4-4-5-16,-2 4-3 15,1 0-2-15,2-15-2 16,-5-9-16-16,0-17-27 0,0-7-93 15,0-17-111-15</inkml:trace>
  <inkml:trace contextRef="#ctx0" brushRef="#br0" timeOffset="140897.46">11907 12903 173 0,'0'0'128'15,"0"0"-64"-15,0 0-39 16,0 0 5-16,0 0 24 16,0 0-19-16,62-78-25 0,-45 72-10 15,-1 6 8-15,3 0-8 16,2 17-16-16,2 14-3 16,-4 15 19-16,-3 11 4 15,-8 7 3-15,1-1 9 16,-4-5 18-16,-3-10 2 15,-2-7 21-15,0-11-2 16,3-17 11-16,-1-2-7 16,2-11-1-16,1 0-10 15,3 0-11-15,3 0-20 16,3-6-17-16,2-4-6 16,6-4-17-16,-1-5-28 15,7 3-22-15,-4-3-28 0,1 1-23 16,-4 1-24-1,1 10-48-15</inkml:trace>
  <inkml:trace contextRef="#ctx0" brushRef="#br0" timeOffset="141016.4">12458 13166 76 0,'0'0'209'16,"0"0"-74"-16,0 0-56 16,0 0-49-16,0 0-11 15,0 0-19-15,49 0-48 16,-46-13-82-16,5-14-162 15</inkml:trace>
  <inkml:trace contextRef="#ctx0" brushRef="#br0" timeOffset="141296.24">12665 12623 358 0,'0'0'45'0,"0"0"-31"16,0 0-5-16,11 78 6 15,-11-32 11-15,0 2 16 16,0 6-16-16,0 13 1 16,0 11-10-16,0 5-6 15,0-7 1-15,2-9-8 16,6-19-3-16,-4-7-1 0,-4-23-44 15,0-12-65 1,2-6-84-16</inkml:trace>
  <inkml:trace contextRef="#ctx0" brushRef="#br0" timeOffset="141723.99">12871 12634 271 0,'0'0'59'15,"0"0"-19"-15,0 0-14 16,0 0-16-16,0 0 6 16,0 0 7-16,54 107-1 0,-51-58-1 15,-1 4-9 1,7 7 13-16,5-7-14 0,2 1-3 16,6-6 4-16,-1-7-7 15,3-9-4-15,1-8 14 16,-1-7-15-16,-1-10-1 15,1-7 0-15,2 0 1 16,-3-13-9-16,-2-11-4 16,-7-6-2-16,-11 6-1 15,-3-6-1-15,0 15 5 16,-9-5-3-16,-4 15 3 16,0 3 11-16,-1 2 1 15,-3 0 1-15,1 13 9 16,0 11 17-16,-1 11-15 15,7-5 2-15,4 5-3 0,6-3 3 16,0 3-12-16,9-6-2 16,4-4-3-16,9-12-24 15,-1-8-44-15,10-5-48 16,6-24-13-16,4-19-33 16</inkml:trace>
  <inkml:trace contextRef="#ctx0" brushRef="#br0" timeOffset="142230.7">13449 12833 26 0,'0'0'96'0,"0"0"-23"16,0 0-8-16,0 0-6 15,0 0-8-15,0 0 21 0,-5 34-40 16,3-15-13-16,2 6 10 16,0 2-11-16,0-3-6 15,16 5-9-15,0-2 9 16,3 0-10-16,0-8 1 15,-2 5-3-15,-1-5-6 16,-6-8-6-16,-4-3-8 16,-6-3-5-16,0 0-2 15,0 1-8-15,-6 2 2 16,-8-3 19-16,-5-5 10 16,-2 6 3-16,2-6 1 15,-2 0 1-15,-5 0 4 16,5-6 10-16,5 4 4 0,8-4-11 15,2 1 4-15,6-1 13 16,0-7 10-16,11-9-18 16,11-2-15-16,3-10-1 15,4-4-1-15,6-11-1 16,4-4-2-16,1-7 0 16,-4 1-3-16,-9 5 5 15,-12 11 0-15,-6 14 1 16,-9 10-2-16,0 8-1 15,-11 11 0-15,-16 0 3 16,-8 6 1-16,-6 23 1 16,-2 1-1-16,5 5-1 0,8-9-18 15,8 4-13-15,11 0-38 16,11 5-29-16,0 2-67 16</inkml:trace>
  <inkml:trace contextRef="#ctx0" brushRef="#br0" timeOffset="142398.64">13837 13131 415 0,'0'0'80'16,"0"0"-66"-16,0 0-5 16,0 0-6-16,0 0 2 15,0 0-3-15,-2-5-2 0,-6-3-42 16,2-9-78-1,3-7-142-15</inkml:trace>
  <inkml:trace contextRef="#ctx0" brushRef="#br0" timeOffset="142764.4">14055 12771 247 0,'0'0'64'16,"0"0"3"-16,0 0-19 15,0 0 0-15,0 0 20 16,0 0-18-16,8 0-14 15,-8 37-11-15,0 17-4 16,0 11 0-16,0 7 2 16,0 1-7-16,0-9 4 15,0-10-14-15,0-16-6 16,-5-17 0-16,2-13-8 16,1 3-30-16,2-11-27 15,0 0-28-15,0-13-9 16,5-22-69-16</inkml:trace>
  <inkml:trace contextRef="#ctx0" brushRef="#br0" timeOffset="143178.16">14300 13142 488 0,'0'0'133'15,"0"0"-99"-15,0 0-22 0,0 0-7 16,0 0-5-1,0 0-12-15,0-11-31 0,0-2-40 16,2-6-76-16,12-8-91 16</inkml:trace>
  <inkml:trace contextRef="#ctx0" brushRef="#br0" timeOffset="143382.04">14584 12658 308 0,'0'0'93'16,"0"0"-16"-16,0 0-28 16,0 0 14-16,0 0-17 15,0 0-7-15,25 118-13 0,-14-45-16 16,0 5-10-16,3 5-2 16,-2-5-30-16,-5-5-60 15,-5-9-72-15,-2-10-100 16</inkml:trace>
  <inkml:trace contextRef="#ctx0" brushRef="#br0" timeOffset="144789.24">16179 13123 247 0,'0'0'81'0,"0"0"-76"16,0 0 19-16,-101-11 19 15,38 0-16-15,-12-2 9 16,-12 2 32-16,-14 3-37 16,-10 3 9-16,-4-1-10 15,7 6-7-15,16-5-14 16,15 5-4-16,18 0-5 16,19 0 0-16,12 0 0 15,12 0-3-15,11 0-25 16,5 0-6-16,0 0-8 15,14 0-22-15,21-8-79 16,16-3-49-16</inkml:trace>
  <inkml:trace contextRef="#ctx0" brushRef="#br0" timeOffset="145363.91">16154 13088 13 0,'0'0'26'0,"0"0"-8"0,0 0-7 15,0 0 0 1,0 0 7-16,0 0-2 0,46 6 22 15,-41-3 0 1,2-3-7-16,-2 4-1 0,0-4 0 16,-5 0 10-16,0 0-7 15,0 0-8-15,0 0-19 16,0 0-2-16,0 0-5 16,0 0 1-16,-10-13-2 15,-15-6 2-15,-13-5 10 16,-3-5-10-16,-3-1 1 15,2 6 5-15,0 2 7 16,9 9-7-16,9 2-1 16,13 11-4-16,8 0 2 0,3 0 20 15,3 0 9 1,22 11-11-16,8 7-19 0,2 4 1 16,5-3-3-16,1 5 2 15,0-5 0-15,-3 0 3 16,-5-3-5-16,-4 3 1 15,-4-1-2-15,-11 7 0 16,-7 2 0-16,-7 5 2 16,0 8 0-16,-13-2-1 15,-11 2-9-15,-12-2-3 16,1-9-52-16,0 1-88 16,5-11-77-16</inkml:trace>
  <inkml:trace contextRef="#ctx0" brushRef="#br0" timeOffset="148567.07">17047 13023 98 0,'0'0'76'16,"0"0"5"-16,0 0-11 16,0 0 0-16,0 0-6 15,0 0-20-15,0 0-7 16,9 6-9-16,-9-6-8 16,0 0-2-16,0 0-9 15,0 0-9-15,0-11 1 16,0 3 0-16,-12-3 0 15,0-2 3-15,-11 8-4 0,-3 5-2 16,-7 0-12-16,-7 10 3 16,-10 17-2-16,-1 8-3 15,2 6 16-15,16-4-3 16,6 9-6-16,21-9 9 16,6 4 13-16,9-4 9 15,24-2-7-15,12-5 9 16,13-17-23-16,13-7-1 15,-5-6-9-15,5-24-29 16,-11-17-24-16,-6-7-41 16,-13-1-8-16,-11 7-39 15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3:33.195"/>
    </inkml:context>
    <inkml:brush xml:id="br0">
      <inkml:brushProperty name="width" value="0.05" units="cm"/>
      <inkml:brushProperty name="height" value="0.05" units="cm"/>
    </inkml:brush>
  </inkml:definitions>
  <inkml:trace contextRef="#ctx0" brushRef="#br0">0 193 1265,'0'0'5026,"14"0"-4218,22 1-577,-22 0-244,-1 0 0,0-1 0,1 0-1,-1-1 1,0-1 0,0 0 0,0-1-1,0 0 1,0-1 0,0-1 0,13-6-1,-24 9-21,0 1-1,-1-1 1,1 0 0,0 0-1,-1 0 1,1 0-1,-1 0 1,0 0 0,0 0-1,0-1 1,0 1-1,0 0 1,0-1-1,0 1 1,-1-1 0,0 1-1,1-1 1,-1-3-1,0-55-529,-1 39-136,-31 22-390,22 1 1062,-1 0 0,1 1 0,0 1 0,0 0 0,0 0 1,0 1-1,1 0 0,-1 1 0,1 0 0,0 0 0,0 1 0,1 0 1,0 1-1,0 0 0,0 0 0,1 0 0,0 1 0,0 0 1,1 1-1,-5 9 0,9-15 61,0 1 0,1-1 0,0 1 0,-1-1-1,1 1 1,1-1 0,-1 1 0,1 0 0,-1-1 0,1 1 0,0 0 0,0-1 0,1 1-1,-1 0 1,1-1 0,-1 1 0,1-1 0,1 1 0,-1-1 0,0 1 0,1-1 0,0 1 0,-1-1-1,1 0 1,0 0 0,1 0 0,4 5 0,-2-4 20,0 0 0,0-1 0,0 1 0,0-1 0,1 0 0,0 0 0,-1-1 1,1 1-1,0-1 0,0-1 0,1 1 0,-1-1 0,0 0 0,0-1 0,7 1 0,12-1-61,0-1 0,35-5 0,-50 4 3,0-1-1,0 0 1,0-1 0,-1 1 0,1-2 0,-1 0 0,0 0 0,13-10-1,14-15-61,-1-2-1,-1-2 0,47-61 0,-46 54 3,-35 40 67,0 0 1,1 1-1,-1-1 1,1 0-1,-1 1 0,1-1 1,-1 1-1,1-1 1,-1 0-1,1 1 1,0-1-1,-1 1 1,1 0-1,0-1 0,-1 1 1,1 0-1,0-1 1,0 1-1,-1 0 1,1 0-1,0 0 0,0-1 1,0 1-1,1 0 1,6 16-50,-8 45-70,0-39 160,10 168-69,-10-188-82,0-1 1,0 1-1,0 0 0,0-1 0,0 1 1,1-1-1,-1 1 0,1 0 0,-1-1 1,1 1-1,-1-1 0,1 1 0,0-1 1,0 1-1,0-1 0,-1 0 0,1 1 1,1-1-1,-1 0 0,2 2 0,4-3-1369</inkml:trace>
</inkml:ink>
</file>

<file path=ppt/ink/ink1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17T09:29:34.599"/>
    </inkml:context>
    <inkml:brush xml:id="br0">
      <inkml:brushProperty name="width" value="0.05292" units="cm"/>
      <inkml:brushProperty name="height" value="0.05292" units="cm"/>
    </inkml:brush>
  </inkml:definitions>
  <inkml:trace contextRef="#ctx0" brushRef="#br0">15514 6460 17 0,'0'0'34'15,"0"0"-4"-15,0 0-6 16,0 0-4-16,0 0-2 16,0 0 1-16,0 0 8 15,-4-17 1-15,4 17 3 16,0 0-10-16,0 0-8 15,0 0 1-15,0 0-2 0,0 0 3 16,0 0-6-16,0 0 2 16,0 0-5-16,0 0 0 15,0 0-2-15,0 0 2 16,0 0 0-16,0 0-3 16,0 0 1-16,0 0-4 15,-7 0 3-15,1 0 3 16,-2 0 3-16,-4 0-9 15,2 0 11-15,-9 0 10 16,3 0-10-16,-3 0-1 16,-2 0-1-16,-2 0-5 15,2-2-4-15,-3-3 8 16,1 5-6-16,-6-3-2 16,-4 0 3-16,-5 1 1 0,-6-4-4 15,4 3 3-15,-1 1-3 16,0 2 0-16,6 0 0 15,0 0 0-15,2 0 0 16,3 0 0-16,-2 0 0 16,4 0 1-16,-4 0-1 15,-4 2 2-15,-6 1 4 16,-2-3-4-16,-2 0-1 16,0 0 0-16,1 3 2 15,5 2-5-15,5-2 5 16,5 5-4-16,-3 0 2 15,6 1-1-15,-3-2 1 16,-5 1 2-16,-5 1-1 0,-7-7 2 16,-7 0 1-16,0-2-4 15,2 0 0-15,5 0 2 16,10 3 2-16,1 3-4 16,6-4 0-16,-5 4 0 15,0-3-1-15,-3 2 2 16,-5 0 1-16,-1-5-1 15,1 3-1-15,-6-3 6 16,-8 0 18-16,-3 0-4 16,-6-11-8-16,-7 0 1 15,-5-2 1-15,-1 2-8 16,1 3-3-16,1 3-3 0,1-1-2 16,1 1-1-16,-7 3 2 15,-3-7 0-15,-1 1 0 16,-1 0 3-16,-5-6-3 15,0 4 0-15,-4-4 0 16,7 1 0-16,-1 2 0 16,6 1 0-16,-1 1 1 15,5-2 0-15,-5 1-1 16,1-1 1-16,-6-2-1 16,-8-1 0-16,-3 4 0 15,-7-6-1-15,2 2 0 16,3 3 1-16,-3-2 1 15,0 2 0-15,1 0 0 0,1 0 3 16,1 4-4 0,5-2 1-16,-2 1 1 0,-1-3-2 15,-2 4 2-15,-3-4-2 16,1 5 0-16,4-4 0 16,0 1 0-16,7 4-2 15,4 0 2-15,1-1 2 16,2 4-2-16,0-4 0 15,-3 6 0-15,3 0-2 16,3 0 0-16,5 0 4 16,-2 3-4-16,-1 2 2 15,-5 6-1-15,-2-6 0 0,-1 1 1 16,-8-1 0 0,0 3 0-16,-5-2 0 0,-3 5 0 15,3-1-3-15,1 4 5 16,-2-1-4-16,1 3 2 15,-5 1 0-15,-5-7 0 16,-6 4 0-16,-3-6-2 16,2-5-6-16,4-1 2 15,1-2-3-15,5 0 3 16,-3 0 0-16,3 0 5 16,-1 0 2-16,1 0-2 15,-1 0-1-15,6 0 0 16,1 0 0-16,6 0-7 15,15 0 6-15,9 2-2 16,3 4 5-16,3 3 0 0,1-2 0 16,-1 1 1-16,8-2 0 15,6 2-1-15,2 0-2 16,7-6-1-16,0 7 0 16,3-7-1-16,3 4 4 15,3-1 0-15,1-3 0 16,6 4 1-16,1-1-1 15,4-5 1-15,-1 3-3 16,4-3 2-16,2 0-1 16,-6 0 1-16,3 0 0 15,3 0 0-15,1 0 0 16,1 0 1-16,3 0 0 0,7 0-1 16,2 0 1-1,1 0-1-15,1 0-1 0,1 0-3 16,2 0-27-16,0 0-17 15,0 0-15-15,0 0-28 16,0 3-45-16,5 8 6 16</inkml:trace>
  <inkml:trace contextRef="#ctx0" brushRef="#br0" timeOffset="505.7">4925 6140 22 0,'0'0'83'15,"0"0"-32"-15,0 0 9 16,0 0-1-16,0 0-14 15,0 0-12-15,0-51-20 16,0 51-13-16,0 0-8 16,0 11-1-16,-5 13 9 15,-9 2 1-15,-5 4 0 0,1 3 0 16,-4-7 3-16,1-2-4 16,-2-5 1-16,-6-5-1 15,4-6 6-15,1-3-4 16,3-2-1-16,7-3 3 15,-3 0 14-15,3 0-6 16,-2-6-2-16,9-2 1 16,0 3-8-16,7 5 7 15,0 0 12-15,0 0-20 16,17 9 6-16,10 12-7 16,16 14 7-16,6 5 0 15,-5 3 3-15,-6-5-7 16,-5-6-4-16,-9 0-5 15,-3-2-25-15,7-6-36 16,-2 0-37-16,7-7-75 0</inkml:trace>
  <inkml:trace contextRef="#ctx0" brushRef="#br0" timeOffset="2206.73">15475 6433 3 0,'0'0'13'0,"0"0"-10"0,0 0 7 15,0 0 2-15,0 0 4 16,0 0-10-16,25-21-5 15,-20 21 1-15,4 0 0 16,-4-4 21-16,0 4-16 16,-3 0 6-16,-2 0 8 15,0 0-16-15,0 0-5 16,0 0 2-16,0-2 1 16,0-6 9-16,-12-6-11 15,-5-1 0-15,-8-7 3 16,-1 1-4-16,-2-1 1 15,2 3 2-15,0 6-1 16,5-1 6-16,5 8-2 0,4 4-4 16,5 0-2-1,7 2-1-15,0 0-5 0,0 0 5 16,0 4-3-16,16 13 4 16,11 7 4-16,8 3-4 15,6-3-1-15,-3 3 1 16,5-3 0-16,-1 0 2 15,-2-2-2-15,-7-9 1 16,-9 1-1-16,-8-3 0 16,-7-4 0-16,-4 4 0 15,-5 6-4-15,0 1 4 16,-5 7 0-16,-9 2 12 0,-10 8-11 16,-4-3-2-16,-2 8-1 15,1-2-60-15,4-6-10 16</inkml:trace>
  <inkml:trace contextRef="#ctx0" brushRef="#br0" timeOffset="3171.22">15587 6465 7 0,'0'0'25'16,"0"0"-13"-16,0 0 4 16,0 0 12-16,0 0 6 15,0 0-5-15,13-18 26 16,-13 18-19-16,0 0-33 16,0 0-3-16,0 0-9 15,0 0 3-15,-13 13 6 16,-3 9 18-16,-6 2-16 15,-3 2 6-15,1 4-8 0,-4-3 3 16,2-3-1 0,-4-3 2-16,2 1-4 0,1-3-19 15,6 3-36-15,5 2 7 16,2 0-79-16</inkml:trace>
  <inkml:trace contextRef="#ctx0" brushRef="#br0" timeOffset="13024.55">9319 6497 149 0,'0'0'48'16,"0"0"-9"-16,0 0 7 15,0 0 11-15,0 0-25 16,0 0-15-16,0 0-14 16,0 0 13-16,-13 63 19 15,7-10-14-15,3 17-2 16,3 16 0-16,0 2-18 15,9 4 3-15,6-6-4 16,-1-10-12-16,0-15-16 0,-9-15-21 16,-5-21-50-16,0-18-51 15</inkml:trace>
  <inkml:trace contextRef="#ctx0" brushRef="#br0" timeOffset="13289.41">9248 6885 28 0,'0'0'116'0,"0"0"-23"16,0 0-3-16,0 0-35 16,0 0-27-16,0 0 14 15,52 75-31-15,-17-29 5 16,1 2-9-16,1-5-7 0,-1-8 3 16,-11-13 1-16,-11-9-3 15,-7-13-1-15,-7-8-24 16,0-32 15-16,-5-22-11 15,-16-16 12-15,-4-11-1 16,-2 8-1-16,8 12 0 16,5 17-7-16,14 17 4 15,0 20-41-15,19 15-87 16</inkml:trace>
  <inkml:trace contextRef="#ctx0" brushRef="#br0" timeOffset="13673.21">9520 7151 263 0,'0'0'51'0,"0"0"-5"16,0 0 43-16,0 0-40 16,0 0 1-16,104 0 6 15,-75-19-35-15,1-8-18 16,-5-2-3-16,-3-9-8 15,-9-2-11-15,-5-3-5 16,-8 2-8-16,0 12 1 16,-14 5 6-16,-7 7 9 15,-3 12-9-15,-1 5 14 0,-2 3 4 16,-1 18 7 0,7 12 4-16,2-1 5 0,8 5-2 15,11 1 8-15,0 0 6 16,19-1 1-16,13 1-8 15,9-6-8-15,5-8-3 16,-2-7-3-16,-6-17-28 16,-9 0-21-16,-4-30-16 15,-8-16-6-15,-10-13-43 16,-4-6-1-16,-3-7 48 16</inkml:trace>
  <inkml:trace contextRef="#ctx0" brushRef="#br0" timeOffset="13828.11">9833 6718 3 0,'0'0'75'15,"0"0"17"-15,0 0-33 0,24 86-8 16,-3-8 13-16,14 19-20 16,1 11-18-16,3 7-8 15,-1-2-13-15,2-5 3 16,-2-12-8-16,-11-18 0 16,-10-18-11-16,-12-20-35 15,-5-24-55-15,-8-16-44 16</inkml:trace>
  <inkml:trace contextRef="#ctx0" brushRef="#br0" timeOffset="14016.98">10066 7269 81 0,'0'0'110'0,"-30"-78"-33"16,8 54 7-16,-8 5-29 0,1 11-20 16,-4 5 3-16,-2 3-7 15,2 0-14-15,1 0-10 16,-1 6-6-16,9-1-1 15,5-2-18-15,10-3-22 16,7 3-36-16,2-3-32 16,0 0 6-16,18-3-24 15</inkml:trace>
  <inkml:trace contextRef="#ctx0" brushRef="#br0" timeOffset="14439.77">9922 6922 37 0,'0'0'74'0,"0"0"39"15,0 0-51-15,0 0-22 16,0 0-30-16,85 95 43 16,-61-47-28-16,-3-5-7 15,4 0 8-15,-6-14-10 16,-5-5 9-16,-4-10-9 16,-7-8-15-16,-3-6-1 15,0 0-30-15,0-16-6 16,-11-17 36-16,-5-10-1 15,0-2-3-15,2 4 4 16,6 9 0-16,8 13-4 16,0 9 8-16,0 1 3 15,0 9-5-15,5 0-2 0,12 0-12 16,2 9-42-16,5 12 44 16,1 3-23-16,1 8 12 15,2-2-24-15,-2-6 16 16,-9-10 20-16,-8-7 4 15,-7-7 4-15,-2-11-22 16,0-18 23-16,0-11-11 16,-14-3 5-16,4 3-2 15,4 5 7-15,6 5-15 16,0 11-25-16,6 6-12 16,7 10 19-16,3 3-8 15</inkml:trace>
  <inkml:trace contextRef="#ctx0" brushRef="#br0" timeOffset="14773.54">10406 6944 24 0,'0'0'20'15,"0"0"10"-15,0 0 12 16,0 0 5-16,0 0 6 16,0 0-24-16,38 78-4 15,-28-54 5-15,4 0-13 16,2 0-6-16,0-2 1 15,6-6 6-15,-3 0-4 16,0-10 17-16,1-1 1 16,-5-5-19-16,1 0-13 15,1-3-11-15,-6-18 11 16,-6-9 0-16,-5-5 0 0,0-5-4 16,-13 8 3-16,-14-1 1 15,-3 9 0-15,-6 11 5 16,1 10 0-16,9 3-5 15,0 6-1-15,10 12-23 16,3 1-19-16,5 2-42 16,8 4 13-16,0-1-17 15,18-3-39-15</inkml:trace>
  <inkml:trace contextRef="#ctx0" brushRef="#br0" timeOffset="15073.37">10595 6985 24 0,'0'0'52'0,"0"0"13"0,0 0 8 16,0 0-11-16,0 0-57 15,0 0 19-15,77 72-18 16,-51-29 8-16,-3-11 5 16,-4-5 0-16,-12-11 22 15,-4-13-19-15,-3-3-15 16,0-13 9-16,-3-20 0 15,-7-10-1-15,-1-5 3 16,6 5 2-16,5 5 18 16,0 9-14-16,12 9-15 15,14 7-9-15,4 5-21 16,-1 3-21-16,-4 2-10 16,-6 0-24-16,-9 1-7 0,-4-7-38 15,-6-4-30-15</inkml:trace>
  <inkml:trace contextRef="#ctx0" brushRef="#br0" timeOffset="15507.13">10827 6697 45 0,'0'0'54'0,"0"0"32"15,0 0 21-15,0 0-5 16,0 0-54-16,0 0-29 16,43 67-8-16,-18 0 13 15,-4 13 7-15,6 12-20 16,0-1-4-16,4-2-1 15,-10-11-5-15,-7-16-1 0,-9-19-1 16,-5-19-52-16,0-15-51 16,-11-9-29-16,-2-19 61 15,-1-19 44-15,3-13-10 16,6-3 12-16,5-3 26 16,0 1 15-16,5 2 9 15,11 1 6-15,0 4 3 16,-4 20 17-16,-5 10 1 15,0 13 24-15,-5 6 15 16,-2 0-62-16,0 25-28 16,0-1 42-16,0 8-2 15,-9-3-28-15,2-7 3 16,1-6 13-16,3-5-12 0,3-6 10 16,0-2-6-16,0 5 2 15,23-3-6-15,12 3-16 16,8 1-24-16,6-4-17 15,8 0-21-15,8 0-42 16,6 4-70-16,7 4-76 16</inkml:trace>
  <inkml:trace contextRef="#ctx0" brushRef="#br0" timeOffset="17207.18">18987 6150 50 0,'0'0'23'0,"0"0"-17"0,0 0 7 15,0 0 15-15,0 0 12 16,0 0-3-16,0 0 2 15,0 0-8-15,0 0 6 16,0 0-13-16,0 0-1 16,0 0-8-16,0 0-6 15,0 0 5-15,0 0-1 16,0 0-2-16,0 0-11 16,0 0-3-16,0 0-5 15,-3 0 4-15,-17 0 4 16,-6 11 0-16,-12-3 4 15,-9 6 1-15,-7-3-4 0,-5-1 0 16,-9 1 4 0,-7 0 3-16,-3-6-1 0,-6 3 6 15,-5-2-5-15,2-1-3 16,0 1 6-16,5-4-9 16,4-2 4-16,-2 3 7 15,0-1-13-15,-2-2 11 16,-2 0-7-16,5 0-3 15,3 0-1-15,0-2 0 16,8-1 4-16,0 3 0 16,9 0-4-16,5 0 0 15,4 0 2-15,-1 11-2 16,-3-6 0-16,-1 1 0 0,-2-6 0 16,2 0-2-16,6 0 2 15,9 0-4-15,2 0 0 16,3 0 3-16,2 0 2 15,3 0 3-15,1 0-3 16,-1 0-2-16,-1 0 0 16,-6 0 1-16,-7 0 0 15,1 0-3-15,-6 0-1 16,2 0-6-16,2 0 9 16,7 0-7-16,-1 0 8 15,4 2-5-15,6 1 4 16,1 0-5-16,1 0 4 0,5-1 1 15,3 1-3-15,5-3-2 16,4 2-6-16,1-2 11 16,7 0-2-16,2 0-1 15,0 4 8-15,0-4-1 16,0 0-3-16,0 0-6 16,8 2-53-16,2-2-57 15,2 0-1-15,-5 0-5 16</inkml:trace>
  <inkml:trace contextRef="#ctx0" brushRef="#br0" timeOffset="17621.91">16034 6363 45 0,'0'0'84'16,"0"0"-14"-16,0 0-51 15,0 0-7-15,0 0-6 16,28-94-1-16,-14 75-4 16,0-3 1-16,-2 7-2 15,-1-2 0-15,1 6-1 16,-7 4 0-16,-3 7 1 16,-2 0 0-16,0 0-11 15,0 0-8-15,0 2-4 0,-14 12 23 16,-4 2 2-1,-4 0-1-15,-3 0 1 0,4-2-2 16,-3-1 3-16,-2-2-3 16,8 2 1-16,-1-4 2 15,2-2 4-15,7-1-3 16,4-1 9-16,3 1 3 16,3-2-7-16,3 10 30 15,22 8 11-15,13 10-40 16,14 11-6-16,7-2-8 15,6-2-18-15,-4-6-39 16,-5-14-39-16</inkml:trace>
  <inkml:trace contextRef="#ctx0" brushRef="#br0" timeOffset="18522.43">19011 6067 3 0,'0'0'25'0,"0"0"11"0,0 0-26 16,0 0 4-16,0 0-14 16,0 0-16-16,37 35 16 15,-60-40 1-15,-8-14 2 16,-1 3 1-16,-6-6 2 16,0 4 5-16,3-1 12 15,-1 5-11-15,11 1 9 16,6 7-4-16,9 1 1 15,10 5-17-15,0 0 11 16,3 0 57-16,18 0-63 16,9 11-1-16,6 5-5 15,-1 0 0-15,0 0 4 16,-5 0-4-16,-3 1 0 0,-8 2-4 16,-3-1 4-16,-4 6 0 15,-12 8 0-15,0 9-8 16,-3 13 6-16,-16 13 0 15,-4 11 0-15,-3 5 4 16,-2 1-4-16,-4-9-16 16,0-8-63-16,-1-8-58 15</inkml:trace>
  <inkml:trace contextRef="#ctx0" brushRef="#br0" timeOffset="22343.25">16865 6847 218 0,'0'0'12'0,"0"0"-9"0,0 0 2 15,0 0 14-15,0 0 11 16,0 0 10-16,0 0-29 16,50-14-11-16,-43 44 2 15,4 21-4-15,3 22 8 16,5 10 9-16,3 1-4 15,-3-6-7-15,-1-6-4 16,-4-16 0-16,-2-12-5 16,-7-20 0-16,-3-14-17 15,-2-10-27-15,0 0-19 16,0-26 9-16,0-20 36 0,-5-13 5 16,5-5 16-16,0-7 2 15,0 4 0-15,0 3 8 16,3 8 12-16,-1 17 7 15,1 18-6-15,-1 13-1 16,-2 8 12-16,7 0-12 16,-5 27-20-16,9 18 0 15,2 20-3-15,3 11 9 16,6 2 2-16,-6-4-8 16,4-6-2-16,-5-12-2 15,-6-13-37-15,-4-13 16 16,-5-17-40-16,0-13-50 0</inkml:trace>
  <inkml:trace contextRef="#ctx0" brushRef="#br0" timeOffset="22807.95">17070 7264 49 0,'0'0'61'0,"0"0"-21"16,0 0 11-16,-94-38-11 15,70 33-21-15,0 5-16 16,6 0 4-16,4 0-3 15,5 0-2-15,4 0 2 16,5 0-4-16,0 0 1 16,5 0 1-16,18 0-2 15,6-6-15-15,8-5 3 0,5-4 8 16,-2-4 0 0,-5 3 7-16,-7 2-5 0,-9 6 4 15,-9 6 7-15,-4 2-9 16,-1 0-9-16,4 18 9 15,-4 1 0-15,3 8-2 16,3 3 2-16,3 2 2 16,-1-8 4-16,7 0-12 15,4-5 12-15,0-3-5 16,3-5 7-16,0-5-3 16,-2-6-10-16,-4 0 21 15,-4-22-25-15,-6-10 9 0,-6-14-13 16,-5-8 2-1,0 0 7-15,-19 14 8 0,-6 13-3 16,-6 16 3-16,-8 11 4 16,-2 22 10-16,-2 16-10 15,2 7-8-15,3-5-7 16,12 1-18-16,6-15-77 16,17-4-52-16</inkml:trace>
  <inkml:trace contextRef="#ctx0" brushRef="#br0" timeOffset="23113.77">17674 6879 262 0,'0'0'13'0,"0"0"-13"0,0 0-25 16,0 0 13-16,0 0 12 15,0 0 11-15,-31 73 25 16,14-49-22-16,1 0 0 15,10-2-14-15,6 4 4 16,0 2-8-16,13 4 12 16,13 0 13-16,0 3-16 15,-1-2 7-15,-3-7-9 16,-6-2 1-16,-8-10-2 16,-8-1-2-16,0-2-11 15,-5-3 11-15,-17-5-8 16,0-3 16-16,0 0-18 0,1 0-3 15,2-16-42 1,2-19-64-16</inkml:trace>
  <inkml:trace contextRef="#ctx0" brushRef="#br0" timeOffset="23322.68">17740 6638 78 0,'0'0'81'0,"0"0"-81"15,0 0 15-15,0 0-15 16,32 102 30-16,-20-30 10 16,4 14-10-16,1 16-22 15,9 14 16-15,2 5-6 16,1-5-8-16,-7-14-10 16,-12-27-16-16,-10-24-65 0,0-27-36 15</inkml:trace>
  <inkml:trace contextRef="#ctx0" brushRef="#br0" timeOffset="23521.54">17881 7119 14 0,'0'0'83'0,"0"0"32"16,0 0-54-16,0 0-21 16,0 0-21-16,0 0 33 15,-43-65-12-15,13 65-37 16,-1 3 13-16,0 5-10 15,6 0-12-15,8-3 4 0,10-2-52 16,7 3-19-16,10-4-9 16,25-2 35-16,23 0-97 15</inkml:trace>
  <inkml:trace contextRef="#ctx0" brushRef="#br0" timeOffset="23805.41">18073 6976 20 0,'0'0'33'0,"118"-97"46"15,-74 57-29-15,-20 13 45 16,-13 9-71-16,-8 12-21 15,-3 6 4-15,0 0-6 16,-9 0 0-16,-13 6 41 16,-2 9-15-16,-1 5 0 15,-1 6-17-15,1 6 17 16,1 6-13-16,2 0-7 0,3 5-1 16,8 3 6-16,8 2-9 15,3 6-3-15,5 0 10 16,17-1-9-16,-3-7 7 15,0-11 10-15,-8-17-2 16,-6-12 16-16,-5-6-28 16,0 0-4-16,0 0-10 15,-2 0-10-15,-20 0-54 16,-8-13-30-16,1-12-95 16</inkml:trace>
  <inkml:trace contextRef="#ctx0" brushRef="#br0" timeOffset="25842.22">15869 4642 38 0,'0'0'63'0,"0"0"-32"16,0 0-7-16,0 0 12 0,0 0 1 15,0 0-17-15,0 0 6 16,22-45 6-16,-20 41 6 16,-2 4 2-16,3 0-9 15,-3 0 15-15,0 11-22 16,0 24-21-16,6 22 4 16,1 18-7-16,5 3-2 15,-2 0-29-15,-1-11-42 16,-4-13-56-16,1-17-120 15</inkml:trace>
  <inkml:trace contextRef="#ctx0" brushRef="#br0" timeOffset="26166.03">16401 4467 197 0,'0'0'52'0,"0"0"-22"0,0 0-30 16,0 0 0-16,3 135 34 16,-11-55-27-16,5 6-7 15,3-2-14-15,0-1-23 16,8-11-113-16</inkml:trace>
  <inkml:trace contextRef="#ctx0" brushRef="#br0" timeOffset="26517.83">17039 4548 170 0,'0'0'66'0,"0"0"-48"0,0 84-15 15,-7-12 7-15,-5 8-3 16,7 2-7-16,2-4-38 16,3-11-36-16,0-14-88 15</inkml:trace>
  <inkml:trace contextRef="#ctx0" brushRef="#br0" timeOffset="26944.58">17328 4599 261 0,'0'0'96'0,"0"0"-79"16,0 0 3-16,0 0 38 15,0 0-56-15,0 94 13 16,0-19-12-16,0 6-6 16,-4-3-13-16,4-5-93 15,0-14-107-15</inkml:trace>
  <inkml:trace contextRef="#ctx0" brushRef="#br0" timeOffset="27307.38">17678 4537 189 0,'0'0'91'0,"0"0"-79"16,0 0-12-16,-9 78 0 15,2-8 10-15,0 13 2 16,5 6-24-16,2 0-11 16,0-14-74-16</inkml:trace>
  <inkml:trace contextRef="#ctx0" brushRef="#br0" timeOffset="27695.16">18196 4588 185 0,'0'0'122'0,"0"0"-65"16,0 0-2-16,0 0-20 16,0 0-31-16,3 102 17 15,-3-21-21-15,0 8 3 16,-6-5-3-16,1-10-13 16,-4-11-82-16,2-9-6 15,4-17-85-15</inkml:trace>
  <inkml:trace contextRef="#ctx0" brushRef="#br0" timeOffset="28033.96">18601 4795 214 0,'0'0'33'0,"0"0"-18"0,0 0 10 15,0 0 13-15,0 0 21 16,0 0-42-16,8-11-9 15,-8 33-4-15,0 24-8 16,0 16 8-16,0 13-8 16,0-5-17-16,0-5-47 15,0-12-24-15,0-7-70 16</inkml:trace>
  <inkml:trace contextRef="#ctx0" brushRef="#br0" timeOffset="28323.83">19057 4615 149 0,'0'0'75'0,"0"0"-51"16,0 0 14-16,0 0-28 15,0 0 0-15,3 127-3 16,-3-39-7-16,-5 11-5 16,1-4-30-16,4-6-51 15,0-11-101-15</inkml:trace>
  <inkml:trace contextRef="#ctx0" brushRef="#br0" timeOffset="29591.07">19431 5779 4 0,'0'0'46'0,"0"0"-2"15,0 0 11-15,0 0-12 16,0 0 8-16,0 0-9 16,-2 0 0-16,13 3-42 0,8 5 0 15,0 1 1-15,0-1 2 16,5-3-6-16,1-3 12 16,1-2-16-16,7 0 13 15,2 0-11-15,1-7 8 16,2-12-3-16,1-11 0 15,3-8-4-15,5-5 2 16,-4-5-1-16,-2 3-2 16,-9-5 10-16,-4 5-10 15,-12-1 2-15,-5-2 0 16,-6 5-10-16,-5 0 11 16,0 5-3-16,0 6-1 0,-8 0 5 15,-9-3 1-15,-12-2-6 16,-12-7 7-16,-7 1-4 15,-13-2 4-15,-4 1-1 16,-2 10 1-16,-5 9 3 16,2 9-4-16,8 13 1 15,8 3-7-15,7 0-3 16,7 6 7-16,7 7-6 16,5-2 7-16,5 0-9 15,4-4-33-15,0-1-35 16,5-6-39-16</inkml:trace>
  <inkml:trace contextRef="#ctx0" brushRef="#br0" timeOffset="30056.8">19187 4812 25 0,'0'0'26'16,"0"0"17"-16,0 0 17 16,0 0 19-16,0 0-41 15,0 0-38-15,49-28-7 16,-16 18 5-16,2-9 2 16,3-2 0-16,-3-1 0 15,-2-2 4-15,-5 7-2 0,-9 4 6 16,-9 8-5-16,-2 5-2 15,-8 0-1-15,0 0-4 16,0 8-23-16,0 13 27 16,-11 7 0-16,-10 4-4 15,-4-6 10-15,-4 1-10 16,-2-2 9-16,1-4-8 16,1-5 5-16,4 0-2 15,6-2 1-15,3-6-1 16,8 5 6-16,6 6-1 15,2 5 40-15,5 11-6 16,19 8 4-16,11 6-33 16,6 2 6-16,-3-3-3 0,-3-8-6 15,-13-10-7-15,-11-11-15 16,-8-11-25-16,-3-8-103 16,-9 0-95-16</inkml:trace>
  <inkml:trace contextRef="#ctx0" brushRef="#br0" timeOffset="37540.53">17672 8312 87 0,'0'0'44'16,"0"0"29"-16,0 0-47 15,0 0 7-15,0 0-17 16,0 0-7-16,0 0-3 15,6-2-5-15,-6 2 11 16,0 0-7-16,0-6 23 16,0 6-12-16,0 0 16 15,0 0-14-15,0 0 2 16,0 0-12-16,0 0-7 0,0 0-2 16,0 0 3-1,0 0-5-15,-4 0-14 0,-8 14 7 16,-7 24 10-16,-7 13 34 15,3 13-28-15,6 1 2 16,17 4-8-16,0 2-8 16,8-7 5-16,22-8-1 15,3-10 4-15,5-21 0 16,6-18-9-16,3-7 0 16,14-29 5-16,4-27 7 15,-3-20-3-15,-10-10 10 16,-19 3-6-16,-26 10 22 15,-7 19-24-15,-21 14-2 16,-25 13 5-16,-19 17-10 16,-12 10 5-16,-10 0-8 0,-2 16-31 15,8 8-64 1,10 3-96-16</inkml:trace>
  <inkml:trace contextRef="#ctx0" brushRef="#br0" timeOffset="38151.18">18865 8644 22 0,'0'0'75'0,"0"0"7"15,0 0-4-15,0 0-9 16,0 0-35-16,0 0-20 16,12-6-14-16,-27 3 3 15,-24 3 28-15,-18 0 16 0,-13 0-11 16,-1 5-35-16,8 6 8 15,12-3-8-15,10-2-2 16,9-3-7-16,5 5-36 16,13-8-24-16,5 0-68 15,9-8-64-15</inkml:trace>
  <inkml:trace contextRef="#ctx0" brushRef="#br0" timeOffset="38691.9">19084 8560 104 0,'0'0'21'16,"0"0"-7"-16,0 0 20 15,0 0 44-15,0 0-44 16,0 0-4-16,-36-100-14 16,36 74-9-16,0-1-7 0,14 0 6 15,3 5-12-15,2 6 7 16,-1 14-7-16,-1 2 6 15,-1 0-7-15,3 18-44 16,-3 14 27-16,-2 12 17 16,-6 4 7-16,-6 6 12 15,-2 8-1-15,0-9 3 16,0-7-3-16,-10-6 15 16,2-10-5-16,0-8 2 15,3-12 4-15,1-2 4 16,4-8 17-16,0 0-7 15,0 0 15-15,0 0-25 16,4 0 23-16,6 0-44 0,6 0-10 16,3-5-2-1,6-6-11-15,4-8-25 0,4-5-24 16,2-11-20-16,-2-2-18 16,-3-12-24-16,1-2-22 15</inkml:trace>
  <inkml:trace contextRef="#ctx0" brushRef="#br0" timeOffset="39006.71">19617 8318 61 0,'0'0'94'15,"0"0"-8"-15,0 0-9 16,0 0-42-16,0 0-32 0,0 0-3 16,5 70 9-1,-8-24-9-15,1 2 1 0,2-3 3 16,0 1 3-16,0-5-5 15,0-4 3-15,7-5-5 16,7-8 3-16,2-2-2 16,3-8-2-16,0 2-1 15,0-8 0-15,-5 0 4 16,-5 0-4-16,-7-2 9 16,-2-6-14-16,0 0 2 15,-11 5-8-15,-22 0 11 16,0-2-4-16,-9-3-1 15,-3 0 8-15,3 0-5 16,0-3-36-16,7-7-5 16,8-15-80-16</inkml:trace>
  <inkml:trace contextRef="#ctx0" brushRef="#br0" timeOffset="45538.98">20798 7646 16 0,'0'0'21'16,"0"0"-21"-16,0 0-1 15,0 0 1-15,0 0 2 16,0 0-1-16,0 0 47 15,-25-8 1-15,22 8 1 16,3 13-26-16,0 22 20 0,0 16-15 16,0 19-4-1,0 13 1-15,3 20-23 0,-1 23 17 16,-2 17 5 0,0 20-11-16,0 15-12 0,0 2 15 15,0-8-15-15,0-10 11 16,0-17-1-16,0-27-12 15,0-32 4-15,0-32-4 16,0-30-10-16,-7-19-42 16,-4-5-56-16,0-21-12 15,-2-22 68-15,-1-24-4 16</inkml:trace>
  <inkml:trace contextRef="#ctx0" brushRef="#br0" timeOffset="46372.47">20906 7632 67 0,'0'0'32'0,"0"0"-31"16,0 0-1-16,0 0-21 16,0 0 20-16,0 0-9 15,-13-13 10-15,-9 2 6 16,-11 0-4-16,-4 0 7 15,-15 6 3-15,-8-1 7 16,-16 6 3-16,-8 0 10 16,-13 9-20-16,-4 7 19 15,-11 3-28-15,-4-3 3 16,-13 0-3-16,-3-3 4 16,-7 1-1-16,-10 0-3 15,2 1 22-15,-5 7-20 16,3 2 28-16,-1 0-28 0,7 1 12 15,2-4-11-15,0-5 0 16,7-2 0-16,7-1-6 16,12-2 0-16,10-3 3 15,6-3-7-15,10-5 8 16,2 0-8-16,9 0 10 16,5 0-6-16,1 3 1 15,5-3-1-15,2 0 1 16,4 0 5-16,5 0-12 15,6-3 13-15,3-7-15 16,-3 7 16-16,6 0-15 16,2-2 11-16,0 2-4 15,4 0 0-15,3 3 1 0,5 0-6 16,1 0 11-16,4 3-16 16,6 5 18-16,2 3-16 15,1 5 4-15,6 5 4 16,-4 9 3-16,3 13-2 15,6 14 1-15,0 8 0 16,5 15-4-16,0 14 9 16,0 11-27-16,0 11 20 15,5 5-3-15,3 5 2 16,0-8 2-16,3-8 8 16,-1-18 1-16,-1-17 16 15,-1-26-21-15,-6-20-5 0,2-10 11 16,-4-14-22-16,5-5-15 15,11 0-48-15,22-16-80 16</inkml:trace>
  <inkml:trace contextRef="#ctx0" brushRef="#br0" timeOffset="47175.04">21050 9297 11 0,'0'0'45'0,"0"0"28"15,0 0-41 1,0 0-32-16,0 0 7 0,-98 0-3 15,-2 5 18-15,-31-2 10 16,-24-3-10-16,-19 0-9 16,-12-14 12-16,-18-2-3 15,-14 3 30-15,-10 7-29 16,-13 6 2-16,2 0-13 16,2 6 1-16,-1 12-12 15,-1 7 1-15,2 4 3 16,9-5 0-16,17 6-5 15,18 5 6-15,14-5-12 16,13 2 13-16,17-3-12 16,15 1 10-16,21-6-6 15,17-2 1-15,18-3 0 0,15-11-3 16,14 2 4-16,14-10-6 16,8 0-1-16,7 0 6 15,5 0-19-15,4 0 13 16,-1 0-7-16,7 0 3 15,3 0 4-15,-1 0 6 16,1 0-4-16,-2 0 11 16,4 0-11-16,0 0 10 15,-2 0-12-15,-1 0 4 16,-4 0-6-16,3 0-1 16,-1 0-3-16,0 0 2 15,2 0-13-15,3 0 21 0,0 0 1 16,0 0 1-16,0 0 0 15,0 0 15-15,0-5-11 16,8-25-4-16,19-18-8 16,14-25-1-16,5-18 4 15,-3-3-11-15,4 0 14 16,-4 8-58-16,-2 16-122 16</inkml:trace>
  <inkml:trace contextRef="#ctx0" brushRef="#br0" timeOffset="48674.18">15608 3723 31 0,'0'0'67'15,"0"0"-40"-15,0 0 29 16,0 0-25-16,0 0 0 16,0 0-8-16,38 21-15 0,-33 6-1 15,7 14-1 1,-1 4 13-16,-1 6-7 0,-4 8 4 15,-1 5-11-15,0 14 14 16,2 6-18-16,-2 5 15 16,-3 5-3-16,7 0 8 15,-4 3-10-15,3 2-4 16,0 6-10-16,2 8 21 16,-1 8-15-16,-1 9 2 15,-2 1 0-15,-3 3-2 16,-1 0 1-16,-2 1 4 15,3 3-3-15,-1 1 12 16,-2 1-15-16,7 0 3 16,-7 5 1-16,2 5-12 0,3 4 14 15,-2 10-20-15,8 0 12 16,-4 3-8-16,2-1 7 16,-1-4 2-16,1-1-3 15,-7-8 5-15,1 3-6 16,-3-13-2-16,0-6 3 15,0-3-13-15,5-4 6 16,1-9-23-16,-1-6 30 16,0-13-10-16,1-2 4 15,-6-9-7-15,0-7 20 16,0-6-10-16,0-6 4 16,-13-2-12-16,-1-8 0 15,2-8-3-15,5-14 16 0,4-8-17 16,-3-10 12-16,3-11-17 15,3-3 18-15,-2-8 3 16,-1 5-3-16,3-5-5 16,0 0 9-16,0 6 0 15,0-4-12-15,0 3-2 16,3-5-59-16,2 0-45 16</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5:48.079"/>
    </inkml:context>
    <inkml:brush xml:id="br0">
      <inkml:brushProperty name="width" value="0.05" units="cm"/>
      <inkml:brushProperty name="height" value="0.05" units="cm"/>
    </inkml:brush>
  </inkml:definitions>
  <inkml:trace contextRef="#ctx0" brushRef="#br0">150 1 224,'0'0'2148,"43"5"498,-41-4-2345,1 0 0,-1 0 0,1 0 0,-1-1 0,1 1 0,-1-1 0,1 0 0,-1 0-1,1 0 1,-1 0 0,5-1 0,2 1 674,-8 0-590,-45 0-607,-147 0 254,190 0 315,24 0-1406,-2 1-694,2 3-779</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5:48.982"/>
    </inkml:context>
    <inkml:brush xml:id="br0">
      <inkml:brushProperty name="width" value="0.05" units="cm"/>
      <inkml:brushProperty name="height" value="0.05" units="cm"/>
    </inkml:brush>
  </inkml:definitions>
  <inkml:trace contextRef="#ctx0" brushRef="#br0">63 0 2113,'0'0'3783,"0"3"-3559,-1 6-223,0 0 1,0 0-1,-1 0 0,0 0 0,-1-1 1,0 1-1,0-1 0,-1 1 0,-8 12 0,5-9 230,1 1 0,0 1 1,-6 21-1,12-35-177,1 1 0,-1-1 0,0 1 0,1-1 0,-1 0 0,0 1 0,1-1 0,-1 0 1,0 1-1,1-1 0,-1 0 0,1 0 0,-1 1 0,1-1 0,-1 0 0,0 0 0,1 0 1,-1 0-1,1 1 0,-1-1 0,1 0 0,-1 0 0,1 0 0,-1 0 0,1 0 0,-1 0 0,1 0 1,-1 0-1,1-1 0,-1 1 0,2 0 0,18-2-214,39-15 256,-48 13-99,-1 0 1,1 1-1,0 0 0,0 1 1,0 0-1,12 0 0,-19 2-33,-1 1 1,0-1-1,1 0 0,-1 1 0,1 0 0,-1-1 0,0 1 0,1 1 0,-1-1 0,0 0 0,0 1 1,0 0-1,0-1 0,0 1 0,-1 0 0,1 1 0,0-1 0,-1 0 0,1 1 0,-1 0 0,0-1 1,0 1-1,0 0 0,0 0 0,-1 0 0,1 0 0,-1 0 0,0 1 0,0-1 0,0 0 0,1 4 1,1 12-45,0 0 0,-1 1 1,-1-1-1,-2 29 0,1-19 67,-1-24 3,0 0 0,0 1 0,0-1 0,0 0 0,-1 0 0,0-1 0,0 1 0,0 0 0,-1 0 1,1-1-1,-1 0 0,0 1 0,0-1 0,-1 0 0,1-1 0,-1 1 0,0 0 0,0-1 0,0 0 1,0 0-1,-8 3 0,5-2-9,1 0 1,-1-1 0,0 0-1,0 0 1,-1 0-1,1-1 1,-1-1 0,1 1-1,-1-1 1,1 0 0,-1-1-1,0 0 1,0 0-1,-11-2 1,16 1-101,-1-1 0,1 0-1,0 1 1,0-1 0,0 0 0,0 0 0,0-1-1,1 1 1,-1-1 0,0 1 0,1-1 0,0 0-1,0 0 1,0 0 0,0 0 0,0 0 0,1-1-1,-1 1 1,1 0 0,0-1 0,-1-4 0,-5-29-2886</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5:49.412"/>
    </inkml:context>
    <inkml:brush xml:id="br0">
      <inkml:brushProperty name="width" value="0.05" units="cm"/>
      <inkml:brushProperty name="height" value="0.05" units="cm"/>
    </inkml:brush>
  </inkml:definitions>
  <inkml:trace contextRef="#ctx0" brushRef="#br0">51 115 624,'0'0'5469,"-7"0"-4257,-22 0-335,28 0-793,0 0 0,1 0 0,-1 0 0,0-1 0,0 1 0,1 0 0,-1-1 0,1 1 0,-1-1 0,0 1 0,1 0 0,-1-1 0,1 1 0,-1-1 0,1 1 0,-1-1 0,1 0 0,-1 1-1,1-1 1,0 0 0,-1 1 0,1-1 0,0 0 0,0 1 0,-1-1 0,1 0 0,0 1 0,0-1 0,0 0 0,0 0 0,0 1 0,0-1 0,0 0 0,0-1 0,3-21 1139,-1 21-1198,0-1 1,0 1-1,0-1 0,0 1 0,0 0 0,0 0 0,1 0 1,-1 0-1,1 1 0,0-1 0,-1 1 0,1-1 0,4-1 1,46-13-8,-29 9-29,-8 2-11,1 1 0,-1 0 0,29-1 0,-4 4-3593,-36 3 1012,0 10-1922</inkml:trace>
</inkml:ink>
</file>

<file path=ppt/ink/ink1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17T09:32:13.153"/>
    </inkml:context>
    <inkml:brush xml:id="br0">
      <inkml:brushProperty name="width" value="0.05292" units="cm"/>
      <inkml:brushProperty name="height" value="0.05292" units="cm"/>
    </inkml:brush>
  </inkml:definitions>
  <inkml:trace contextRef="#ctx0" brushRef="#br0">13207 713 45 0,'0'0'56'0,"0"0"-38"16,0 0-5-16,0 0 21 0,0 0-6 15,0 0-19 1,0 0-9-16,3 0-10 0,-3 0 3 15,0 0 7-15,0 0 3 16,0 0 9-16,4 0 11 16,-4 0 13-16,0 0 5 15,2 0-2-15,-2 0-5 16,0 0-10-16,0 0-1 16,0 0-1-16,0 0-4 15,0 0-18-15,0 14-9 16,0 7 7-16,-9 15-5 15,-3 6 7-15,-2 10-11 16,8-1-1-16,3 2-7 16,3 3 9-16,0-6 0 15,14-5 10-15,5-10 9 0,2-11 9 16,2-13 6-16,1-9-7 16,0-2 2-16,6-24-19 15,-2-21-2-15,-2-20-8 16,-7-10-3-16,-10-6 6 15,-9 11 5-15,-5 16-5 16,-23 22 0-16,-7 14-11 16,-9 12-5-16,-8 6-3 15,-2 0-8-15,0 11-18 16,9 10-26-16,9 1-80 16</inkml:trace>
  <inkml:trace contextRef="#ctx0" brushRef="#br0" timeOffset="320.83">13571 444 70 0,'0'0'4'15,"0"0"-4"-15,0 0 0 16,-86 54 0-16,62-19-7 16,5 17 7-16,2 6-3 0,4 10-18 15,7 7 14-15,6 6 7 16,0 12 17-16,0 10 16 16,13 7 16-16,3 9 2 15,3-4-14-15,-2-7-6 16,-3-14-17-16,-9-24-14 15,-5-14-8-15,0-24-30 16,-5-18-102-16</inkml:trace>
  <inkml:trace contextRef="#ctx0" brushRef="#br0" timeOffset="502.7">13569 1088 249 0,'0'0'12'0,"0"0"9"0,0 0-18 16,0 0 6-16,0 0 11 15,-127 26-9-15,80-26-9 16,7 0-2-16,10 0-29 16,11 0-72-16</inkml:trace>
  <inkml:trace contextRef="#ctx0" brushRef="#br0" timeOffset="785.56">13837 571 89 0,'0'0'0'0,"0"0"0"0,0 0 11 15,0 0 36-15,-97-51 7 16,62 51-7-16,2 19-2 15,6 24-26-15,10 21 9 16,10 14-11-16,7 19-11 16,0 8 14-16,11 13-5 15,10 6 7-15,1 5 11 16,-3-6-21-16,-3-10-10 16,-5-18 0-16,-6-20-2 15,-5-29-22-15,0-28-61 0,-7-18-77 16,-4-26-35-1</inkml:trace>
  <inkml:trace contextRef="#ctx0" brushRef="#br0" timeOffset="1145.33">13719 1138 112 0,'0'0'36'16,"0"0"-20"-16,0 0 21 15,0 0 10-15,-112-2-7 16,69 12-20-16,1 1-15 15,10-2-1-15,5-4-4 16,11-3 0-16,8 1-3 16,8-3 3-16,0 0 9 15,13-5-9-15,15-15 2 0,12-9-2 16,4-5 2-16,-1-10 3 16,-2 1 0-16,-5 8 17 15,-12 11 0-15,-6 14-2 16,-6 7 33-16,-5 3-15 15,7 0-22-15,-6 16-12 16,6 8 4-16,-3 13 4 16,-1 6 1-16,-1 3-12 15,-2 5 6-15,2-5-7 16,-4-9 0-16,0-9-15 16,-1-12-16-16,-4-6-56 15,0-10-47-15,5-2-36 16</inkml:trace>
  <inkml:trace contextRef="#ctx0" brushRef="#br0" timeOffset="1259.27">13837 824 79 0,'0'0'91'15,"-26"-83"2"-15,21 63-56 16,1 12-31-16,4 8-6 16,0 0-17-16,0 14-85 15</inkml:trace>
  <inkml:trace contextRef="#ctx0" brushRef="#br0" timeOffset="1788.97">14034 854 280 0,'0'0'41'0,"0"0"-22"16,0 0 4-16,0 0 22 15,0 0-16-15,0 0-25 16,7 0 2-16,-26 24 17 16,1 2-14-16,1 6-9 15,6 1 0-15,3-6 12 16,-1 0-4-16,7-6-1 16,2-2 9-16,0-5 1 15,2 1 0-15,15-4-8 0,-1-2-6 16,3-4 2-16,6-5-5 15,-3 0-4-15,5 0 4 16,-3-11 0-16,0-7-3 16,1-7 2-16,-3-7-6 15,-3-6-3-15,-5 1 2 16,-3-1-4-16,-11 6-3 16,0 7-5-16,0 7-3 15,0 12 1-15,-6 6-9 16,1 0-1-16,-9 0-10 15,0 11 42-15,-2 13 2 16,3 3 10-16,2 3-10 16,8-1 15-16,3 3 16 0,0 3 14 15,19-8-3 1,11 0-16-16,3-8-5 0,5-11-21 16,-3-8-2-16,3-3-37 15,-3-23-18-15,-5-9-28 16,-6-3-70-16</inkml:trace>
  <inkml:trace contextRef="#ctx0" brushRef="#br0" timeOffset="2749.42">15009 598 94 0,'0'0'90'0,"0"0"-43"15,0 0-5-15,0 0 2 16,0 0 16-16,0 0-22 16,7-67-33-16,-7 67-5 0,0 16-11 15,-16 26 11-15,-8 18 5 16,-6 15-4-16,-6 14-1 16,-4 2-1-16,-1 1-10 15,5-6 5-15,4-11-28 16,8-16 3-16,7-18 4 15,6-20-21-15,8-16 7 16,3-5-12-16,0-26 3 16,3-26-1-16,20-15 44 15,3-13 7-15,4-9 9 16,3-8 15-16,-3 0 1 16,-6 17 0-16,-10 15 5 15,-6 30 15-15,-6 19-6 16,1 16 2-16,0 24-35 0,2 30 13 15,-2 19-10-15,8 12-5 16,-6 2-4-16,0-1 0 16,4-8-10-16,-4-8-3 15,0-14-15-15,-1-13 5 16,-4-19-43-16,0-13-47 16</inkml:trace>
  <inkml:trace contextRef="#ctx0" brushRef="#br0" timeOffset="2983.29">14973 1071 6 0,'0'0'56'0,"0"0"-32"0,0 0-1 15,0 0 54-15,0 0-9 16,-93 19-33-16,55-8 14 16,-2 0-9-16,5-3 19 15,5-1-26-15,11-1-20 16,7-6 31-16,7 5-10 15,5-5 6-15,0 0 5 16,5 0-10-16,21 0-35 16,11 0-23-16,9-5-25 15,5-11-33-15,5-9-41 16,-5 1-138-16</inkml:trace>
  <inkml:trace contextRef="#ctx0" brushRef="#br0" timeOffset="3968.72">16078 1012 26 0,'0'0'24'0,"0"0"15"16,0 0-21-16,0 0-7 15,0 0-11-15,0 0-11 16,-11-6 11-16,-29 4 53 16,-12-1-13-16,-11 3 8 15,-10 0-13-15,-3 0 3 16,-1 0-7-16,7 0-18 15,13 0-9-15,17 0-4 16,10 5-11-16,11 3-19 16,11 1-35-16,8-1-38 0,0-1-12 15</inkml:trace>
  <inkml:trace contextRef="#ctx0" brushRef="#br0" timeOffset="4537.42">16200 1010 9 0,'0'0'34'16,"0"0"22"-16,0 0-19 16,0 0-5-16,0 0-32 15,0 0-6-15,27 18-21 16,-46-34 27-16,-5-8 19 15,-4-6-3-15,-3-2-8 16,-2-1-6-16,-2 4 9 16,0 2 4-16,2 5 10 15,0 9-12-15,12 8-9 0,7 2-4 16,5 0 0-16,6 3 4 16,3 0 19-16,0 0 19 15,7 11-12-15,14 8-15 16,6 0-12-16,5-3-3 15,-1-3 0-15,4-2 7 16,-5-5-3-16,3-4-4 16,-9 1 2-16,-3-3 1 15,-7 2 0-15,-6 4-3 16,-8 5-1-16,0 11-7 16,-8 12 8-16,-16 17 1 15,-6 11-1-15,-3 3-23 0,-2-1-36 16,-3-4-42-16</inkml:trace>
  <inkml:trace contextRef="#ctx0" brushRef="#br0" timeOffset="7401.76">16839 732 273 0,'0'0'46'0,"0"0"-5"16,0 0-9-16,0 0 15 16,0 0 13-16,0 0-18 15,54-13-27-15,-54 13-15 16,-6 8-2-16,-18 11 2 16,-6 2 4-16,-3 3-4 15,4 0 1-15,-4 1-2 16,8-1 2-16,4-2 0 15,7-1 4-15,6-5 4 16,3-7 11-16,5 1 0 16,0 4 10-16,8-1 4 15,11 6-22-15,8-3-9 0,-3 0-3 16,4-2-19-16,-12-4-9 16,-3-7-19-16,-7-3-27 15,-3-9-55-15,-3-25-72 16</inkml:trace>
  <inkml:trace contextRef="#ctx0" brushRef="#br0" timeOffset="7616.64">16719 487 188 0,'0'0'41'15,"0"0"-9"-15,36 95-11 0,-26-38 2 16,-4 12 23-16,-6 9-12 15,0 8 0-15,0 2-12 16,0 10-17-16,0-1-5 16,0-6-4-16,-6-8-23 15,1-18-18-15,-3-14-39 16,4-24-52-16</inkml:trace>
  <inkml:trace contextRef="#ctx0" brushRef="#br0" timeOffset="7951.48">16928 837 125 0,'0'0'28'0,"0"0"-2"0,0 0-12 16,38 123 0-16,-30-71 39 16,1 2-2-16,1-3 2 15,1-11 2-15,3-5-16 16,5-8 1-16,2-13-10 15,1-7-13-15,3-7-8 16,-4-11-8-16,3-21-1 16,6-19-4-16,-4-5-5 15,-8-9 6-15,-7 0 2 16,-11 9-5-16,0 16 5 16,-17 8-2-16,-16 13 3 15,-9 8 3-15,-10 11 0 16,0 0 3-16,3 8-1 0,6 8-5 15,13 1-16-15,9 4-25 16,7-5-40-16,11 3-118 16</inkml:trace>
  <inkml:trace contextRef="#ctx0" brushRef="#br0" timeOffset="8752.02">17781 864 475 0,'0'0'21'15,"0"0"39"-15,0 0-28 16,0 0-12-16,0 0 18 16,0 0-13-16,19-24-25 15,-19 38-7-15,-16 12 0 16,-3 9 7-16,0 3-22 16,-1-1 8-16,1 1 2 15,6-3 12-15,2-3-1 16,8-5 1-16,3-3 1 15,0-4 3-15,6-7 15 16,10-5 4-16,3-5-5 16,0-3-10-16,2-9 4 0,2-21-12 15,-2-7-11 1,1-6 3-16,-6 8 3 0,-7 11 2 16,-4 13-4-16,-5 9 1 15,2 2-6-15,-2 0-9 16,0 0-7-16,0 7 3 15,0 12 11-15,0 5 14 16,5 4-1-16,9 1 1 16,5-2 0-16,0-5 7 15,4-4-4-15,-2-7 0 16,3-3 1-16,1-8 0 16,-3 0-2-16,2-16-2 15,1-14-3-15,-6-2-3 16,-5-3 2-16,-9 8 1 0,-5 9-1 15,0 4-12-15,-19 6-12 16,-9 8 15-16,-7 0-12 16,-11 5 10-16,0 14 2 15,-1 3-37-15,7-3-40 16,5-4-35-16,18-1-55 16</inkml:trace>
  <inkml:trace contextRef="#ctx0" brushRef="#br0" timeOffset="9485.57">18090 977 230 0,'0'0'45'0,"0"0"-27"15,9 91-7-15,-2-39 12 16,5-1 14-16,1 0-20 15,0-8 6-15,-2-11-12 16,-3-13-3-16,-2-14-2 16,-6-5-6-16,3 0-19 15,-1-21 17-15,7-9-9 16,-1-7 11-16,3-4 0 16,-1 4 0-16,4 9 0 15,-5 7-2-15,-2 7-2 0,-4 10-2 16,-1 4 2-16,-2 0 0 15,3 0-7-15,3 0 1 16,-1 7 0-16,7 10 10 16,-5 4 0-16,4 1 4 15,-6-1-1-15,0-5 12 16,4-3-4-16,-6-7 2 16,-1-6 3-16,-2 0-14 15,3-3 5-15,-3-18-7 16,4-9-8-16,-4-5 3 15,2 5 5-15,3 9 4 16,-5 8-4-16,3 10 0 16,-1 3 0-16,1 0 0 15,1 0-7-15,1 5-20 0,6 14 18 16,1 5-9-16,2 0 4 16,0 6 11-16,-2-3 1 15,0-3 2-15,-1-3 3 16,-3-10 3-16,-2-5 0 15,-1-6 11-15,-2-3-8 16,6-18-9-16,-4-6-3 16,2-11-5-16,5 3 8 15,-5 3 0-15,2 8 1 16,-4 7-1-16,-2 10 1 16,-3 7 1-16,0 0-1 0,0 7-2 15,3 21 2 1,2 12-2-16,3 14 3 0,3 10 0 15,1 12-2-15,0 1 5 16,5 9-10-16,1-2-11 16,5-6 16-16,-4-8-1 15,-5-16-12-15,-7-22-73 16,-4-24-84-16</inkml:trace>
  <inkml:trace contextRef="#ctx0" brushRef="#br0" timeOffset="9737.44">18468 1074 23 0,'0'0'87'0,"0"0"-40"0,0 0-22 16,0 0-16-16,117-75 24 16,-72 75 6-16,2 0 0 15,-12 0 2-15,-5 13-20 16,-11 13 11-16,-11 13-31 15,-8 9 2-15,-3 8 19 16,-21-2-14-16,-11-3-8 16,-4-13-3-16,-1-9-28 15,2-10-35-15,8-10-39 16,8-9-64-16</inkml:trace>
  <inkml:trace contextRef="#ctx0" brushRef="#br0" timeOffset="10101.24">18734 1020 200 0,'0'0'95'0,"0"0"-19"16,0 0-55-16,0 0-5 15,0 0-16-15,0 0 0 16,8 38 2-16,-8-8 5 16,0-1-2-16,0-2-1 15,3 0 0-15,11 2 7 16,5-5 3-16,-3-5-9 15,0-8 9-15,-3-11-14 16,6 0 2-16,-5-16 0 16,2-17-2-16,-2-12-6 0,-3-9 2 15,-3 6 2-15,-3 4-2 16,-5 12 3-16,2 14 0 16,-2 10-1-16,4 8 0 15,-4 0 0-15,5 0-17 16,0 24-13-16,7 8 29 15,1 11 3-15,4 5-6 16,-1-5-24-16,-3-5 0 16,-2-14-24-16,-8-13-19 15,-3-11-31-15</inkml:trace>
  <inkml:trace contextRef="#ctx0" brushRef="#br0" timeOffset="10289.14">18968 547 14 0,'0'0'67'0,"0"0"26"16,0 0 0-16,0 0-48 16,0 0-26-16,26 105-8 15,-9-25-7-15,2 1 13 16,-3 5-15-16,-2 5 4 16,2-2 2-16,-2-8-5 15,-6-8-6-15,-3-17-1 16,-2-16-58-16,-3-18-92 15</inkml:trace>
  <inkml:trace contextRef="#ctx0" brushRef="#br0" timeOffset="11483.43">19154 1101 168 0,'0'0'87'0,"0"0"-34"15,0 0-27-15,0 0 3 16,0 0-5-16,0 0 9 15,-48-9-6-15,7 9-20 16,-5 0-5-16,2 0 0 16,12 0-2-16,10 0-4 15,11 0-2-15,11 0 6 16,0 0 2-16,14 0 15 16,16 0-1-16,10 0-12 15,7 0 12-15,-4-10-5 0,-2-9-3 16,-3-6-4-16,-11 7-1 15,-5 2 0-15,-14 8-3 16,-3 2 0-16,-5 6 0 16,0 0-7-16,0-2-7 15,-3 2-9-15,-13 0 10 16,-3 0 8-16,-2 0 3 16,2 5 0-16,0 14-2 15,7 5 4-15,7 6 5 16,5 7 1-16,8 4 1 15,22-4 4-15,3-4-1 16,0-12-4-16,-1-13-6 0,0-8-13 16,4 0-2-16,2-19 3 15,-2-8 7-15,-7-4-2 16,-4-2-3-16,-9 1 7 16,-8 8 2-16,0-1-5 15,-5 4 5-15,-3 4 1 16,0 7-4-16,0-1 3 15,0 8-2-15,0 3 1 16,0 0-5-16,0 0 3 16,0 0-7-16,0 0 3 15,0 0 4-15,0 0 4 16,0 0 2-16,0 0 0 16,0 0 0-16,0 0 3 0,0 0-2 15,0 0 2-15,0 0 6 16,0 0 4-16,0 0-7 15,0 0-5-15,0 0-1 16,0 0-2-16,3 0-6 16,-3 0 1-16,0 0 4 15,0 0-1-15,0 0-2 16,0 0-4-16,0 0-4 16,-3 6 8-16,-6 12 2 15,4 4 1-15,5 5 0 16,0 0 1-16,0 0 2 15,0 2 8-15,11-4-2 0,0-4 2 16,0-5 8-16,0-8 2 16,-3-5-5-16,-6 0-2 15,-2-3 7-15,0 0-20 16,0 0-3-16,0 0 0 16,0 0 3-16,0 0 1 15,0 0 4-15,0 0-3 16,0 0-1-16,0 0-1 15,0 0-2-15,0 0-8 16,0 0-1-16,0 0-6 16,0-6-2-16,0-7 6 15,0-6-3-15,0 1-1 16,-7-7 3-16,4 1 8 0,-1 2 4 16,2 9 0-1,2 2 2-15,0 8 0 0,0 3 2 16,0 0-2-16,0 0 0 15,0 0-7-15,0 14 3 16,0 10-1-16,0 8 5 16,0 9 0-16,6-1-2 15,2-2 4-15,-6-12-1 16,-2-9-1-16,3-12 0 16,-3-5 3-16,0-5 0 15,4-27 32-15,-2-20-28 16,6-9-4-16,6-10 2 15,4 7 10-15,13 8 0 16,4 7-14-16,0 12-1 0,-2 13-12 16,0 13-28-1,-4 11-44-15,6 5-67 16</inkml:trace>
  <inkml:trace contextRef="#ctx0" brushRef="#br0" timeOffset="11768.29">19931 932 242 0,'0'0'88'0,"0"0"-59"16,0 0-17-16,0 0 0 15,0 0-6-15,0 0 5 16,-16 13 21-16,0 8-18 16,-1 3-1-16,6 3-7 0,3 3 5 15,3 0-4 1,5-4 6-16,0 4 10 0,0-6 3 15,10-5-9-15,-1-3 2 16,-1-8 3-16,-6-5 0 16,-2-1-10-16,0-2-12 15,0 3-6-15,-7 0-9 16,-15 2-5-16,-13 1-31 16,-11-4-44-16,-9-2-55 15,-5 0-100-15</inkml:trace>
  <inkml:trace contextRef="#ctx0" brushRef="#br0" timeOffset="14370.78">16564 1937 257 0,'0'0'55'15,"0"0"-28"1,0 0-8-16,0 0 6 0,0 0 8 15,43-89-16-15,-29 68-9 16,2 2-7-16,3 0 2 16,-2 6-2-16,4 10-2 15,1 3-3-15,-2 3 0 16,-1 18-3-16,-3 6 4 16,0 8 3-16,-6 5 3 15,-1 8 0-15,-4 6 5 16,-5 0-2-16,0-2 1 15,0-4 7-15,0-11 5 16,0-13 5-16,0-7-1 16,0-15-6-16,0-2-10 0,0 0-7 15,0-10-9-15,3-17 2 16,11-16-13-16,5-9-1 16,2 2 8-16,0 1 1 15,2 14 1-15,-10 11 5 16,-2 16 6-16,-6 8 0 15,1 0-3-15,2 8-4 16,3 13 7-16,-1 6 6 16,4 5-5-16,0-2 5 15,2 0 7-15,-2-6-2 16,5-5 9-16,-2-5-5 16,-1-12-2-16,5-2-9 15,1-8-4-15,3-16-6 0,-1-14-4 16,-3-7 4-16,-4-1 3 15,-12 5 3-15,-5 11-4 16,0 6 3-16,-13 11-1 16,-10 5-3-16,-1 8-5 15,-3 0-33-15,-2 11-15 16,-1 10-51-16,-1-2-172 16</inkml:trace>
  <inkml:trace contextRef="#ctx0" brushRef="#br0" timeOffset="15404.18">17726 1843 347 0,'0'0'0'0,"0"0"-7"15,0 0-22-15,22 108 29 16,-22-66 9-16,3 4 10 16,0 3 1-16,-1-1-5 15,1-3 0-15,3-10-4 16,-1-13 5-16,-3-11 2 16,3-11-2-16,-5 0-12 15,0-11-4-15,4-21-1 16,1-11 1-16,0-6 3 15,0 1 0-15,2 7-1 0,0 9 3 16,0 8 1 0,-2 11-5-16,-3 8 5 15,3 5-4-15,-5 0 4 0,0 0-2 16,6 2-4-16,-1 14-18 16,3 6 15-16,1 5-6 15,-2-1 9-15,2-1 1 16,-4-1-1-16,4-8 7 15,-6-2 0-15,2-6 3 16,-3-6 9-16,1-2 2 16,-3 0-9-16,8-8-12 15,0-10-2-15,6-10-19 16,0-4 14-16,-3-3 2 16,2 3-4-16,-5 8-7 15,-2 5-2-15,-1 8 5 0,-5 6-1 16,3 5 5-16,-3 0-9 15,3 0-5-15,2 19-8 16,2 5 31-16,5 5 0 16,2-2 12-16,-4 0-8 15,1-5 2-15,-2-9 5 16,-2-5-2-16,-2-8-9 16,-1 0-16-16,1-8 12 15,5-13-14-15,4-1 13 16,-2 1 5-16,-5 7 1 15,2 6 13-15,-4 8 15 16,-2 0 8-16,3 0-13 16,-4 5-18-16,3 12 1 0,3 7-1 15,-2 3-5-15,2-3 8 16,1-8-5-16,-2-2 8 16,4-9 2-16,0-2-10 15,2-3-3-15,6 0-1 16,4-11-14-16,1-11-4 15,-3-5 5-15,-2 3 8 16,-5 2 5-16,-5 7 4 16,-9 6-4-16,0 4 0 15,-6 5-5-15,-27 0 5 16,-15 0 6-16,-10 8 2 16,-6 3-8-16,6-3-22 0,13-2-49 15,12-6-42 1,24 0-121-16</inkml:trace>
  <inkml:trace contextRef="#ctx0" brushRef="#br0" timeOffset="15986.84">18424 1630 91 0,'0'0'22'0,"-13"143"-10"15,4-65-12-15,4-3 11 16,5 0 29-16,0 1 15 16,0-15-22-16,3-12-8 15,-1-20-9-15,5-20-15 0,-7-9 1 16,2 0 3-16,8-27-5 16,1-11-1-16,3-2-4 15,5-3 5-15,0 8 1 16,5 8 2-16,1 5 0 15,2 9-2-15,0 2 2 16,-3 8 4-16,2 3 11 16,-5 0 1-16,-5 3-16 15,-2 14-3-15,-9 4 0 16,-5 6 0-16,0 3-1 16,-5 2 1-16,-20 0-4 15,-10-5 3-15,2-8 0 0,-5-3 0 16,8-8-5-16,9-5 6 15,9-1-1-15,7-2-11 16,5 0 8-16,9-5 1 16,17-14-9-16,12-8-2 15,4-5 14-15,1-6 6 16,-8 9 4-16,-2 1 3 16,-12 13 24-16,-5 9-8 15,-4 6 5-15,-5 0 12 16,0 3-28-16,-2 15-4 15,2 4-11-15,-3 8 7 16,-1-4-4-16,2 2-1 0,0-7-5 16,1-2-10-16,-4-9-49 15,3-4-56-15,4-6-45 16</inkml:trace>
  <inkml:trace contextRef="#ctx0" brushRef="#br0" timeOffset="16116.78">18856 1802 229 0,'0'0'109'16,"0"0"-23"-16,-10-85-69 16,6 68-17-16,4 6-14 15,0 4-23-15,0-4-21 16,0-6-57-16,0-1-77 16</inkml:trace>
  <inkml:trace contextRef="#ctx0" brushRef="#br0" timeOffset="16516.55">18872 1550 56 0,'0'0'160'16,"0"0"-90"-16,9 83-24 16,-4-29 4-16,-3 8 3 15,4 5-16-15,2 1 3 16,2 1-12-16,2-7-6 16,2-8-2-16,-1-14-5 15,-5-7-4-15,3-15-10 16,-3-7-1-16,-2-8 0 15,4-3-5-15,2-3-23 16,7-19-1-16,2-13 3 16,4-10 14-16,-6 1-1 15,-3 5-5-15,-8 9 8 0,-6 11-11 16,-2 8 10-16,0 6 1 16,-5 0 10-16,-11 5-2 15,2 0 0-15,-5 0 2 16,3 5 17-16,2 11-4 15,4 3 3-15,10 8 9 16,0 8 11-16,13 2-14 16,14-4-19-16,6-7-3 15,2-12-9-15,6-11-21 16,0-3-58-16,2-17 17 0,-5-12-15 16,-3-3-40-1,-5-6-18-15</inkml:trace>
  <inkml:trace contextRef="#ctx0" brushRef="#br0" timeOffset="17061.24">19445 1902 68 0,'0'0'91'16,"0"0"1"-16,0 0-18 15,0 0-25-15,0 0-10 16,0 0-24-16,17 86-4 16,-12-45-1-16,3-4 14 15,0 4-8-15,3-6 3 0,-6-11-3 16,0-11-9-16,-1-8-7 16,-4-5-6-16,0 0-23 15,0-13 6-15,0-14 23 16,3-8 0-16,-3 3 0 15,0 8 0-15,0 7-6 16,2 10 6-16,1 3 2 16,-3 4-1-16,0 0 1 15,0 0-2-15,0 0 0 16,0 0 3-16,0 0-2 16,0 0-1-16,0 0 0 15,0 0-4-15,0 0-3 16,0 0-3-16,0 0 4 0,0 0 0 15,0 0 6-15,0 0 4 16,0 0 1-16,0 0-1 16,0 0 0-16,0 0-3 15,0 0-1-15,0 0-2 16,0 0 1-16,0 0-1 16,0 0 4-16,0 0 0 15,0 0-2-15,0 0-1 16,0 0-15-16,0 0-31 15,0 0-19-15,-8 0 15 16,-3 0-85-16</inkml:trace>
  <inkml:trace contextRef="#ctx0" brushRef="#br0" timeOffset="17700.87">19638 1983 125 0,'0'0'83'0,"0"0"-25"15,0 0-37 1,0 0-9-16,0 0-4 0,52-78 3 16,-52 67 2-16,0 5-13 15,-12 4-5-15,-7 2 0 16,-7 0 1-16,-4 5-4 15,-1 12 5-15,-1 7-1 16,3 2 8-16,1 9-5 16,4 1 1-16,10-4 0 15,7 0 42-15,3-5 1 16,4-3 9-16,6-2 8 16,16-7-18-16,4-6-42 15,7-9 7-15,6 0-14 16,-1-22 4-16,-1-13-35 0,-10-13-7 15,-7-6-29-15,-15-8-23 16,-5-2-20-16,-5-1-40 16</inkml:trace>
  <inkml:trace contextRef="#ctx0" brushRef="#br0" timeOffset="18453.43">19572 1587 11 0,'0'0'82'0,"0"0"31"16,0 106-40-16,9-47-21 15,-1-3 4-15,6 0-3 0,0-2-26 16,-1 0-2 0,0-1 2-16,-2-9 0 15,-3-6-17-15,1-14 10 0,-4-11-20 16,-5-5 12-16,2-5 0 16,-2-3-5-16,0 0-5 15,4 0-1-15,6-6 5 16,4-12-6-16,5-10-5 15,2-6-5-15,2-6 9 16,-4-1-4-16,-3 4-1 16,-6-2-4-16,-5 11-3 15,-5 8-7-15,0 10-5 16,0 4-22-16,-5 1 19 16,-11 5 11-16,0 0-15 15,-3 0 12-15,2 11 14 0,-2 2 6 16,3 6 0-16,0 5 5 15,6 0 13-15,1 0 9 16,9 9-6-16,0-4 3 16,11 6-5-16,11-5-1 15,3-3 0-15,-4-8-7 16,-5-12 5-16,1-7-16 16,-5 0-4-16,2-10 4 15,-2-17 0-15,-2-3-4 16,-1 3 2-16,-4 6 2 15,1 5-4-15,-4 8-2 16,1 2-1-16,-1 4 0 16,-2 2-1-16,3 0-13 15,6 19-17-15,-2 5 38 0,5 8 0 16,0 0 2-16,2 3-4 16,3-8 2-16,-6-8-12 15,-4-11 4-15,0-8 2 16,-2 0 8-16,0-8-2 15,6-16 4-15,-1-8-2 16,-1-1 4-16,-1 4 1 16,-2 7-4-16,-4 3-3 15,3 9-4-15,0-1-14 16,-1 5-10-16,1 4 7 16,-2-1-20-16,2 3-11 15,-1 0 16-15,-2 0 15 0,6 5-27 16,-2 12-5-16,4 7 21 15,-1 6 32-15,3-1 1 16,2-2-1-16,3-5-12 16,-3-4-61-16</inkml:trace>
  <inkml:trace contextRef="#ctx0" brushRef="#br0" timeOffset="18552.38">20181 1929 10 0,'0'0'19'15,"0"0"-19"-15,0 0-13 16</inkml:trace>
  <inkml:trace contextRef="#ctx0" brushRef="#br0" timeOffset="18972.14">20089 1727 400 0,'0'0'113'0,"0"0"-102"16,0 0-11-16,0 0-16 16,0 0-19-16,0 0-36 0,-5 0-45 15,5 0-85 1</inkml:trace>
  <inkml:trace contextRef="#ctx0" brushRef="#br0" timeOffset="19666.75">20225 1888 241 0,'0'0'51'16,"0"0"-24"-16,0 0-21 0,0 0 2 15,0 0 1 1,0 0-9-16,8-4 0 0,-8 4-2 15,0 0 0-15,0 0 2 16,0 0 2-16,0 0 9 16,0 0 2-16,0 0 4 15,0 0-7-15,0 0-5 16,0 0-5-16,0 0 0 16,0 0 0-16,0 0 10 15,0 0 1-15,0-4-1 16,0 2-4-16,0-1-2 15,0 3 1-15,0 0-5 16,0 0-8-16,0 0-6 16,-8 9 4-16,-8 12 9 15,-1 3-5-15,3 5 1 0,3 6 5 16,3 1 9-16,8-4-9 16,0-3 3-16,0-5 6 15,8-5-8-15,6-5 11 16,0-4-9-16,2-7-3 15,-2 0 0-15,2-3-1 16,3 0 1-16,0-6 2 16,0-4 4-16,-5-1-5 15,2-2-1-15,-6-7 0 16,-1-1 0-16,-1-3-6 16,-6-3-2-16,-2 0-4 15,0 0-5-15,0 6-4 0,0 5 2 16,-5 5-3-16,-6 3-11 15,-2 8 4-15,2 0 0 16,0 0 1-16,-2 11 4 16,-1 8 24-16,3 2 21 15,3 8-1-15,6 1-9 16,2 3 11-16,5-1-4 16,16-5-1-16,7-1-17 15,5-4-34-15,2-12-33 16,5-10-58-16</inkml:trace>
  <inkml:trace contextRef="#ctx0" brushRef="#br0" timeOffset="19902.62">20662 1934 5 0,'0'0'29'0,"0"0"16"16,0 0-19-16,0 0-5 16,0 0 9-16,0 0 8 15,-54-32 7-15,35 48-3 16,-1 8 5-16,1 6-16 15,9 2-15-15,1 6-4 16,9-1 10-16,0 1 5 16,6-3 11-16,11-3-10 15,-5-7 2-15,0-9-11 16,-7-11-4-16,-3-2-14 16,-2-3-1-16,0 0-41 0,-2-3-51 15,-17-16 2-15,-8 0-34 16</inkml:trace>
  <inkml:trace contextRef="#ctx0" brushRef="#br0" timeOffset="21652.6">16825 2552 368 0,'0'0'82'15,"0"0"-64"-15,0 0-8 0,0 0 19 16,0 0 17-16,71 98-23 16,-71-61-13-16,0 14-8 15,0 14-2-15,0 13 0 16,0 3-13-16,0-6-21 16,-9-13-20-16,-1-17-33 15,-4-18-40-15,3-19-95 16</inkml:trace>
  <inkml:trace contextRef="#ctx0" brushRef="#br0" timeOffset="21983.42">16969 2806 141 0,'0'0'43'16,"0"0"40"-16,0 0-22 0,0 0 2 16,0 0 14-1,0 0-33-15,40-46-29 0,-37 70-10 16,-3 8-3-16,6 1 0 15,-4-4 2-15,10 1-2 16,-2-4 1-16,6-4 4 16,6-6-3-16,5-8 13 15,6-8-11-15,7-3-2 16,1-26-4-16,0-11 0 16,-3-14-2-16,-10-3-2 15,-9 7 2-15,-9 9 2 16,-10 11-1-16,-3 17-3 15,-21 5 1-15,-8 8-2 16,-10 0 3-16,-6 27 0 0,-1 2-21 16,0 1-46-1,6-9-78-15,10-10-129 0</inkml:trace>
  <inkml:trace contextRef="#ctx0" brushRef="#br0" timeOffset="23383.65">17876 2810 0 0,'0'0'22'15,"0"0"4"-15,0 0-1 0,0 0 21 16,0 0 19 0,0 0-2-16,-19-53-4 0,16 37 5 15,1 3-32-15,-2 7 16 16,4 3-30-16,-3 3-12 16,3 0 0-16,0 0-6 15,0 19-10-15,-2 16 2 16,-3 8 4-16,-1 11 4 15,3-3-6-15,3-5-1 16,0-11 7-16,0-14 1 16,0-13 1-16,0-5 8 15,0-3-10-15,0-11-5 16,3-18-15-16,8-14 11 16,3-6 0-16,-3 1 9 15,2 13-1-15,-4 11 2 0,-2 13 1 16,-4 9-2-16,0 2 0 15,0 0 7-15,2 7-7 16,3 12-16-16,0 5 16 16,0 4-11-16,1 4-14 15,-4-6 3-15,-3 1-22 16,2-5-27-16,-4-6-16 16,0-8-49-16</inkml:trace>
  <inkml:trace contextRef="#ctx0" brushRef="#br0" timeOffset="23869.34">17955 2980 5 0,'0'0'121'0,"0"0"1"0,0 0-21 16,0 0-26-16,0 0-12 15,0 0-19-15,50-37-7 16,-27 21-13-16,1-6-17 16,1-5-7-16,4-5-6 15,-1 0-10-15,-4-6 1 16,-10 5-7-16,-7 4-6 15,-7 5-15-15,0 5-3 16,-19 0-1-16,-7 6 14 16,-2 0 4-16,4 4-3 15,3 9 13-15,7 0 7 16,0 11-2-16,9 13 14 16,3 11 19-16,2 3-11 0,0 5-4 15,21 5-4-15,5-4 17 16,10-2-16-16,3-10 30 15,-4-10-24-15,0-19-4 16,1-3-3-16,-7-19-13 16,-2-22-7-16,-8-4 6 15,-5-6-2-15,-4 0-10 16,-6 0 13-16,-4 5-4 16,0 14 13-16,0 10 4 15,0 12 14-15,-4 10 1 16,2 0-7-16,2 18 17 15,0 17 22-15,0 11-24 16,6 13-17-16,6 11 2 16,5 5-8-16,-3 3-5 0,2-5 2 15,-5-11-13-15,-6-19 2 16,-2-19-36-16,-3-16-61 16</inkml:trace>
  <inkml:trace contextRef="#ctx0" brushRef="#br0" timeOffset="24052.26">18424 2916 59 0,'0'0'139'16,"0"0"-42"-16,0 0-49 15,0 0-33-15,0 0-4 16,0 0 8-16,-67-14-3 0,25 14-11 16,2 0-5-1,0 0-11-15,7 0-10 0,10 0-18 16,13 0-26-16,10 0-51 15,0-10-41-15</inkml:trace>
  <inkml:trace contextRef="#ctx0" brushRef="#br0" timeOffset="24634.94">18454 2924 74 0,'0'0'85'0,"0"0"-15"15,0 0-26-15,0 0-24 16,0 0-18-16,0 0 7 0,11 29-4 16,-11-29 6-16,0 0-3 15,3 0 6-15,-3 0-3 16,0 0 5-16,0 0-3 16,0 0-3-16,0-2-2 15,0-4-6-15,0-1 0 16,2-2-2-16,-2 7-7 15,3-1 0-15,-3 3 2 16,0 0-1-16,0 0 6 16,0 0 0-16,2 3 15 15,10 10 5-15,-1 6-20 16,5 8-5-16,3 3-1 16,0-1-3-16,0 1 9 0,-3-6 1 15,1-11-1 1,-10-7 0-16,2-6 0 0,-1-9-5 15,3-15-20-15,-3-13 19 16,0-6 4-16,-5 2 0 16,-1 4 2-16,-2 9 3 15,3 10-2-15,0 10 4 16,-1 5 7-16,-2 3 6 16,0 0-3-16,4 0-11 15,1 14-4-15,2 10-19 16,7 8 2-16,3 5-23 15,-1-4 9-15,-2-3 17 0,0-9 3 16,-4-10 10 0,-4-8 0-16,-1-3-3 0,0-17-2 15,0-18 1-15,-1-5 1 16,-1-5-5-16,-1 4-20 16,3 11-33-16,4 9-59 15</inkml:trace>
  <inkml:trace contextRef="#ctx0" brushRef="#br0" timeOffset="25249.56">18912 2851 9 0,'0'0'30'0,"0"0"0"16,0 0 12-16,0 0 1 16,0 0 4-16,33 81-7 15,-27-60-17-15,-1-2 1 0,1 3 1 16,0-4-2-16,-1-1-3 15,0-1 1-15,4-8-7 16,1 0 1-16,1-5-1 16,6-3-12-16,1 0-2 15,6-3-1-15,4-16-7 16,-4-2 1-16,-5-6 3 16,-5 0 2-16,-12-2 2 15,-2 1-2-15,0 7 0 16,-12-1 2-16,-14 4 2 15,3 7 1-15,-5 3-3 16,1 5-1-16,5 3-2 0,3 0-3 16,9 0 0-1,3 0-2-15,7 3 8 0,0 7 1 16,0 4 9-16,9-4-4 16,5-4 1-16,-1-1-5 15,3-5 1-15,0 0-1 16,-2 0-2-16,0-13 0 15,0 5 5-15,-6 3 1 16,-6 5-1-16,4 0 7 16,-1 11-12-16,3 18 0 15,3 9-14-15,1 7-5 16,-2 1 6-16,-1-11 13 16,-2-9 0-16,-4-12 0 0,3-11 1 15,-1-3 8-15,6 0 17 16,4-8-19-16,11-16-6 15,4-11 2-15,-1 0 8 16,1 0 9-16,3 10 7 16,-3 9-15-16,2 8-12 15,-5 8-14-15,1 0-49 16,-7 19-41-16,-4 8-12 16</inkml:trace>
  <inkml:trace contextRef="#ctx0" brushRef="#br0" timeOffset="26599.78">19530 2598 10 0,'0'0'46'0,"0"0"-8"16,0 0 17-16,0-83-7 15,-3 70-3-15,-8 2-4 0,3 11-22 16,-3 0-2 0,2 0 3-16,4 29 0 0,0 14 16 15,2 22-1-15,3 18-13 16,0 14-11-16,0 5-4 16,13 0-3-16,-4-15 20 15,-4-25-20-15,-5-27-4 16,0-22-32-16,0-13-53 15,0-13-56-15,-5-26 98 16,2-17 30-16,3-11-20 16,0 0 22-16,8 5 11 15,17 8 11-15,-1 11 26 16,-3 14 4-16,-4 12 8 16,-8 9 14-16,-7 8 28 15,-2 0-35-15,0 0-32 16,0 8-20-16,-5 12 1 0,-11 1 15 15,-3 6 5-15,-1-6-6 16,10-5 2-16,-2 1 4 16,10-7 5-16,2 4 5 15,5-1 1-15,25-2-36 16,8 0-24-16,8-6-33 16,9-5-11-16,-4-8-5 15,3-22-15-15,-2-5-6 16,-5-2-10-16,-10-1 8 15,-6 6 45-15,-15 5 36 16,-6 5 15-16,-5 9 0 0,-5 5 20 16,0 3 24-16,0 2 21 15,4 3 2-15,-2 0 7 16,6 24-31-16,3 16-9 16,3 16-15-16,8 23 2 15,4 7-5-15,4 16-2 16,1 11 2-16,4 0-10 15,-5-5-6-15,-9-20 0 16,-4-26-24-16,-15-30-36 16,-2-26-43-16,-5-12-76 15,-17-37 40-15</inkml:trace>
  <inkml:trace contextRef="#ctx0" brushRef="#br0" timeOffset="27100.49">20073 2797 206 0,'0'0'51'0,"0"0"6"16,98-5-56-16,-72 5 1 15,-12 11 38-15,-6 5-2 16,-8 3 0-16,0 5-35 16,-17 3-3-16,-9 0 0 15,-4-3 3-15,-1-5-3 16,5-8 1-16,5-4-1 15,9-4-11-15,7-3-4 0,5 0-15 16,0 0 3-16,0-5 27 16,14-11 0-16,10-9 0 15,2-4 2-15,2-1 2 16,2 1-3-16,-1 10-1 16,-4 11 0-16,-1 8 0 15,-5 2 0-15,-2 17-7 16,-6-3 7-16,-3-2 14 15,-2-6 0-15,-6-8-14 16,0 0-10-16,0 0 7 16,0 0-6-16,7-5 6 15,5-6 2-15,4 0-15 16,6 3-21-16,-1 3 29 16,0 5 8-16,0 0 3 15,-6 0 7-15,-1 13 5 0,-3 6-7 16,-4 5-8-16,2 9-3 15,-4 2-3-15,-2-3 6 16,3 0 0-16,-3-5-13 16,-1-8-45-16,-2-8-85 15</inkml:trace>
  <inkml:trace contextRef="#ctx0" brushRef="#br0" timeOffset="27223.43">20444 2502 433 0,'0'0'21'0,"0"0"-14"16,0 0-7-16,0 0-125 15,0 0-63-15</inkml:trace>
  <inkml:trace contextRef="#ctx0" brushRef="#br0" timeOffset="27423.31">20444 2502 370 0,'122'35'57'0,"-99"2"-51"15,-4 17-4-15,2 13-1 16,1 20 16-16,-3 12 17 16,0 11-7-16,-3-5-10 15,-5-14-9-15,-3-23-8 16,-6-25-47-16,-2-22-66 0,0-18-37 15,0-9-23-15</inkml:trace>
  <inkml:trace contextRef="#ctx0" brushRef="#br0" timeOffset="27629.19">20792 2867 42 0,'0'0'84'0,"0"0"10"15,0 0-28-15,0 0-43 16,0 0-19-16,0 0 27 15,-59 0 3-15,17 3-3 16,-1 0-18-16,-1-3-7 16,6 0-4-16,9 2-2 0,7-2-3 15,12 0-20-15,3 0-16 16,7 0-20-16,0 0 9 16,20 0-32-16</inkml:trace>
  <inkml:trace contextRef="#ctx0" brushRef="#br0" timeOffset="28019">20660 2889 138 0,'0'0'237'16,"0"0"-166"-16,0 0-67 15,0 0 1-15,0 0-4 0,99-51 1 16,-74 34-2-16,2-4-5 15,-2-3 0-15,-4 2-4 16,-7 6-6-16,-9 6 10 16,-5 7-4-16,0 0-17 15,0 0-16-15,-5 3 20 16,-4 0 8-16,-1 0 7 16,-1 0 1-16,-3 6 6 15,4 2 18-15,1 0 1 16,4-6-18-16,3 4 17 15,2-6 8-15,0 0 3 16,0 0-1-16,0 0-17 16,0 0-6-16,0 0-3 0,0 0 3 15,0 0-2-15,0 0 1 16,0 0-4-16,0 3-16 16,-3-1-56-16,-3 9-55 15,-2 0-83-15</inkml:trace>
  <inkml:trace contextRef="#ctx0" brushRef="#br0" timeOffset="28553.66">20515 2795 6 0,'0'0'157'16,"0"0"-64"-16,0 0-22 15,0 0-1-15,0 0-39 0,0 0-20 16,32 48 0 0,-20-13-1-16,-2 8 5 0,-1 8-1 15,-4-2 5-15,-5-6 0 16,0-11-4-16,0-13-15 16,0-9 0-16,0-10-1 15,0 0-16-15,0 0 2 16,0-13-12-16,0-16 27 15,0-20 3-15,0-8-3 16,14-2 2-16,-1 8-3 16,-5 16 2-16,1 19 0 15,-9 14 6-15,2 2 4 16,3 0 12-16,2 21-13 16,-2 14-7-16,5 11-3 15,1 5-16-15,3 3-2 0,-6-9-25 16,0-7-45-16,-3-14-61 15,4-10-74-15</inkml:trace>
  <inkml:trace contextRef="#ctx0" brushRef="#br0" timeOffset="29119.34">20733 2929 371 0,'0'0'59'15,"0"0"-22"-15,0 0-30 16,0 0 5-16,0 0 16 0,0 0 0 16,65 11-18-16,-52-22-10 15,3-8-6-15,0-2-4 16,10-6 3-16,-5-3 0 16,-5 6-1-16,-8 8-3 15,-8 6 6-15,0 4-13 16,0-2 0-16,-16 2 12 15,-6 1-1-15,1 5 5 16,-7 0-5-16,2 11 6 16,3 10-6-16,8 4 3 15,1 4 4-15,5 3 25 16,9 6-19-16,0 5 10 16,6 0 9-16,13-5-12 15,0-9 0-15,0-10-3 16,-2-14 0-16,-1-5-7 0,0-11-4 15,3-20 1-15,-2-10-1 16,-5-4 1-16,-1 4 0 16,-8 12 0-16,3 10 0 15,-3 13 1-15,-1 6-1 16,3 0-8-16,9 27-29 16,3 8 33-16,1 8-16 15,-1 3 11-15,-3-14 9 16,-4-10 4-16,-4-11 4 15,-3-11 3-15,-1 0-9 16,6-14 2-16,3-24 26 16,8-10-17-16,6-6-8 0,7 6-5 15,9 13-6-15,5 16-33 16,8 6-48-16,4 7-98 16</inkml:trace>
  <inkml:trace contextRef="#ctx0" brushRef="#br0" timeOffset="29390.19">21555 2701 4 0,'0'0'74'0,"0"0"20"15,0 0-29-15,0 0-4 16,-108 13-8-16,80-2-10 0,2 5 17 16,3 0-29-1,10 9 4-15,2 1-2 0,9 6-13 16,2 3 3-16,0-2-4 15,0-1 7-15,13-5 0 16,-5-6-9-16,-3-7 7 16,-1-9 4-16,-4-2-28 15,0-3-10-15,-4 0-9 16,-15 0-7-16,-7 0-14 16,-5-11-50-16,-4-5-32 15,2-8-85-15</inkml:trace>
  <inkml:trace contextRef="#ctx0" brushRef="#br0" timeOffset="38400.03">13520 2351 1 0,'0'0'86'0,"0"0"-49"16,0 0-22-16,0 0 9 15,0 0 5-15,0 0-16 16,0 0-11-16,2 0-2 15,-2 0-1-15,0 0 1 16,0 0 0-16,0 0 0 16,0 0 1-16,0 0 0 15,0 0-1-15,0 0 0 16,0 0 8-16,0 0 13 16,0 0 0-16,0 0 1 15,0 0-3-15,0 0-6 16,0 0-6-16,4 0 1 0,-4 0-1 15,0 0-5-15,0 0-1 16,3 0 2-16,-3-5 7 16,2-1-1-16,1-1 0 15,-3 1 0-15,2 1 4 16,-2 2 0-16,0 3 10 16,0 0-2-16,0 0-5 15,0 0-7-15,0 0-2 16,0 0-1-16,0 0 1 15,0 0 0-15,0 0 3 16,5 0 3-16,4 14-10 16,-1-1-3-16,0 2 0 0,3 2 0 15,-3-6 1-15,-5 0-1 16,-3-9 1-16,2 1-1 16,-2-1 0-16,0-2-3 15,0 0 0-15,0 0 1 16,0 0-3-16,0 0-2 15,0-7 3-15,-7-7 4 16,-7-2 3-16,0 0-2 16,0-1-1-16,-1 2 0 15,-1 1 0-15,-4 6 0 16,-4 2-1-16,0 6-5 16,-6 0 6-16,-6 14 0 15,1 15 2-15,0 9 1 0,-3 8-1 16,5 5-2-1,8 0-2-15,12 0-1 0,13 3 0 16,0-3 3-16,33 0 2 16,10-2 16-16,11-12-2 15,7-15-12-15,0-22-4 16,5-3-5-16,-4-37-23 16,-2-12-45-16,-3-15-37 15,-8-3-76-15</inkml:trace>
  <inkml:trace contextRef="#ctx0" brushRef="#br0" timeOffset="39388.47">14316 2652 14 0,'0'0'50'16,"0"0"-11"-16,0 0 0 15,0 0-6-15,0 0 5 16,0 0-3-16,2-35-8 0,-2 27 3 16,-5-3-14-1,-3 1 5-15,-2 4-8 0,-4 4-8 16,-5 2 1-16,-4 5 10 16,-6 14-3-16,-1 7 8 15,-5 4-14-15,4 3 3 16,2-7-7-16,11 4 3 15,4-6 18-15,11-2-1 16,3-1 3-16,5 1 8 16,19-6-25-16,11-6-9 15,12-10 3-15,7 0-6 16,0-15-11-16,3-20-28 16,-8-8-50-16,-5-11-26 15,-17 0-12-15</inkml:trace>
  <inkml:trace contextRef="#ctx0" brushRef="#br0" timeOffset="39582.36">14305 2249 60 0,'0'0'35'16,"0"0"5"-16,6 91-28 15,1-31 11-15,7 9 39 16,0 7-26-16,1 2 21 15,5-3-33-15,4-8-21 0,-2-7-3 16,-1-12 0 0,2-16-54-16,-2-19-68 0</inkml:trace>
  <inkml:trace contextRef="#ctx0" brushRef="#br0" timeOffset="39988.11">14837 2513 170 0,'0'0'43'16,"0"0"0"-16,0 0-31 15,0 0-5-15,0 0 16 16,0 0 10-16,-79 56-7 0,39-27-9 16,-4-1-9-1,1-4 0-15,5 2 0 0,5-9 2 16,14-4-2-16,11-5 13 15,8-3 15-15,0 4-15 16,11-7 6-16,15-2-21 16,5 0-6-16,4-24-1 15,0-13-16-15,0-6 15 16,-9-9 2-16,-5 6 0 16,-5 14 1-16,-8 14 3 15,-2 9-1-15,-6 9 1 16,0 0 2-16,0 0-4 15,0 24 7-15,0 11-9 16,0 11 0-16,0 3 0 0,0-7-7 16,10-1-6-1,7-9-12-15,-3-8-50 0,2-10-40 16,3-14-32-16</inkml:trace>
  <inkml:trace contextRef="#ctx0" brushRef="#br0" timeOffset="40289.96">15030 2478 32 0,'0'0'79'16,"0"0"-6"-16,0 0-26 16,0 0-1-16,0 0 3 15,0 0 19-15,-68-33-9 16,35 57-14-16,6 6-21 16,5-1-7-16,12-1 10 0,6 4-16 15,4-3 9 1,0 6-7-16,14-3-10 0,8-2 0 15,-6-11-3-15,-2-3 2 16,-5-11 1-16,-4-2-2 16,-5-3-1-16,0 0-4 15,0 0 0-15,0 0 0 16,0 0-5-16,0 0-2 16,-14 0 8-16,-5 0-16 15,3 0-38-15,-1 0-40 16,3-3-28-16,7-2-53 15</inkml:trace>
  <inkml:trace contextRef="#ctx0" brushRef="#br0" timeOffset="40634.78">15336 2483 268 0,'0'0'68'16,"0"0"-68"-16,0 0 0 15,0 0 13-15,0 0 13 16,0 0-3-16,-92-9 1 16,73 13-14-16,3 7-1 15,8 2 0-15,2 5 6 0,4 9 6 16,2 6 9-16,0 4-2 15,5 4-3-15,9-1-1 16,-3-8-2-16,-4-5-2 16,-7-5-18-16,0-12-2 15,0-4-7-15,-21-6-36 16,-9 0-12-16,-13-19-12 16,-9-10-43-16,1-4-73 15</inkml:trace>
</inkml:ink>
</file>

<file path=ppt/ink/ink1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17T10:05:02.745"/>
    </inkml:context>
    <inkml:brush xml:id="br0">
      <inkml:brushProperty name="width" value="0.05292" units="cm"/>
      <inkml:brushProperty name="height" value="0.05292" units="cm"/>
    </inkml:brush>
  </inkml:definitions>
  <inkml:trace contextRef="#ctx0" brushRef="#br0">9213 10507 6 0,'0'0'32'0,"0"0"-19"16,0 0 14-16,0 0-13 15,0 0-6-15,0 0-4 16,0 0-2-16,0 0-4 16,0 0 1-16,22 5-1 15,-22-5-12-15,-6 0 3 16,-17 0 7-16,-13 0 4 16,-13 0-3-16,-10-5-2 15,-9-6 5-15,-3 0 0 16,-5 3 10-16,-3 3-9 15,3-1-1-15,-3 6 3 16,9 0 14-16,-1 0-9 16,8 0-1-16,-2 0 6 0,3 0-12 15,-1 0 10-15,-2 0-5 16,3-11-8-16,2-2 7 16,0 0-5-16,1-4 10 15,5-1 4-15,-1 5-14 16,7 2 6-16,4 5-1 15,8-5-3-15,10 6-1 16,9 2 1-16,4-2-4 16,8 5 4-16,-2 0-1 15,5 0-1-15,-1 0 1 16,3 0 0-16,0 0 0 16,0 0 9-16,0 0-9 0,0 0 13 15,0 0-10-15,0 0 3 16,0 0-5-16,0 0 0 15,0 0-2-15,0 0-3 16,0 0-2-16,0-5-45 16,0-14-21-16,0-11-9 15</inkml:trace>
  <inkml:trace contextRef="#ctx0" brushRef="#br0" timeOffset="1977.01">13686 10383 25 0,'0'0'31'0,"-152"-8"-24"16,76 8 9-16,8 0-7 16,3 0-4-16,2 0-5 15,8 13 2-15,1-7 0 16,3 5 7-16,8-4-2 15,8 4 11-15,4-5-18 16,4-4 5-16,8 4-3 16,0-1 2-16,9-5-1 15,3 0 0-15,2 0-3 16,5 0 3-16,0 0-3 0,-2 0 8 16,2 0 19-1,0 0-1-15,0 0-6 0,0 0-8 16,0 0-6-16,0 0 4 15,0 0-4-15,0 0 8 16,0 0-7-16,0 0 10 16,0 0-13-16,0 0 3 15,0 0-4-15,0 0-3 16,0 0 0-16,0 0-1 16,0 0-1-16,-3 0-2 15,3 0 1-15,0 0-6 16,0 0-3-16,-2 0-7 15,2 0-5-15,-6 0-38 16,-5 0 0-16,3-11-46 16</inkml:trace>
</inkml:ink>
</file>

<file path=ppt/ink/ink1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17T10:05:15.980"/>
    </inkml:context>
    <inkml:brush xml:id="br0">
      <inkml:brushProperty name="width" value="0.05292" units="cm"/>
      <inkml:brushProperty name="height" value="0.05292" units="cm"/>
    </inkml:brush>
  </inkml:definitions>
  <inkml:trace contextRef="#ctx0" brushRef="#br0">10778 4005 3 0,'0'0'63'16,"0"0"-4"-16,0 0-45 15,0 0 3-15,0 0-12 16,103-38 12-16,-58 24-8 16,16-4 1-16,12-6-9 0,14-3 2 15,18-3 10-15,13-5 10 16,20 0-11-16,3 0-12 15,3 3 0-15,-8 5 6 16,-9 3-9-16,-2 5 3 16,6 8-2-16,7 6-5 15,11 5 3-15,3 0 1 16,8 8-19-16,-2 16 7 16,-3 14 0-16,-5 5 3 15,-12 16 4-15,-2 8 3 16,-6 14 5-16,-10 10 0 15,-12 11-4-15,-21 6 5 16,-14 8-2-16,-21 5-1 16,-17 5 2-16,-21 3 0 15,-14-2-2-15,-28 5 2 0,-26 7-1 16,-24 9-4-16,-23 8 2 16,-16 0 2-16,-13-8-1 15,-13-3 0-15,-15-16-5 16,-18-5 7-16,-18 5 0 15,-1 6 0-15,2-1 4 16,14-5-4-16,13-14-4 16,15-20 4-16,-2-17 0 15,-13-27-4-15,-4-22-3 16,-10-24 4-16,3-10 1 0,17-35 2 16,14-14 2-1,15-10 0-15,14-9 0 0,11-13 0 16,7-11-2-16,3-16 3 15,4-13-3-15,8-14 1 16,11-10-1-16,10-15 2 16,20-1-4-16,15-1-1 15,20-5-10-15,8 5 12 16,19-5-7-16,19 8 1 16,14 8 7-16,11 17 0 15,17 26 7-15,16 24 1 16,7 24-1-16,11 25-6 15,5 13 2-15,11 14-6 16,13 7-17-16,3 6 1 16,6 0-54-16</inkml:trace>
  <inkml:trace contextRef="#ctx0" brushRef="#br0" timeOffset="17517.09">12138 8334 14 0,'0'0'20'15,"0"0"-6"-15,0 0-2 16,0 0 31-16,0 0-16 0,0 0-10 16,0 0-1-1,0 0 2-15,5 0 6 0,-5 0-11 16,0 0 10-16,0 0-9 16,0 0 10-16,0 0-8 15,0 0-5-15,3 0-10 16,3-16 0-16,-1-3 0 15,4-5 3-15,-2 0-6 16,5-3 8-16,0 5-10 16,7-2 8-16,1 0-4 15,4 5 0-15,0 8-2 16,1 4 1-16,-1 7-27 16,-2 0 22-16,-6 15-48 15,0 12 8-15,-2 11 9 16,-9 13 29-16,-1 11 7 0,-4 3 1 15,-4 15 7-15,-15 3-7 16,-5 1 14-16,-3-17-7 16,3-13 25-16,-4-8-14 15,12-22 21-15,6-11-3 16,3-8 19-16,7-5 11 16,0 0 13-16,0 0-4 15,0 0-30-15,0 0 6 16,14 0-28-16,14-2-18 15,5-3-5-15,4-4-13 16,4 1-25-16,-3-8-20 16,1 3-37-16,-2-1-62 0,-1-2-34 15</inkml:trace>
  <inkml:trace contextRef="#ctx0" brushRef="#br0" timeOffset="18166.34">12827 8232 257 0,'0'0'38'0,"0"0"14"15,0 0-18-15,0 0-21 16,0 0 38-16,0 0-27 16,23-11-23-16,-23 11-1 15,0 11-14-15,-12 13 8 16,-7 6 6-16,-4 18 16 15,4 0-14-15,5 4 11 16,7-1-12-16,5 0-1 16,2-3-1-16,0-2-5 15,6 0 9-15,2-17-3 16,1-5 0-16,-4-5 1 0,0-8 3 16,-3-6-1-1,1-2 4-15,-3-3-6 16,0 3-1-16,-3 2-12 0,-18 3 12 15,-6-2 0-15,-5-4 5 16,-4-2-10-16,6 0 5 16,6 0-2-16,-1 0-46 15,9-13-37-15,6-4-84 16</inkml:trace>
  <inkml:trace contextRef="#ctx0" brushRef="#br0" timeOffset="18348.08">12714 8334 343 0,'0'0'35'0,"103"-19"-21"0,-41 3-14 16,6 3-24-16,6-11 16 15,-3 2-1-15,-12 1-2 16,-13 10-41-16,-10 0-38 15,-12 11-96-15</inkml:trace>
  <inkml:trace contextRef="#ctx0" brushRef="#br0" timeOffset="19614.18">12251 1356 37 0,'0'0'33'16,"0"0"-8"-16,0 0-14 16,0 0-11-16,0 0-2 15,0 0-8-15,0 0 4 16,21-16-9-16,-35 24 15 15,-5 22 11-15,-6 18 41 16,-2 24-10-16,-1 31-10 16,-4 15-14-16,-1 11-7 15,1-2-2-15,-3-12-7 16,2-21 0-16,1-16 3 16,4-13-6-16,9-20 6 15,3-12-10-15,6-14 6 0,3-8-3 16,2-9-12-16,5-2-28 15,0-5-3-15,5-22-97 16</inkml:trace>
  <inkml:trace contextRef="#ctx0" brushRef="#br0" timeOffset="20131.25">12251 1908 4 0,'0'0'74'16,"0"0"-33"-16,0 0-22 15,0 0-7-15,0 0 26 16,0 0 11-16,4 2-15 15,1-15 1-15,0-6-30 16,7 3 10-16,4-6-14 16,3 1 4-16,2 4-5 15,7-1-13-15,-7 4 11 16,3 6-14-16,-1 8 4 16,-4 0 12-16,-3 16-3 0,-3 14-22 15,1 7 25-15,-8 6-1 16,-3 3 1-16,-3 0 0 15,0-8 0-15,-7-3-4 16,-3-9 11-16,-1-7-4 16,3-8 1-16,2-3 15 15,6-5-6-15,0-3 19 16,0 0 23-16,0 0 6 16,0 0-4-16,11 0-55 15,6-8 7-15,4-1-6 16,-2-4-6-16,2 0 0 15,5-3-9-15,-2-1-31 16,1 4-20-16,-4-3-45 0,-5 2-42 16</inkml:trace>
  <inkml:trace contextRef="#ctx0" brushRef="#br0" timeOffset="20469.2">12773 1800 80 0,'0'0'25'0,"0"0"63"16,0 0-31-16,0 0-13 16,0 0-13-16,0 0 15 15,82-24-8-15,-82 24-32 16,0 2-6-16,0 22-15 16,-3 6 11-16,-11 8 8 15,-5-3 0-15,1-6 0 16,1 1-4-16,1-8 7 0,2-4-5 15,6-7 3-15,3-6 0 16,5 0 5-16,0-5-6 16,0 4 2-16,0-4 1 15,0 0 18-15,0 2-3 16,3 1-9-16,16 2-13 16,2 0-3-16,1 4-1 15,-1-4-42-15,-1-5 9 16,-3 0-32-16,-2 0-30 15,-1-16-79-15</inkml:trace>
  <inkml:trace contextRef="#ctx0" brushRef="#br0" timeOffset="20681.09">12803 1448 9 0,'0'0'101'0,"0"0"-60"15,0 0-32-15,0 0 1 16,16 128 9-16,-8-22 18 16,-2 14-15-16,-1 12-8 15,-5 0-12-15,0-3-2 16,-2-8-22-16,-15-11-60 16,1-18-71-16</inkml:trace>
  <inkml:trace contextRef="#ctx0" brushRef="#br0" timeOffset="23334.03">13428 8232 126 0,'0'0'63'16,"0"0"3"-16,0 0-65 15,0 0 6-15,0 0 1 16,0 0 3-16,0 0-4 15,-14 8 28-15,-7 8-26 16,4-3-4-16,-4 12 19 0,2 7-21 16,3 6 41-1,2 5-34-15,5 3 19 0,4 7-28 16,5 1 9-16,0 0-7 16,0-3-3-16,5 0 8 15,9-6-2-15,-3-4-4 16,5-6 3-16,-8-11-7 15,1-11 9-15,-7-2-4 16,-2-11 6-16,0 0-8 16,0 0-1-16,-5 6-13 15,-17-6 13-15,-7 0 8 16,-4 0 1-16,3 0-3 0,-1 0-12 16,-4-6-14-1,6-12-9-15,1-12-21 0,7 0-57 16,7-13-53-16</inkml:trace>
  <inkml:trace contextRef="#ctx0" brushRef="#br0" timeOffset="23507.81">13341 8297 123 0,'0'0'78'15,"0"0"-12"-15,108-41-35 16,-72 30-11-16,-1 3 12 15,-2 3-24-15,-6 5-8 16,0 0-7-16,-8 0-48 16,0 8-55-16,-6 14-69 0</inkml:trace>
  <inkml:trace contextRef="#ctx0" brushRef="#br0" timeOffset="23698.71">13724 8705 317 0,'0'0'90'0,"0"0"-31"15,0 0-46-15,0 0-1 16,0 0-12-16,0 0-2 16,0 0-55-16,0-19-47 15,7-10-119-15</inkml:trace>
  <inkml:trace contextRef="#ctx0" brushRef="#br0" timeOffset="24432.03">14022 8304 60 0,'0'0'190'0,"0"0"-140"16,0 0-36-16,0 0-10 15,0 0 17-15,0 0-11 16,57-40-6-16,-32 32-2 16,-3-5 0-16,2 10-4 15,-2 3-13-15,0 0-5 16,-3 16-18-16,-3 14 27 15,-11 18 4-15,-2 6 7 16,-3 5 15-16,0 3-12 16,-10 2 14-16,-2-10-8 15,-2 0 15-15,7-13 1 16,2-10 32-16,1-6-36 16,4-14 23-16,-3-6-20 15,3-5 14-15,0 0 0 16,3 0-18-16,13 0-20 0,17-16-7 15,9-19-3-15,5-11-4 16,11-13 12-16,2-13-39 16,-1-4 14-16,4 3-13 15,-12 3 3-15,-13 22 19 16,-13 16 12-16,-14 21 4 16,-6 11 4-16,-5 0-4 15,0 0-8-15,0 0 0 16,0 0 4-16,0 13 6 15,-16 15 6-15,-4 15 9 16,-1-1 5-16,2 10-16 16,5 4 3-16,4-2-4 0,8 5 6 15,2-5-9-15,0-6 8 16,2 0-3-16,11-12-4 16,1-7 2-16,-3-5-1 15,-4-10 4-15,0-3-2 16,-2-9-3-16,-5-2 3 15,0 5-8-15,0-2-4 16,-19 0 8-16,-9 2-5 16,-10-5 7-16,-7 0-6 15,-2 0-9-15,1-11-9 16,3-10-45-16,10-8-66 16,12-4-50-16</inkml:trace>
  <inkml:trace contextRef="#ctx0" brushRef="#br0" timeOffset="24617.34">14516 8412 181 0,'0'0'75'15,"90"-24"-22"-15,-44 7-51 16,3 4 27-16,-6 2-16 16,-4 4 0-16,-7 7-10 15,-7-6-6-15,-6 6-27 16,0 0-32-16,-5 0-17 15,-4 0 13-15,-2 0 31 16,0 0-2-16,-2 0-13 0</inkml:trace>
  <inkml:trace contextRef="#ctx0" brushRef="#br0" timeOffset="24899.08">14929 8334 17 0,'0'0'50'0,"0"0"-13"0,0 0 7 15,0 0-12-15,0 0-1 16,0 0-14-16,0 108-6 15,0-65-2-15,0 5 14 16,0-2-1-16,0 2-21 16,0 1 12-16,12-12-9 15,-5-2-2-15,2-8 2 16,-1-11 4-16,-3 0-5 16,-2-16 5-16,-3 0-2 15,0 0 1-15,0 0-7 0,0 0-6 16,-3 0-5-16,-14 0 10 15,-4 0-4 1,-6 0 0-16,-3-13-14 0,3-3-42 16,3-9-24-16,5 1-26 15</inkml:trace>
  <inkml:trace contextRef="#ctx0" brushRef="#br0" timeOffset="25097.46">14870 8388 178 0,'0'0'110'0,"0"0"-59"0,111-30-39 16,-62 17 18-16,0-3-2 16,-3-3-13-16,-9 3-15 15,-4 2 0-15,-10 3-21 16,-4 4-35-16,-12 3-37 15,-2 4-102-15</inkml:trace>
  <inkml:trace contextRef="#ctx0" brushRef="#br0" timeOffset="25281.45">15359 8783 338 0,'0'0'39'0,"0"0"10"16,0 0-39-16,0 0-4 16,0 0-6-16,0 0-19 15,26 11-62-15,-26-22-102 16</inkml:trace>
  <inkml:trace contextRef="#ctx0" brushRef="#br0" timeOffset="25698.31">15535 8371 233 0,'0'0'37'0,"0"0"-11"16,0 0-21-16,0 0-5 15,101-53 1-15,-77 45-1 16,0 8 0-16,-1 0-6 16,-5 0-4-16,-1 2-33 15,-5 26 26-15,0 14 15 16,-12 18 2-16,0 10 11 0,-8 8 11 16,-14-3-5-1,0-5-5-15,3-16 25 0,5-17-26 16,7-10 26-16,1-13-7 15,3-12 23 1,3 1-7-16,0-3 26 0,11 0-31 16,8 0-34-16,9 0-7 15,7-3 1-15,6-10-5 16,5-6-20-16,0-11-27 16,-9-10-56-16,-4-11-78 15,-5-6-10-15</inkml:trace>
  <inkml:trace contextRef="#ctx0" brushRef="#br0" timeOffset="26005.12">16081 8366 154 0,'0'0'90'0,"0"0"-78"0,0 0 1 16,11 87-13-16,-17-31 5 15,-11 8 22-15,1-7-7 16,3-1-5-16,0-2-15 15,4-5 6-15,4-12-1 16,5 4-3-16,0-12 0 16,0-5 2-16,0 0 4 15,9-16-6-15,1-2 5 16,-8-1-5-16,4-5 2 16,-6 0 0-16,0 0-4 0,0 0 0 15,0 0-25 1,-13 0 12-16,-9 0 13 0,-11 0-7 15,1 0 3-15,-6-8-33 16,-6-3-1-16,8-5-25 16,4-5-35-16</inkml:trace>
  <inkml:trace contextRef="#ctx0" brushRef="#br0" timeOffset="26207.83">15916 8495 147 0,'0'0'159'0,"0"0"-140"16,118-5-17-1,-74 0-2-15,-4 2 0 0,5 0-2 16,-10 3 2-16,-2 0-6 16,-7 0-19-16,-5 0-25 15,2 0-38-15,-6 0-17 16,-5 0 54-16</inkml:trace>
  <inkml:trace contextRef="#ctx0" brushRef="#br0" timeOffset="26468.12">16358 8471 36 0,'0'0'44'0,"0"0"-5"0,0 0-3 16,0 0-11-1,0 0-1-15,0 0 21 0,0 95-36 16,2-56 7-16,7 7-8 15,1-8 2-15,7 2-7 16,-4-5 2-16,4 0 4 16,-3-5-7-16,-7-9 4 15,2-4 3-15,-9-7-2 16,0-2-1-16,0-2-12 16,0-4 0-16,-11 7 5 15,-8-9-5-15,-6 0-3 16,1 0-25-16,-7-6-19 15,3-10-71-15</inkml:trace>
  <inkml:trace contextRef="#ctx0" brushRef="#br0" timeOffset="26636">16273 8549 199 0,'0'0'74'0,"0"0"-53"16,131-78-8-16,-83 54 1 15,-1 5-8-15,-7 8-6 16,-7 1-1-16,-8 10-14 16,-8 0-63-16,-7 5-63 15</inkml:trace>
  <inkml:trace contextRef="#ctx0" brushRef="#br0" timeOffset="26933.37">16743 8831 181 0,'0'0'194'0,"0"0"-194"0,0 0-10 16,0 0-59-16,0 0 35 16,0 0-65-16,9 6-20 15</inkml:trace>
  <inkml:trace contextRef="#ctx0" brushRef="#br0" timeOffset="27299.78">17138 8286 244 0,'0'0'44'0,"0"0"-44"15,0 0-2-15,0 0-13 16,0 0 15-16,0 0 9 15,78 70 12-15,-78-27-16 16,0 11 9-16,0 5-7 16,0 2-3-16,0 1 2 15,11-5-3-15,5-1 14 16,6-8-17-16,5-2 21 16,-3-19-18-16,3-5 4 15,-4-22-7-15,0 0-1 16,3-41-14-16,-5-20 13 15,-2-23-2-15,-9-13 6 16,-10 1-10-16,-5 12 14 16,-25 20-9-16,-11 21 3 0,-13 16-6 15,-16 21-5-15,-12 6-27 16,-10 30-18-16,5 10-84 16</inkml:trace>
  <inkml:trace contextRef="#ctx0" brushRef="#br0" timeOffset="29165.18">17759 7662 0 0,'0'0'5'16,"0"0"6"-16,0 0-3 16,0 0 4-16,0 0-7 15,0 0 18-15,0 19-9 16,0 29-3-16,6 14-9 16,-4 24-2-16,1 24 4 15,-3 27 0-15,0 30 0 16,0 27 4-16,0 21-2 15,-11 8-3-15,0 3 2 16,-2 0-4-16,4-22-2 0,4-18-2 16,5-44-5-1,0-32-21-15,-5-43 5 0,2-26-36 16</inkml:trace>
  <inkml:trace contextRef="#ctx0" brushRef="#br0" timeOffset="30198.6">17612 7772 13 0,'0'0'6'0,"-152"27"6"16,68-14 5-16,-11 1-14 16,-6-1 9-16,-9-2-8 0,-5 0-4 15,4 0 3-15,-6 2-3 16,-3-2 3-16,1 0-3 15,0-3 1-15,7-1-1 16,-1 2 0-16,-7-1 2 16,-5-6-4-16,-6 1 6 15,-5-3-8-15,1 0 4 16,-1-13-1-16,-2-1 0 16,2-5 1-16,2-2 0 15,5-6 0-15,-7-8-2 16,-3-8-5-16,-5 0 7 15,-2-3 7-15,-6 6 9 16,2 5-8-16,4 8-5 0,-2 3 5 16,0 11-4-1,-2 2-6-15,-5 3 4 0,1 5-4 16,-3 0 1-16,9-2 1 16,5 3-3-16,4-2-1 15,8 4-2-15,7 0 0 16,4 0 5-16,12 0-19 15,4 6 17-15,7 5-12 16,10 0 15-16,14-1-4 16,18-5 4-16,15 4 5 15,13-7-1-15,11-2 0 16,7 3 3-16,6-3 4 0,1 3-6 16,2-3 10-1,0 5-6-15,0 6 3 0,-9 24 10 16,-4 24-7-16,-3 38-12 15,-7 26-3-15,0 25-1 16,-5 25-10-16,-4 15 10 16,2 3 1-16,5-11 4 15,1-14-2-15,5-26 8 16,0-21-10-16,5-31 0 16,3-15-12-16,3-19-17 15,8-17-61-15</inkml:trace>
  <inkml:trace contextRef="#ctx0" brushRef="#br0" timeOffset="31198.25">16491 10017 6 0,'-182'0'20'16,"-25"-8"9"-16,-21-2-11 15,-24-4-5-15,-11-2-4 16,-4-8-7-16,-6-11 2 0,3-3 0 16,-3-16-4-1,-2-10 2-15,17-9-4 0,8 1 4 16,6-1-3-16,10 14 1 15,8 11-13-15,20 20 6 16,27 15-12-16,16 13-6 16,25 0 13-16,13 0 11 15,17 6-6-15,14 1 3 16,14 4 0-16,14 0-1 16,17-3 3-16,16 3-1 15,15-6-1-15,10-2 4 16,2 0 4-16,3-1 12 15,1 1 19-15,-1-3-20 16,-2 8-1-16,1-8-3 16,2 0-9-16,-1 0-2 0,1 0 2 15,2 0-6-15,-3 0 7 16,1 5-7-16,-5-5 1 16,2 6-2-16,-3-1 3 15,-2 3 0-15,1-2 1 16,-1-1 0-16,3 1-1 15,2-1 4-15,0 3 2 16,0-3-4-16,5-2 5 16,0-3 1-16,0 0-1 15,-4 0-5-15,-1-19-8 16,3-24 8-16,-7-27 7 16,4-29-3-16,5-20-4 15,0-12-36-15</inkml:trace>
  <inkml:trace contextRef="#ctx0" brushRef="#br0" timeOffset="33197.97">17827 10130 25 0,'0'0'30'16,"0"0"-11"-16,0 0-19 15,0 0-6-15,0 0 6 16,-92-11 36-16,26 9-17 16,-12-3-13-16,-18-6 8 15,-15-3 7-15,-13 3-5 16,-5-7-16-16,2 1 4 16,2-1-12-16,17-6-14 15,7-1-26-15,17 7-58 16</inkml:trace>
</inkml:ink>
</file>

<file path=ppt/ink/ink1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17T10:31:31.857"/>
    </inkml:context>
    <inkml:brush xml:id="br0">
      <inkml:brushProperty name="width" value="0.05292" units="cm"/>
      <inkml:brushProperty name="height" value="0.05292" units="cm"/>
    </inkml:brush>
    <inkml:context xml:id="ctx1">
      <inkml:inkSource xml:id="inkSrc93">
        <inkml:traceFormat>
          <inkml:channel name="X" type="integer" min="-1200" max="1920" units="cm"/>
          <inkml:channel name="Y" type="integer" min="-851" max="1080" units="cm"/>
          <inkml:channel name="T" type="integer" max="2.14748E9" units="dev"/>
        </inkml:traceFormat>
        <inkml:channelProperties>
          <inkml:channelProperty channel="X" name="resolution" value="65" units="1/cm"/>
          <inkml:channelProperty channel="Y" name="resolution" value="72.05224" units="1/cm"/>
          <inkml:channelProperty channel="T" name="resolution" value="1" units="1/dev"/>
        </inkml:channelProperties>
      </inkml:inkSource>
      <inkml:timestamp xml:id="ts1" timeString="2022-05-17T10:44:39.469"/>
    </inkml:context>
  </inkml:definitions>
  <inkml:trace contextRef="#ctx0" brushRef="#br0">3362 8944 66 0,'0'0'84'16,"0"0"-30"-16,0 0-27 15,0 0 15-15,0 0 3 16,0-77-7-16,0 66-16 16,0 3 4-16,0 2-8 15,0 6 6-15,0 0 13 16,0 0 0-16,3 0 8 16,2 8-29-16,0 27-4 15,3 11-12-15,0 16 6 0,1-1-5 16,-9 2 1-1,0-9-2-15,0-6 0 0,0-11-2 16,0-13-29-16,-12-18-18 16,-1-6-41-16,0-13 7 15,2-22-4-15,6-8 31 16,-2-11 13-16,7 0 39 16,0 0 4-16,0 6 42 15,0 7 25-15,7 12-8 16,0 16 11-16,2 7-9 15,4 6-1-15,0 2-32 16,4 20-18-16,4 10-1 16,4 9 4-16,2-1-9 0,1 3-4 15,-2-11 0 1,-3-2 0-16,-4-8-7 0,-9-17 6 16,-4-5-11-16,-1-3-24 15,6-29-3-15,-3-22-10 16,1-18 19-16,-4-9 18 15,-5 3-10-15,0 8 0 16,0 19-35-16,0 13 6 16,0 17-48-16</inkml:trace>
  <inkml:trace contextRef="#ctx0" brushRef="#br0" timeOffset="396.74">3623 9084 120 0,'0'0'81'16,"0"0"6"-16,0 0-18 15,0 0 2-15,0 0-7 16,108 16-16-16,-75-27-23 16,2-7-15-16,-2-6-2 15,2-1-8-15,-6-4 0 16,-4-6-15-16,-6 5 8 15,-11 6-9-15,-8 5-11 16,0 1-5-16,-5 12 19 16,-14 1-17-16,-3 5-12 15,-3 0 13-15,4 13 25 0,-1 14 2 16,0 5 4-16,7 9 17 16,3-1-10-16,12-2 14 15,0-1 14-15,12 4 0 16,14-6-4-16,4 0-17 15,1-11-12-15,-3-11-4 16,5-13-5-16,-3 0-64 16,1-37 12-16,-10-17-46 15,1-11-62-15</inkml:trace>
  <inkml:trace contextRef="#ctx0" brushRef="#br0" timeOffset="562.64">4072 8778 119 0,'0'0'93'0,"0"113"-34"16,0-43 4-16,0 5 3 16,12-3-24-16,4 4-4 15,1-15-31-15,1-4 7 16,-1-14-14-16,-6-19-6 16,-3-18-43-16,1-6-53 15,1-24-56-15</inkml:trace>
  <inkml:trace contextRef="#ctx0" brushRef="#br0" timeOffset="750.53">4263 9047 70 0,'0'0'131'0,"0"0"-30"15,0 0-20-15,0 0-11 16,-120-54-3-16,80 54-45 16,-6 0-5-16,5 0-14 15,3 13-3-15,8-2-15 16,11 0-11-16,9 2-4 15,6 0-24-15,4 4-21 16,0-9 2-16,25 0-19 16,5-6-39-16</inkml:trace>
  <inkml:trace contextRef="#ctx0" brushRef="#br0" timeOffset="1180.29">4206 9041 69 0,'0'0'51'0,"0"0"16"15,0 0-7-15,0 0-12 16,0 0 7-16,21 100-16 16,-12-74-2-16,1 2-9 15,-1-2 3-15,-1-4-17 16,-2-9-2-16,-4-7-12 16,-2-6 0-16,3 0-4 15,0-19-11-15,2-14-9 16,3-4 4-16,-5-4 19 15,-1 9 0-15,1 3 1 16,1 16 4-16,-4 7 9 16,0 6 0-16,2 0 6 15,3 0-7-15,9 19-6 0,2 5-11 16,8 11 5-16,2-3-1 16,-5-2-3-16,-7-12 3 15,-7-7-2-15,-2-11-1 16,-5 0-2-16,3-2-21 15,-3-25-5-15,4-5 19 16,1-3-2-16,0 3-4 16,-3 10-6-16,7 3-37 15,1 3-11-15,-1 5-33 16,-1 8 56-16,0-2 22 16,-2 0-11-16</inkml:trace>
  <inkml:trace contextRef="#ctx0" brushRef="#br0" timeOffset="1733">4556 9125 14 0,'0'0'60'0,"0"0"7"16,22 78-13-16,-14-54 5 15,0-8-21-15,6 3 14 16,2-8-4-16,3-4 5 16,0-7-49-16,2 0 12 15,2 0-13-15,-2-18-3 16,1-6 0-16,-6-6 0 15,-4 0-1-15,-12 6 2 16,0 0-7-16,-14 0 5 16,-14 0-1-16,-7 13 1 0,-6-2 1 15,-1 9 3 1,-2 4-3-16,6 0-1 0,10 0-12 16,18 11 0-16,4 0-21 15,6 6 25-15,8 1 9 16,19 1 7-16,6 0-1 15,-1-14-4-15,4 1 1 16,-4-6 5-16,-1 0-8 16,-5-11 0-16,-3-6 0 15,-4 4 3-15,-9 5-3 16,-4 5 1-16,-3 3 1 16,-1 0 2-16,-2 0-4 0,3 11-19 15,2 13-5 1,1 6 16-16,-4 7 11 0,-2-4-3 15,0-14 2-15,0-8 4 16,0-11-5-16,0 0 6 16,0 0 33-16,8-11 3 15,1-13 17-15,10-6-22 16,2-7 13-16,4 7-25 16,7 8 2-16,-2 9-21 15,0 0-7-15,-6 7-7 16,-2 1-31-16,-8 2-9 15,-3-5-27-15,-11-5-32 16,0-9-91-16</inkml:trace>
  <inkml:trace contextRef="#ctx0" brushRef="#br0" timeOffset="1897.88">4964 8759 188 0,'0'0'91'16,"0"0"-65"-16,32 110 8 15,-18-35-21-15,2 14 10 16,-2 3 3-16,-3-4-11 16,-1-2-5-16,-1-16-10 15,-9-21-34-15,0-20-119 16</inkml:trace>
  <inkml:trace contextRef="#ctx0" brushRef="#br0" timeOffset="2163.75">5165 8920 289 0,'0'0'82'0,"0"0"-72"15,0 0 1-15,-28 110 44 16,4-64-9-16,0-5 0 16,5-4-4-16,8-5-1 15,8-5 1-15,3-2 3 16,5-7-5-16,23-1-9 15,7 1-8-15,8-10-21 16,6-2-2-16,5-6-18 16,1 0-12-16,-4-11-30 0,-2-3 2 15,-11-2-62 1,4 14-130-16</inkml:trace>
  <inkml:trace contextRef="#ctx0" brushRef="#br0" timeOffset="2677.43">5463 8958 526 0,'0'0'105'0,"0"0"-94"15,0 0-2-15,0 0-9 16,0 0-1-16,0 0-40 16,5 11-44-16,-5 0-106 15</inkml:trace>
  <inkml:trace contextRef="#ctx0" brushRef="#br0" timeOffset="2840.34">5477 9197 404 0,'0'0'138'0,"0"0"-88"16,0 0-25-16,0 0-4 15,0 0-20-15,0 0-1 16,5 0-40-16,-5 6-53 15,0-6-81-15</inkml:trace>
  <inkml:trace contextRef="#ctx0" brushRef="#br0" timeOffset="4000.68">6163 8753 280 0,'0'0'88'16,"0"0"-65"-16,0 0 21 15,0 0 7-15,0 0 4 16,0 0-16-16,0 0-34 16,17 68-5-16,-3-12 10 15,5 6-23-15,-6 5 18 16,4 3-13-16,-3-11 6 15,-4 1 1-15,-1-15-31 16,-4-12-21-16,-3-15-66 16,4-18-58-16</inkml:trace>
  <inkml:trace contextRef="#ctx0" brushRef="#br0" timeOffset="4331.49">6362 8861 160 0,'0'0'146'0,"0"0"-67"15,0 0-17-15,0 0-11 16,0 0-5-16,0 0-25 16,36-11-10-16,-17 3-11 15,5 3-3-15,1-1-7 0,-1 4 2 16,-3-1-11-16,-2 3 4 15,-5 0 7-15,-3 16-17 16,-3 16 11-16,-2 14 7 16,-3 10 3-16,-1 9 8 15,1 5-4-15,-3 5 0 16,0 6-1-16,0-8 0 16,0-12-16-16,0-15-30 15,-5-22-71-15,2-16-51 16</inkml:trace>
  <inkml:trace contextRef="#ctx0" brushRef="#br0" timeOffset="4517.41">6626 9117 120 0,'0'0'125'16,"0"0"-72"-16,0 0-21 15,0 0-7-15,0 0 42 16,0 0 3-16,-87 8-54 15,57-1-4-15,6-4-10 16,1-3-4-16,8 0-35 16,6 0-24-16,7-5-53 15,2-8-50-15</inkml:trace>
  <inkml:trace contextRef="#ctx0" brushRef="#br0" timeOffset="4932.14">6715 8982 175 0,'0'0'121'16,"0"0"-52"-16,0 0-2 16,0 0-10-16,0 0-30 15,43-78-16-15,-15 65-11 16,-7-1-2-16,2 9-14 15,-2 5 12-15,-7 0-21 16,-4 24 5-16,4 19 10 16,-9 11 10-16,-2 7 15 15,-3-1 2-15,0-1 21 0,0-5-19 16,0-14 23-16,0-10 5 16,-3-17 27-16,3-5 0 15,0-8-3-15,0 0-3 16,0 0-22-16,0 0-1 15,3 0-31-15,15-8-14 16,5-5-7-16,4 2-4 16,-2-8-20-16,-4 8-16 15,1 0-37-15,-1 6-30 16,-5 3 15-16,3 2-42 16,1 0-31-16,-1 5-126 15</inkml:trace>
  <inkml:trace contextRef="#ctx0" brushRef="#br0" timeOffset="5406.87">7366 9249 353 0,'0'0'122'0,"0"0"-12"16,0 0-64-16,0 0-15 16,0 0-21-16,0 0-10 15,0 0-15-15,0 0-57 16,0 0-124-16</inkml:trace>
  <inkml:trace contextRef="#ctx0" brushRef="#br0" timeOffset="7318.78">7554 8934 103 0,'0'0'151'16,"0"0"-86"-16,0 0-7 16,0 0-18-16,0 0 23 15,0 0-21-15,22 0-2 16,-16-3-7-16,4-5-12 15,4 0 4-15,7-9-23 16,2 10 5-16,3 1 1 16,2-2-16-16,-4 8-3 15,-3 0-1-15,-4 0-8 0,-6 14 0 16,-6-7 10-16,-2 10-16 16,-3 2 16-16,-3 2-6 15,-13 0 10-15,-3 1 11 16,2-11-13-16,1-3 10 15,9-3-2-15,-2-5 1 16,9 0-1-16,0 0 16 16,0 0-10-16,0 0 20 15,2-5-24-15,18-8-2 16,2 2-13-16,2-2 1 16,3 2-10-16,-3 0 1 15,2 8 1-15,-10 3-19 0,-1 0 20 16,-4 0-6-16,-6 19 18 15,-1 8 5-15,-4 5 2 16,0 11 5-16,-16 6 15 16,-9-3-4-16,-4-1-6 15,1-5-8-15,0-16 3 16,7-5-10-16,4-8-14 16,7-11-12-16,2 0-56 15,8-16-43-15,0-11-45 16</inkml:trace>
  <inkml:trace contextRef="#ctx0" brushRef="#br0" timeOffset="7626.6">7996 8761 28 0,'0'0'115'16,"0"0"-47"-16,0 0-16 16,0 0 22-16,0 0 3 15,0 0-12-15,9-18-25 16,-9 18 1-16,0 16-24 16,5 14 8-16,-2 10-7 0,3 16-6 15,1 6-6-15,-1 3-2 16,0-1-5-16,-4-5 1 15,3-8 0-15,-5-5-46 16,0-16-23-16,0-6-62 16,0-19-76-16</inkml:trace>
  <inkml:trace contextRef="#ctx0" brushRef="#br0" timeOffset="7778.51">8203 9143 292 0,'0'0'138'0,"0"0"-112"16,0 0-22-1,0 0-8-15,0 0-37 0,0 0-80 16</inkml:trace>
  <inkml:trace contextRef="#ctx0" brushRef="#br0" timeOffset="8498.12">8540 8850 197 0,'0'0'76'16,"0"0"-45"-16,0 0-20 15,0 0 12-15,0 0-14 0,0 0 6 16,29 102-13-1,-29-56 13-15,-7 3-10 0,-2 4 1 16,1-10-6-16,8-2 14 16,0-4-5-16,0-7 7 15,6-6-2-15,12-5-12 16,5-11-1-16,1-8 0 16,6 0-2-16,-1-16-22 15,6-19 21-15,-7-3-9 16,-4-2 8-16,-10 2-9 15,-9 9 12-15,-5 2 0 16,-5 6-7-16,-21 4 1 16,-5-2 12-16,-9 9-2 15,-4-1 8-15,1 8 20 16,2-2-19-16,5 5 4 0,15 0-11 16,7-6-5-16,9 6 4 15,5 0-4-15,0 0 32 16,21 0-24-16,15 0-9 15,8-5-6-15,1-3 2 16,4-3 4-16,-2 0-3 16,-7 3 0-16,-7 8 1 15,-9 0-6-15,-8 0 8 16,-5 0-6-16,-5 8-9 16,-4 14 10-16,-2 10 2 15,0 9 3-15,0-1 9 16,0 3-5-16,0 0-4 0,4-3 3 15,15-4 8-15,-3-10-11 16,11-7 10-16,3-8-7 16,5-11-6-16,5 0 1 15,7-25 2-15,-4-15 0 16,-2-11-3-16,-8-8-2 16,-11 5 10-16,-17 3-5 15,-5 13 3-15,-14 14-2 16,-24 11 6-16,-9 7-10 15,-12 6 3-15,-9 3-17 16,-2 19-29-16,2 2-58 16,8 0-48-16</inkml:trace>
  <inkml:trace contextRef="#ctx0" brushRef="#br0" timeOffset="23068.77">10533 9130 54 0,'0'0'56'16,"0"0"-31"-16,0 0-10 16,0 0 7-16,0 0 42 15,0 0-24-15,0 0 3 16,0 0-28-16,57 0-7 16,-57-5-8-16,0 5-2 15,-16-8 2-15,-20 2 34 0,-9 1-6 16,-16 5-8-16,-14-6 4 15,-7-1-21-15,-5 3 16 16,3-6-15-16,3 2-3 16,2-3-1-16,13 3 1 15,10 3-10-15,15-3 4 16,13 5-3-16,15 3-38 16,8 0-9-16,5 0-39 15,8 0 24-15,24 0-99 16</inkml:trace>
  <inkml:trace contextRef="#ctx0" brushRef="#br0" timeOffset="23829.39">10623 9100 43 0,'0'0'33'0,"0"0"1"16,0 0-3-16,0 0-4 15,0 0 19-15,0 0-21 0,63 17 12 16,-61-17-13 0,-2 0 1-16,0 0-25 0,0 0-6 15,0 0 2-15,-14-11 4 16,-7-6 3-16,-1-1-1 16,-5-1 6-16,-1 3-6 15,-1 2 12-15,-4-4-5 16,3 7 4-16,6 3-10 15,8 3 3-15,2-1-2 16,11 6-4-16,1 0 3 16,2 0 0-16,0 0 21 15,2 0 9-15,15 0-14 16,4 6-11-16,7 1-11 16,-2 4 6-16,5-5-3 15,-1-1 0-15,1 3 0 0,2-8-4 16,-5 0 9-16,-4 5-12 15,-10-5 14-15,-6 3-14 16,-5 5 0-16,-3 11-8 16,0 8 15-16,-9 13 5 15,-10 3-1-15,-5 5 0 16,2-7-8-16,0-1-22 16,6-10-2-16,-1-3-54 15,7-6-38-15,2-2-74 16</inkml:trace>
  <inkml:trace contextRef="#ctx0" brushRef="#br0" timeOffset="25631.33">11353 8824 54 0,'0'0'68'16,"0"0"-6"-16,0 0-3 15,0 0-19-15,0 0 11 16,0 0-28-16,3-81 9 16,-3 81-18-16,0 0 11 15,0 0 10-15,0 0 7 16,0 21-18-16,2 22-12 16,7 17 6-16,-1 17-11 15,0 1-12-15,0 6 17 16,1-17-24-16,-2-2 0 0,-4-23 10 15,-1-6-36-15,-2-23-44 16,0-13-59-16,0-3-125 16</inkml:trace>
  <inkml:trace contextRef="#ctx0" brushRef="#br0" timeOffset="25964.15">11459 8877 53 0,'0'0'60'0,"0"0"0"16,0 0-4-16,0 0-14 0,0 0 34 15,0 0-17-15,5-3 11 16,-2 3-41-16,5 0 8 16,4 0-37-16,9-2 0 15,6-1-16-15,3 1-11 16,5 2 10-16,3-6-16 15,-5 6 33-15,-6 0-51 16,-5 0 44-16,-8 6-32 16,-7 12 38-16,2 20-25 15,-4 13 26-15,-5 16 0 16,0 11 3-16,0 6 5 16,0-1-5-16,0-5-3 15,0-8-27-15,0-19 26 0,0-16-59 16,-2-19-73-16</inkml:trace>
  <inkml:trace contextRef="#ctx0" brushRef="#br0" timeOffset="26160.01">11807 9216 91 0,'0'0'88'15,"0"0"-18"-15,0 0-50 16,0 0 3-16,0 0-19 15,0 0 69-15,-82-8-58 16,39 8 22-16,5 0-35 0,-1-5 1 16,13 5-3-16,4-6-41 15,11 1-2-15,11-3-57 16,0-3-49-16</inkml:trace>
  <inkml:trace contextRef="#ctx0" brushRef="#br0" timeOffset="26582.26">11901 9022 153 0,'0'0'78'0,"0"0"-16"15,0 0-2-15,0 0-23 16,0 0 34-16,12-83-51 0,4 64-7 15,5 3-13-15,7 3 0 16,-4-6-7-16,1 14-4 16,-6 5 4-16,-3 0-14 15,-6 10 9-15,2 20-36 16,-5 18 43-16,-4 9 5 16,-3 7 7-16,0-5 9 15,0 1-8-15,-10-12 6 16,1-5 8-16,4-13 16 15,2-12-18-15,1-12 19 16,2-6-24-16,0 0 23 16,0 0-6-16,0 0 16 0,0 0-16 15,0 0-22-15,14-6-10 16,1-2-14-16,8 3 8 16,1 2-51-16,-3 3 25 15,2 0-59-15,1 0-36 16,-3 0-27-16</inkml:trace>
  <inkml:trace contextRef="#ctx0" brushRef="#br0" timeOffset="26721.16">12399 9340 100 0,'0'0'260'15,"0"0"-185"-15,0 0-22 0,0 0-52 16,0 0-2-16,0 0-32 15,11 18-110-15</inkml:trace>
  <inkml:trace contextRef="#ctx0" brushRef="#br0" timeOffset="27762.56">12505 8891 208 0,'0'0'97'15,"0"0"-88"-15,0 0 20 16,0 0 7-16,0 0 15 15,0 0-22-15,-12 0-2 16,12 0-1-16,-2 0-16 16,-1 0 15-16,1 0-21 15,-3 0 6-15,1 0-6 16,4 0 46-16,0 0-34 16,0-6-1-16,4 6-8 15,15-8-7-15,4 5-12 0,5-2-6 16,-1 5 12-16,-2 0-25 15,-6 0 18-15,-9 16-39 16,1 1 37-16,-8 4-21 16,-3 8 33-16,0 6-3 15,-14 0 6-15,-5-5-2 16,0-11 4-16,-2-6-11 16,9-4 9-16,5-7-6 15,4 3 1-15,3-5 5 16,0 0 5-16,0 0 4 15,8-5-5-15,11-6-1 16,6 3-6-16,1-5-9 0,4 2 7 16,1 0-20-16,-5 6 18 15,-1 2-12-15,-6 3 3 16,-6 0 1-16,-4 14-8 16,-9 10 1-16,0 0 22 15,0 11 6-15,-3 0-6 16,-16 3 6-16,0-3 5 15,-3-6-10-15,3-5-1 16,5-5-9-16,4-11-1 16,7-5-40-16,3-3-26 15,0 0-64-15</inkml:trace>
  <inkml:trace contextRef="#ctx0" brushRef="#br0" timeOffset="27974.44">12920 8861 56 0,'0'0'38'0,"0"0"24"16,0 0 20-16,0 0-20 15,0 0-16-15,27 94-23 16,-18-32 4-16,4 3-25 16,4-4 16-16,2 4-17 15,-3-6 5-15,-1-8-3 16,-4-5-3-16,-5-11-29 15,-3-11-36-15,-3-11-70 16</inkml:trace>
  <inkml:trace contextRef="#ctx0" brushRef="#br0" timeOffset="29400.62">8795 9264 360 0,'0'0'182'16,"0"0"-128"-16,0 0 30 0,0 0-46 15,0 0 42-15,0 0-43 16,14-2 5-16,-14 2-19 15,2 0-17-15,-2 0-3 16,3 0 6-16,-3 0-18 16,0 0-57-16,0 0-20 15,6-6-95-15,2 1-108 16</inkml:trace>
  <inkml:trace contextRef="#ctx0" brushRef="#br0" timeOffset="30187.17">13153 9280 513 0,'0'0'69'0,"0"0"-28"15,0 0-33-15,0 0 3 16,0 0 3-16,0 0-28 16,0 0-22-16,0-10-54 15,0-4-126-15</inkml:trace>
  <inkml:trace contextRef="#ctx0" brushRef="#br0" timeOffset="30931.75">13555 9022 256 0,'0'0'65'16,"0"0"-47"-16,0 0 21 16,0 0 11-16,0 0 11 15,0 0-14-15,3-40-38 16,10 27-6-16,6-12 5 15,0 12-16-15,0 2-21 0,-2 11 26 16,-6 0-19 0,-4 8-4-16,2 19-12 0,-4 11 29 15,-5 2 9-15,0 3 0 16,-5-2 13-16,-16 2-11 16,2-14 20-16,-4-5-22 15,7-5 31-15,3-8-15 16,10-5 14-16,-3-6-4 15,6 0 10-15,0 0 16 16,0 0-30-16,14 0 3 16,10-11-25-16,9-8-9 15,5-5-40-15,3-4 25 16,5-4-32-16,-2-3 10 16,-4-5 6-16,-2 5-4 0,-8 3 43 15,-5 13 1-15,-15 3-7 16,-1 10 14-16,-9 6 14 15,0 0-13-15,0 0 10 16,0 0-18-16,0 11 0 16,-11 11 8-16,-5 5-7 15,2 2 11-15,4 6 2 16,3-3-16-16,7 3 13 16,0 0-20-16,0 0 9 15,7 1 0-15,5-10-20 16,0-4 20-16,-4-3 0 15,-3-14 2-15,-2-3-12 16,-3 1 10-16,0-3-8 0,0 0-6 16,-22 0 10-16,-10 0 4 15,-12 3 4-15,1-3-4 16,-1 0-7-16,-2 0-17 16,0-11-85-16,8-8-6 15</inkml:trace>
  <inkml:trace contextRef="#ctx0" brushRef="#br0" timeOffset="31111.65">13846 8944 300 0,'0'0'30'0,"95"-16"-22"0,-46 8-4 15,-3 3-8-15,-3-3-6 16,-1-1-5-16,-5 2-55 15,-6 1 16-15,-5 1-37 16,-7 5 0-16</inkml:trace>
  <inkml:trace contextRef="#ctx0" brushRef="#br0" timeOffset="31416.47">14272 8880 39 0,'0'0'40'0,"0"0"15"16,0 0 18-16,0 0-14 15,0 0-18-15,-83 94-31 0,71-67 28 16,7-3-29 0,2 5 15-16,3-1-21 0,0 4 6 15,3 3-5-15,10-6 1 16,6 1-5-16,-3-11 0 16,1-1-5-16,-1-1 10 15,-7-9-11-15,-4-5 22 16,-5-1-18-16,0-2 5 15,0 5-6-15,-22 6-12 16,-13 0 15-16,-9 5-1 16,1-8 9-16,-3 0-16 15,3-8-12-15,1 0 2 16,7 0-78-16,11-8 3 16,8-8-81-16</inkml:trace>
  <inkml:trace contextRef="#ctx0" brushRef="#br0" timeOffset="31584.37">14164 8993 276 0,'0'0'66'15,"0"0"2"-15,122-49-26 16,-85 44 17-16,-1-6-17 16,-9 6-28-16,-3 2-14 15,-7 3-4-15,-1 0-65 16,-5 3-27-16,-5 18-61 15</inkml:trace>
  <inkml:trace contextRef="#ctx0" brushRef="#br0" timeOffset="31754.28">14565 9238 375 0,'0'0'73'15,"0"0"-62"-15,0 0-11 16,0 0-7-16,0 0-26 16,0 0-31-16,38-25-118 15</inkml:trace>
  <inkml:trace contextRef="#ctx0" brushRef="#br0" timeOffset="32482.86">14758 8969 211 0,'0'0'95'15,"0"0"-86"-15,0 0-7 16,0 0-2-16,0 0 6 16,87-78-14-16,-66 67 19 0,5 8-23 15,-8 3 12-15,1 0 0 16,-5 8 1-16,-6 11-1 16,1 11 9-16,-4 10-3 15,-5 3 8-15,0-2-7 16,0 1 25-16,-12-7-17 15,0-3 30-15,0-4-22 16,5-7 33-16,-2-5-26 16,9-10 6-16,-3-6 1 15,3 0-9-15,0 0 15 16,0 0-36-16,0 0 14 16,3 0-21-16,16 0-12 0,6-25-27 15,7 1 28-15,3-5-24 16,4-12 9-16,-4 6 11 15,-6 9-6-15,-4 4 15 16,-11 11 2-16,-9 8-9 16,-2 3 25-16,-3 0-24 15,0 0 10-15,0 0-13 16,0 0-24-16,0 11 13 16,0 14 12-16,0 6 28 15,0 5-19-15,0-1 13 16,0 2-16-16,0 4 14 15,5-6-14-15,4-6 8 16,-2 3 0-16,5-8-7 0,-5-7 15 16,-1-4-14-16,-1-7 16 15,-2-6-20-15,-3 0 11 16,0 0-3-16,-19 0 4 16,-11-6 8-16,-5 1 7 15,-1-3-15-15,4-3-2 16,3 0 0-16,3-2-4 15,5-1-69-15,10-2-51 16,6-3-116-16</inkml:trace>
  <inkml:trace contextRef="#ctx0" brushRef="#br0" timeOffset="32671.76">15244 9006 391 0,'0'0'45'16,"0"0"-26"-16,101-5-6 16,-71 2-18-16,-6-2 14 15,-5 5-18-15,3-11-13 16,-6 3-31-16,0 3-61 16,1-6-71-16</inkml:trace>
  <inkml:trace contextRef="#ctx0" brushRef="#br0" timeOffset="33015.58">15559 8931 63 0,'0'0'10'0,"0"0"-9"15,0 0 3-15,-21 99-4 16,18-71 17-16,3-2 2 15,0 7 11-15,3-1-27 16,13-8 14-16,1 6-17 16,-1-1 23-16,5-5-21 15,1 6 7-15,-1-6 19 16,-4-8-16-16,-6-2 11 16,-4-9-8-16,-7-2 14 0,0 2-25 15,-7 0-4-15,-15 1 5 16,1-1-5-16,-2-5 0 15,2 0 0-15,0 0 0 16,2 0-18-16,0 0-8 16,0 0-51-16,5-5-68 15</inkml:trace>
  <inkml:trace contextRef="#ctx0" brushRef="#br0" timeOffset="33233.43">15440 9082 254 0,'0'0'53'0,"0"0"-24"0,86-22-28 16,-55 14 33-16,4 3-17 16,-2-9 15-16,-1 3-23 15,6-5-9-15,3 3-6 16,-6-11-28-16,-2-1-19 15,-3-4-20-15,-6 5-34 16,-2 0-49-16</inkml:trace>
  <inkml:trace contextRef="#ctx0" brushRef="#br0" timeOffset="39413.92">8097 9581 64 0,'0'0'45'0,"0"0"-29"16,0 0 1-16,0 0 7 16,0 0-1-16,0 0-21 15,0 0 6-15,11 0-3 16,-11 0-5-16,0 0 8 15,0 0-13-15,-2 0 10 16,-12 0-4-16,-7 0 44 16,-12 0-15-16,-11 0 5 15,-13-2 1-15,-13-9-10 16,-17 3-23-16,-8-3 26 0,-6-2-27 16,-7 2 11-16,-2-2-10 15,-5 2-3-15,0 0 1 16,4 6 6-16,10-3-10 15,9 8 15-15,13 0-24 16,6 0 25-16,16 0-19 16,6 0 12-16,9 0-7 15,11 0 1-15,0 0-2 16,10 0-3-16,-2 0 10 16,7 0-9-16,3 0 13 15,-3 0-17-15,2 0 17 16,0 0-16-16,-5 0 11 15,5 0-4-15,1 0 0 0,2 0 2 16,0 0-8 0,6 0 13-16,-4 0-17 0,7 0 22 15,-1 0-28-15,-2 0 23 16,3 0-11-16,-5 0 4 16,0 0 0-16,2 0 0 15,-4 0 1-15,1 0-6 16,0 0 18-16,3 0-28 15,0 0 26-15,5 0-21 16,0 0 13-16,0 0-6 16,-4 0-5-16,4 0-8 15,0 0-4-15,0 5-48 16,0 3-41-16,0 5-93 16</inkml:trace>
  <inkml:trace contextRef="#ctx0" brushRef="#br0" timeOffset="43181.75">6539 9818 24 0,'0'0'43'0,"0"0"-10"16,0 0 4-16,0 0-37 16,0 0 10-16,0 0-9 15,0 0 15-15,0 0 14 16,0 0 0-16,0 0 8 15,0-5-17-15,0 0 16 16,0-3-25-16,0-9 14 16,0-1-25-16,0 7 15 15,0-3-8-15,0 9 4 16,0 5-12-16,0 0 1 0,0 0-5 16,0 0 8-16,0 0-8 15,0 19 8-15,0 16 27 16,-9 8-22-16,-1 16 16 15,1-5-25-15,2 0 0 16,2-6-2-16,5-8 5 16,-4-10-6-16,4-11-19 15,-3-19-18-15,1 0-50 16,-3-17-56-16,2-15 101 16,-1-8 43-16,4-3-2 15,0-3 4-15,0 9 3 16,0-4 14-16,0 11 25 15,4 6-11-15,-4 11 26 0,0 8-25 16,3 5 16 0,-3 0-14-16,0 0 20 0,5 0-8 15,0 0-33-15,6 18-13 16,8 12-4-16,-3 10 2 16,6-5 2-16,-1 8-11 15,-1-8 26-15,-3-8-26 16,-7-5 11-16,-5-17 0 15,-1-5 0-15,-4 0-50 16,0-27 9-16,0-16 35 16,0-5-1-16,0-6 14 15,-7 8-10-15,0 14 7 0,2 13-7 16,1 1 3 0,1 9-36-16,3 7-40 0,0 2-61 15</inkml:trace>
  <inkml:trace contextRef="#ctx0" brushRef="#br0" timeOffset="43612.5">6607 9945 113 0,'0'0'90'0,"0"0"-22"16,0 0 3-16,0 0-28 15,0 0-40-15,0 0 6 16,57 8-18-16,-41-8 21 0,0 0-22 16,1 0 10-1,-3-8-1-15,2-9-6 0,-3-1-4 16,3-1 6-16,-7 3-16 16,-2 8 20-16,-2-3-17 15,-5 9 15-15,0 2-14 16,0 0 15-16,0 0-20 15,0 0 6-15,0 0 11 16,-5 18 5-16,-5 1 62 16,-6 11-42-16,2-6 14 15,3 5-19-15,8-4 14 16,3 4-18-16,0-5 17 16,0 0-19-16,14 1 2 15,5-9-11-15,2-3-13 0,1-13-1 16,8 0-69-16,-2-16 57 15,-2-22-57-15,-1-8 7 16,-6-10-40-16</inkml:trace>
  <inkml:trace contextRef="#ctx0" brushRef="#br0" timeOffset="43784.4">6919 9687 85 0,'0'0'77'15,"0"0"-42"-15,17 131-13 0,-7-71-19 16,1 1 12 0,-1-1-13-16,-1-1 9 0,-4-16-11 15,-5-14-1-15,0-15-36 16,0-14-72-16</inkml:trace>
  <inkml:trace contextRef="#ctx0" brushRef="#br0" timeOffset="43981.31">6981 9902 23 0,'0'0'97'16,"0"0"-43"-16,0 0-6 15,0 0 19-15,0 0-35 16,-89-22 24-16,56 22-56 16,-2 0 7-16,4 0-7 0,5 0-1 15,9 0-25-15,10 0-33 16,3 0-26-16,4 0-58 15,11-2 73-15</inkml:trace>
  <inkml:trace contextRef="#ctx0" brushRef="#br0" timeOffset="44965.71">6976 9821 1 0,'0'0'121'15,"0"0"-35"-15,0 0-21 16,0 0-32-16,0 0-18 15,0 0-11-15,5 33 21 16,-5-2-9-16,3-1-12 0,3 0 10 16,6 5-14-16,0-3 14 15,2 3-9-15,-4-11-5 16,1-5 6-16,-2-8-7 16,-7-6 1-16,1-5-27 15,-3-5-5-15,0-14 10 16,0-5 21-16,0-6 1 15,0 8 5-15,0 9 2 16,0 5-7-16,0 8 5 16,0 0 5-16,0 0 13 15,7 0-17-15,5 8-6 16,2 3-43-16,5 8 42 0,-3-1-18 16,0-1 14-16,-2-12 3 15,-6-5-3-15,-6 0-6 16,3 0-37-16,-5-16 37 15,4-3 3-15,-4-10 2 16,0 7 12-16,0 8-12 16,0 1 7-16,0 8-3 15,0-1-7-15,0 6 9 16,5 0-3-16,0 0 7 16,4 0-11-16,-2 0 4 15,2 0-4-15,-4 0-24 16,7 6 24-16,-7 7-4 15,2 3 6-15,5 3 10 0,-5 5 6 16,2 0 4 0,-1 6-9-16,0-6 11 0,6 0-13 15,-4 6 17-15,2-11-18 16,-2-3 13-16,1-5-3 16,-6-9-13-16,4-2-3 15,-2 0-16-15,0-18 17 16,-2-7-11-16,-3-4 4 15,-2-1 18-15,0 11-4 16,-5 1-4-16,-11 1 6 16,-6 10-4-16,-8 1 18 15,-8 6-4-15,1 0-9 16,-2 0-4-16,12 0 9 16,8 2-26-16,8 2 13 0,11-2-19 15,0-2-2-15,11 0 20 16,16 0-38-16,11 0-36 15,8-13 48-15,-2-11 8 16,-3 5 13-16,-6 2 12 16,-8 4 5-16,-8 8 5 15,-6-1 24-15,-4 6-15 16,-2 0-24-16,0 0-1 16,-5 14-1-16,-2 7 1 15,3 9 1-15,-1 0 10 16,3-6-5-16,-1 0 6 15,-4-19-11-15,3 3 23 16,-3-8-15-16,0 0-8 16,2-13-1-16,-2-9 15 15,3-10 50-15,8-3-34 0,-6 5 10 16,6 12-15-16,2 4 15 16,-2 9-24-16,3 0-17 15,2 5-1-15,-3 0-63 16,1 0-26-16,-3 0-51 15</inkml:trace>
  <inkml:trace contextRef="#ctx0" brushRef="#br0" timeOffset="45134.62">7620 9800 137 0,'0'0'70'0,"0"0"-42"0,56 104-21 16,-34-45 12-16,-6 1 1 15,-2 7-13-15,-3 3-3 16,-6-16-4-16,-5-11-4 16,0-14-93-16,0-23-63 15</inkml:trace>
  <inkml:trace contextRef="#ctx0" brushRef="#br0" timeOffset="45358.53">7737 9969 34 0,'0'0'122'0,"0"0"-50"16,0 0-48-16,0 0-1 16,0 0 16-16,0 0-11 15,5 13 40-15,-5 9-22 16,2 2 23-16,12 6-36 16,8-4-2-16,-1 2-27 15,2-10 4-15,-4-4-8 16,-7-4-24-16,-3-10-26 15,-4 0-67-15,-5 0 9 16,-2-16-183-16</inkml:trace>
  <inkml:trace contextRef="#ctx0" brushRef="#br0" timeOffset="46133.08">6750 9891 6 0,'0'0'13'16,"0"0"-10"-16,0 0 23 15,0 0-8-15,0 0 5 16,0 0-9-16,-16-6-13 15,16 6 11-15,0 0-11 16,0 0 50-16,0 0 3 16,9 0-19-16,4 0-25 0,3 0-9 15,-2 6 1-15,0-1 1 16,-4 6 20-16,1 3-14 16,-8-4 26-16,3 9-32 15,-6 0 18-15,0 5-17 16,0-8-4-16,-14 3 0 15,-9-8-5-15,-3 2 0 16,2-7-23-16,-4-6-6 16,7 0-33-16,4 0-24 15</inkml:trace>
  <inkml:trace contextRef="#ctx0" brushRef="#br0" timeOffset="47464.28">9251 9598 26 0,'0'0'77'0,"0"0"-39"16,0 0 8-1,0 0-30-15,0 0 6 0,0 0-14 16,4 0 6-16,-4-6-10 16,-7 4 0-16,-14-3 36 15,-12-1-10-15,-13 6 21 16,-14 0-36-16,-5 0 8 15,-8 0-22-15,-3 0 11 16,-1 0-6-16,2 0 2 16,7 0-8-16,9 0 8 15,12 0-18-15,12 0 16 16,11 2-17-16,7 2 22 0,4-2-15 16,4-2 9-1,6 0-5-15,1 0 0 0,-1 0 1 16,3 0 0-16,-2 0 10 15,2 0-10-15,0 0 11 16,0 0-19-16,-3 0 17 16,3 0-13-16,0 0 4 15,0 0-1-15,0 0 0 16,0 0 6-16,0 0-16 16,0 0 16-16,0 0-14 15,-2 0-29-15,-2 0-9 16,-4 0-65-16,3 0-20 15</inkml:trace>
  <inkml:trace contextRef="#ctx0" brushRef="#br0" timeOffset="48853.5">7853 9861 34 0,'0'0'116'16,"0"0"-61"-16,0 0-27 15,0 0-16-15,0 0 1 16,0 0-2-16,6 0-3 0,-20 6 45 16,-7 5-37-1,-4 10 2-15,-2 1-13 0,2 2-10 16,6 0 3-16,3-11-28 15,4-2-52-15,10-5-86 16</inkml:trace>
  <inkml:trace contextRef="#ctx0" brushRef="#br0" timeOffset="52898.21">8562 9783 11 0,'0'0'53'15,"0"0"-13"-15,0 0 19 16,0 0-19-16,0 0 2 15,0 0-20-15,0 0 5 16,5 0-14-16,-5 0 7 0,0 0 9 16,0 0-8-1,2 6 23-15,1 18-35 0,6 8 19 16,-2 19-21-16,7 6-14 16,-3 7 5-16,0 1 0 15,0-9-3-15,-6-4-12 16,1-23-2-16,-6-16-57 15,0-13-18-15,-6-11-88 16,-10-20 127-16,3-21 49 16,-1-2 6-16,5 0 0 15,4 9 0-15,3 10 0 16,2 11 24-16,0 8 36 0,0 10-14 16,0 6 18-1,0 0-19-15,0 0 12 0,0 11-57 16,2 13 3-16,7 14-3 15,4 13-16-15,-2 3 15 16,5 0-7-16,-2 0 4 16,-6-6-16-16,1-13 15 15,-9-16-16-15,0-14 3 16,0-5-31-16,0 0-23 16,0-5-1-16,0-20 73 15,-14 4 20-15,2 2-8 16,2 0 18-16,-6 1-15 15,2-1 16-15,0 8-25 16,0-5 32-16,9 8-24 16,0 2-6-16,5 1 6 0,0 5-14 15,0 0 14-15,0 0 3 16,0 0 32-16,0 0-24 16,3 0 13-16,11 0-38 15,-2 0-4-15,5-6-1 16,-3 4-9-16,-1-3 3 15,1-1-2-15,-4 6 2 16,2 0 13-16,-5 0-7 16,0 0-25-16,-5 0-2 15,3 0-7-15,-5 6-43 16</inkml:trace>
  <inkml:trace contextRef="#ctx0" brushRef="#br0" timeOffset="53204.01">8668 9770 19 0,'0'0'81'0,"0"0"-25"0,0 0-27 16,0 0 16-16,0 0-7 16,0 0-29-16,16 56-5 15,-2-10 7-15,-2 13-11 16,9 9 2-16,-6-1-9 16,1 3 13-16,-7-16-12 15,-4-12-33-15,-5-17-47 16,0-15-76-16</inkml:trace>
  <inkml:trace contextRef="#ctx0" brushRef="#br0" timeOffset="53731.71">8733 10071 103 0,'0'0'114'0,"0"0"-60"15,0 0-21-15,0 0-30 16,0 0 14-16,0 0 36 15,-93-5-16-15,55 15-25 16,-2-4-12-16,10-6 1 16,8 0 12-16,8 0-21 15,12 0 21-15,2 0-26 16,0 0 26-16,11-6-26 16,21-10 10-16,12-5-20 15,-1 5 21-15,-8-3-6 16,-5 8 6-16,-14 3 2 0,-2 8-15 15,-9 0 10-15,-2 0-19 16,-3 0-8 0,0 19 32-16,0 0 3 0,4 5 8 15,-2 5 2-15,3 1-12 16,7 2 17-16,0 3-18 16,5-5 17-16,1-6-15 15,-1-8 2-15,2-10-4 16,-3-6-11-16,3 0-5 15,1-22 16-15,-1-10-2 16,-6-3 15-16,-5 0-20 16,-5 11 18-16,-3 5-17 15,-3-3 13-15,-13 14-7 16,-3-3 2-16,-6 4 2 16,-2 7 3-16,0 0-4 0,5 0-3 15,9 0-3-15,5 0-7 16,3 0-58-16,5 0-17 15,0 5-47-15,10-3 58 16</inkml:trace>
  <inkml:trace contextRef="#ctx0" brushRef="#br0" timeOffset="54185.45">9053 9974 79 0,'0'0'77'15,"0"0"-33"-15,0 0-43 16,0 0 8-16,0 0 5 15,0 0 6-15,-38 0 12 16,24 6-14-16,7 2 18 0,3 8-24 16,4-3 15-16,0 4 2 15,0 7-21-15,14-11 2 16,0 0-6-16,-3 4-8 16,-1-6 14-16,-3-4-27 15,-5-1 17-15,-2-6 0 16,0 11-14-16,0-9 7 15,-19 9 7-15,-3-6-10 16,3 1 7-16,-3-6-39 16,8 0-4-16,2-22-6 15,3-4 27-15,9-4-38 16,0-5-20-16,2 0 38 16,17 3 29-16,7 2 16 15,-5 6 4-15,-2 0 19 0,-5 13 3 16,-7 0 34-16,0 9-10 15,-7 2 21-15,2 0-21 16,3 0-1-16,4 21-35 16,4 11-6-16,3 17-8 15,-2 7 8-15,2 14-16 16,-2-5 9-16,-1-4-7 16,-5-12-49-16,-5-27-13 15,-3-9-92-15</inkml:trace>
  <inkml:trace contextRef="#ctx0" brushRef="#br0" timeOffset="54349.36">9154 10076 70 0,'0'0'58'16,"0"0"-37"-16,0 0-8 16,0 0 51-16,0 0-33 15,-87-5 1-15,57 10-26 16,8-5-12-16,3 6-46 15,11-6-59-15,8 0-15 16</inkml:trace>
  <inkml:trace contextRef="#ctx0" brushRef="#br0" timeOffset="54663.18">9321 9958 39 0,'0'0'121'0,"0"0"-49"0,0 0-18 16,0 0-51-16,0 0-3 15,0 0-7-15,21 0 7 16,-28 11 1-16,-7 2 22 16,2 9-4-16,-2-3-7 15,5-1 29-15,4 1-27 16,5 5 16-16,0 4-3 16,0-4 3-16,5 0-24 15,6 0 23-15,-5-13-18 16,-3 2 13-16,-3-13 8 15,0 6-26-15,0-6 1 16,0 0 5-16,0 0-24 0,-14 0-12 16,1 0-27-16,-9 2 12 15,-6-2-78-15,5 0-28 16,-5 0-73-16</inkml:trace>
  <inkml:trace contextRef="#ctx0" brushRef="#br0" timeOffset="64724.42">15923 9759 3 0,'0'0'3'16,"0"0"15"-16,0 0 22 16,0 0-17-16,0 0-5 15,0 0 13-15,0 0-3 16,73 6 0-16,-73-6-1 16,0 0-15-16,0 0 7 0,0 0-12 15,0 0-14 1,0 0 19-16,-21 0-13 0,-17 0 2 15,-16 0 19-15,-20 0 7 16,-16 0-11-16,-13 0 17 16,-13 0-27-16,-9 0 25 15,-11 0-28-15,0 0 15 16,3 0-7-16,5 0-12 16,6 0 1-16,0 2 0 15,11 7-2-15,8-2 5 16,10-1-8-16,17-1 19 15,11 1-27-15,8-4 27 0,8 4-18 16,6-6 7 0,8 0-4-16,5 0 1 0,11 0 0 15,5 0-2-15,6 0 8 16,2 0-17-16,1 0 23 16,0 0-17-16,-1 0 15 15,1 0-12-15,2 0 7 16,0 0-5-16,1 0 0 15,-1 0 1-15,0 0-8 16,-2 0 21-16,0 0-27 16,-2 0 28-16,-3 0-27 15,1 0 20-15,2 0-13 16,-7 0 5-16,6 0 0 16,-5 5 0-16,-1-5 7 15,-3 0-17-15,1 0 23 0,-5 0-24 16,-1 0 22-1,-3 0-21-15,1 0 10 0,3 0 0 16,-2 0-1-16,7 0 7 16,-3 0-14-16,9 0 20 15,1 0-23-15,4 0 25 16,0 0-27-16,5 0 23 16,0 0-12-16,0 0 4 15,0 0-1-15,0 0-1 16,0 0 8-16,0 0-7 15,0 0 7-15,0 0-10 16,0 0 14-16,0 0-17 0,0 0 11 16,0 0-7-1,0 0 1-15,0 0 0 0,0 0-6 16,0 0 15-16,0 0-23 16,0 0 27-16,0 0-23 15,0 0 12-15,0 0-4 16,0 0-36-16,0 0-26 15,0 0-58-15,0 0-128 16</inkml:trace>
  <inkml:trace contextRef="#ctx0" brushRef="#br0" timeOffset="-184964.29">17270 8955 17 0,'0'0'14'0,"0"0"9"16,0 0-10-16,0 0 11 15,0 0 3-15,0 0-11 16,0 0 16-16,0 0-19 0,2 6 30 16,-2-6-23-1,0 0 5-15,0 0-22 0,4 0 22 16,-4-3-7-16,3-11-1 15,-3 1 2-15,0 2-15 16,0 0 28-16,0 6-26 16,0 3 18-16,2-2-16 15,-2 4 8-15,0 0-8 16,0 4 10-16,0 20-16 16,0 11 3-16,3 10 6 15,-1 9-5-15,-2 3-1 16,0-1 6-16,0 9-13 15,0-12 17-15,0-2-28 16,0-5 19-16,0-11-10 0,0-22 4 16,0-2-33-16,0-11-15 15,0-11-126-15,0-13 0 16</inkml:trace>
  <inkml:trace contextRef="#ctx0" brushRef="#br0" timeOffset="-184632.11">17422 8891 43 0,'0'0'60'0,"0"0"-8"15,0 0 25-15,0 0-1 16,0 0-50-16,0 0 21 16,3 83-21-16,-3-35 32 15,0 1-32-15,-3 10 22 16,-2-3-35-16,-1 3 17 16,3-5-13-16,1-5-15 15,-1-14-2-15,3-6-2 16,-2-18 0-16,2-8-51 15,0-3-19-15,0-3-93 0,0-19 21 16,0-10 32-16</inkml:trace>
  <inkml:trace contextRef="#ctx0" brushRef="#br0" timeOffset="-184319.58">17520 8974 3 0,'0'0'188'0,"0"0"-91"15,0 0-53-15,0 0 5 16,0 0 20-16,0 0-40 0,3 8 8 16,-3 19-33-16,0 5 16 15,0 9-20-15,0 7 21 16,0 0-7-16,0 1 8 15,0 4-5-15,0-7-11 16,-3 0-6-16,3-11 11 16,-3-11-25-16,3-8 19 15,0-13-10-15,0-3-32 16,0 0 2-16,0 0-61 16,0-8-32-16,6-16-4 15</inkml:trace>
  <inkml:trace contextRef="#ctx0" brushRef="#br0" timeOffset="-183996.58">17650 9001 0 0,'0'0'97'15,"0"0"-39"-15,0 0-14 16,0 0 7-16,0 0 4 15,0 0 6-15,9-21-35 16,-9 21 23-16,0 0-30 16,0 18 20-16,0 6-7 15,0 12-19-15,0 12 11 16,0-5-7-16,0 3-1 16,0 2-13-16,0 0 1 0,-4-13 15 15,2-3-31-15,-1-13 15 16,3-8-6-16,0-5-25 15,-2-6-5-15,2 0-33 16,0 0-57-16,0-22-6 16,2-8 7-16</inkml:trace>
  <inkml:trace contextRef="#ctx0" brushRef="#br0" timeOffset="-183700.91">17751 8958 136 0,'0'0'132'0,"0"0"-55"15,0 0-12-15,0 0-20 16,0 0 3-16,0 0-36 16,5 72 12-16,-5-31-19 15,0-1 18-15,0 3-14 16,0 6 9-16,0-3-3 15,0 4-14-15,0-4 0 16,0-8 17-16,0-9-36 16,-5-15 11-16,5-6-3 15,0-6-45-15,0-2-4 16,0 0-57-16,0-10-47 16,0-15 6-16</inkml:trace>
  <inkml:trace contextRef="#ctx0" brushRef="#br0" timeOffset="-183366.72">17911 9036 162 0,'0'0'80'15,"0"0"-16"1,0 0-34-16,0 0 47 0,0 0-10 16,0 0-7-16,3-3-18 15,-3 11-15-15,0 22 24 16,0 10-49-16,0 9 20 16,0 4-11-16,0 4-7 15,0-1 8-15,-3 1-17 16,-2-11 5-16,2-9-3 15,3-13-3-15,-3-13-47 16,0-11 6-16,1 0-64 16,-1 0-24-16,3-11-127 15</inkml:trace>
  <inkml:trace contextRef="#ctx0" brushRef="#br0" timeOffset="-180545.68">18148 8969 67 0,'0'0'40'0,"0"0"-4"0,0 0-16 16,0 0 49-16,0 0-24 15,0 0-15-15,0 0-3 16,21 13-14-16,-18 6 30 15,-1 8-19-15,1-1 42 16,-3 9-57-16,0 6 23 16,0-9-22-16,0 9 5 15,0-6-14-15,0 0-1 16,0-3 0-16,-3-3-9 16,3-12 9-16,0-4-53 15,0-13-17-15,0 0-60 16,0-6-19-16</inkml:trace>
  <inkml:trace contextRef="#ctx0" brushRef="#br0" timeOffset="-180282.77">18308 9039 36 0,'0'0'67'0,"0"0"25"15,0 0 2-15,0 0-9 16,0 0-39-16,0 0 8 15,5 69-53-15,-5-28 43 16,0-4-36-16,0 9 12 16,0 2 7-16,0 6-20 15,0-5 8-15,0-6-7 16,0-14-16-16,2-7 25 16,1-14-35-16,-3-3 2 0,4-5-3 15,-4 0-46 1,0 0-24-16,0 0-63 0,0-11 20 15</inkml:trace>
  <inkml:trace contextRef="#ctx0" brushRef="#br0" timeOffset="-177984.39">19372 9270 17 0,'0'0'34'0,"0"0"18"15,0 0 5-15,0 0-17 16,0 0 4-16,0 0-2 15,71 16-17-15,-71-16-25 16,0 0 0-16,-9 0-2 16,-15-11-5-16,-11 0 6 15,-17-2 2-15,-13 5 3 16,-20-3 7-16,-7 6-10 0,-9-9 4 16,2 4 5-16,12-1-17 15,13 3 17 1,17 8-20-16,22 0 1 0,13 0 1 15,11 0-2-15,8 0-19 16,3 0-6-16,0 0 11 16,22 0-5-16,13-6-147 15</inkml:trace>
  <inkml:trace contextRef="#ctx0" brushRef="#br0" timeOffset="-177298.89">19421 9221 18 0,'0'0'32'0,"0"0"-8"16,0 0 25-1,0 0-22-15,0 0 12 0,0 0-33 16,22 11 15-16,-15-5-7 15,7-1 8-15,-5 3-1 16,4 3-21-16,-2 0 22 16,0-4-22-16,-6-1 14 15,0-6-11-15,-5 0-3 16,0 0 0-16,0 0-5 16,0-6-26-16,0-10 31 15,-16-5 3-15,-3-3-3 16,-2 0 13-16,-3 0-10 15,-2 2 14-15,3 3-12 16,0 0 3-16,1 8-5 0,9 4 5 16,5 3 5-16,3 4-12 15,5 0 9-15,0 0 1 16,0 0 51-16,5 0-36 16,11 6-17-16,8 5 2 15,2-3-17-15,6 3 8 16,-3-6-2-16,2 6 1 15,-4-3-1-15,-5 3 0 16,-9-4 18-16,-2 10-21 16,-11 7 8-16,0 8-7 15,-11 14 10-15,-16 8-11 16,-3 0 3-16,-6-1-11 0,-2-10-28 16,3-5-54-16,5 0-31 15,6-1-94-15</inkml:trace>
  <inkml:trace contextRef="#ctx0" brushRef="#br0" timeOffset="-175900.88">19836 9227 74 0,'0'0'157'0,"0"0"-92"15,0 0-29-15,0 0 6 16,0 0 10-16,0 0 1 15,11-24-47-15,5 5-8 0,-2-3 20 16,5 3-27-16,0 1 15 16,-3 4-12-16,-2 9 5 15,-6 5 1-15,-3 0 0 16,4 11-39-16,-4 15 3 16,-3 15 27-16,-2 7 6 15,0 6 6-15,-7-6 10 16,-7 1-10-16,3-6 6 15,0-3 1-15,3-10 13 16,0-14 5-16,8-8-23 16,0-8 26-16,0 0-21 15,0 0-20-15,11-8 8 0,13-14-1 16,7-7-6 0,6-6 9-16,6-8 0 15,1 0 9-15,-1 0-18 0,-4 8 21 16,-12 5-18-16,-11 11 19 15,-11 14-15-15,-5 5 5 16,0 0-6-16,0 0 2 16,0 0-10-16,0 5 11 15,-5 14 1-15,-6 5 22 16,6 6-21-16,2 7 7 16,3 9 1-16,0-3-5 15,0 0-5-15,0 3 3 16,14-11-3-16,-1-3 4 0,-2-8-12 15,0-2 22 1,-3-9-25-16,-6-13 22 0,-2 0-22 16,0 0 8-16,0 0-1 15,0 0-15-15,-16 0 14 16,-5-13-5-16,-10 2 20 16,2-7-12-16,-1-4 16 15,2 3-28-15,7-5 0 16,2 0-25-16,12-6-79 15,0 0-45-15</inkml:trace>
  <inkml:trace contextRef="#ctx0" brushRef="#br0" timeOffset="-175398.83">20141 9256 255 0,'0'0'78'0,"0"0"2"16,84 0-66-16,-44 0 22 15,7 0 2-15,1-5-17 16,1 3 11-16,0-2-10 16,-5-1-13-16,-6 3-9 15,-3-4 3-15,-8 6 9 16,-14 0-19-16,-4 0 21 16,-6 0-28-16,-3 0 11 15,0 0-6-15,0 0-13 16,0 0 4-16,-17 19 16 15,-4 5 4-15,-4 3 12 0,3 5-10 16,6 3-7-16,5-5 6 16,3 5 14-16,8 2-14 15,0-1 6-15,0 6-8 16,11-6 3-16,11 1-5 16,-1-7 12-16,1-6-22 15,-3-6 30-15,-3-1-31 16,-7-12 23-16,-4 1-15 15,-3-4 4-15,-2-2 0 16,0 0-3-16,0 0-26 16,-7 0 28-16,-16 0-6 15,-1 0-4-15,-2 0 19 16,-4 0-22-16,2 0 12 0,4-5-5 16,2-3 2-16,0 2-43 15,9-10 7-15,-1 3-52 16,5-6 22-16,4-5-48 15,3-6 16-15</inkml:trace>
  <inkml:trace contextRef="#ctx0" brushRef="#br0" timeOffset="-175099.56">20401 9466 9 0,'0'0'66'0,"0"0"27"15,0 0-11-15,0 0 18 16,0 0-11-16,95-78-3 15,-49 54-14-15,9-6-27 16,-4 6 16-16,-2-6-35 0,-13 12 5 16,-15 5-31-16,-10 7-11 15,-3 1 11-15,-6 5 14 16,1 0-14-16,-3 0-1 16,0 0-3-16,0 0-33 15,0 0 32-15,0 0-44 16,0 0 37-16,0 0-34 15,0 0 16-15,0 0-7 16,0 0 3-16,0 0 15 16,0 0-30-16,0 0-13 0,0 0-72 15,0 0-68 1</inkml:trace>
  <inkml:trace contextRef="#ctx0" brushRef="#br0" timeOffset="-159580.12">18186 9861 18 0,'0'0'6'0,"0"0"-6"15,0 0 7-15,0 0 29 16,0 0-14-16,0 0 1 0,0 0-1 15,-9-5-7 1,9 5 18-16,-3 0-15 0,3 0 21 16,-2 0-24-16,-1 0 1 15,-11 0-11-15,-7-2 20 16,-12-4 25-16,-7 3-36 16,-4 1 10-16,-8-4-15 15,3 6 20-15,4-5-25 16,3-1 3-16,4 4 4 15,8-1-11-15,6 0 4 16,10 3-1-16,4-5-3 16,4 0 10-16,3 5-21 15,3 0 13-15,0 0-9 16,0 0-21-16,0 0-24 16,0 0-89-16</inkml:trace>
  <inkml:trace contextRef="#ctx0" brushRef="#br0" timeOffset="-158047.81">17335 10095 36 0,'0'0'75'0,"0"0"-62"16,0 0 27-16,0 0 7 15,0 0-2-15,0 0-44 16,0-8 16-16,0 16-11 15,0 9 15-15,0 9 17 16,-2 15-14-16,-1 7 14 16,1 11-26-16,-2 0 15 15,4 8-25-15,0-2 17 16,0 2-18-16,0-13 9 16,0-13-10-16,0-17-9 0,-3-16-31 15,3-8-84-15,0 0-90 16</inkml:trace>
  <inkml:trace contextRef="#ctx0" brushRef="#br0" timeOffset="-153915.75">17452 10171 4 0,'0'0'14'0,"0"0"-1"16,0 0 25-16,0 0 16 15,0 0-29-15,0 0 9 0,0 0-18 16,0 0 24-16,0 0-7 16,0 0 1-16,0 0-16 15,0-3-2-15,0-3 15 16,0 4 2-16,0 2 5 16,3 0-27-16,0 0 33 15,-1 0-32-15,-2 0-6 16,3 5-1-16,-3 20-5 15,0 12 19-15,0 6-17 16,0 8 7-16,-3-2-3 16,-2-7-6-16,2 1 7 15,1 3-11-15,-2-16 4 16,4-6-6-16,-2-11-22 0,2-7-23 16,0-6-7-1,0 0-32-15,0 0 19 0,0-6-49 16,0-7 34-16</inkml:trace>
  <inkml:trace contextRef="#ctx0" brushRef="#br0" timeOffset="-153458.65">17667 10028 132 0,'0'0'81'0,"0"0"-40"16,0 0-7-16,0 0 10 0,5 73-1 15,-5-25-23-15,0 6 18 16,-8 0-35-16,-1-1 17 15,2-4-20-15,2 4 9 16,1-12 1-16,4-4-10 16,-3-7 0-16,1-19-9 15,2-3-11-15,-3-8-64 16,3 0-27-16,0-3-45 16</inkml:trace>
  <inkml:trace contextRef="#ctx0" brushRef="#br0" timeOffset="-153180.52">17754 10130 22 0,'0'0'76'15,"0"0"-4"-15,0 0 27 16,0 0-22-16,0 0-19 16,0 0-39-16,11-18 8 15,-9 31-27-15,-2 0 20 16,0 17 12-16,0 5-16 15,0 8 6-15,0 3-22 16,0-3 16-16,0-1-9 16,-2-1-10-16,2-6 16 15,0-5-26-15,0-12 13 16,0-7-19-16,0-8-31 0,0-3-35 16,0 0-13-16,0-8-32 15,0-19-48-15</inkml:trace>
  <inkml:trace contextRef="#ctx0" brushRef="#br0" timeOffset="-152916.65">17852 10214 13 0,'0'0'56'16,"0"0"11"-16,0 0 29 16,0 0-23-16,0 0-19 15,0 0-13-15,0-6-14 16,0 19 7-16,2 9-20 15,1 5 18-15,-3 6-27 16,2-1 19-16,-2 3-22 0,5-3 11 16,-5 0-12-16,4-5 0 15,-1 2-1-15,-1-7 5 16,1-8-12-16,-3-7-3 16,2-4-5-16,-2-3-48 15,0 0-12-15,3 0-26 16,8-10-61-16</inkml:trace>
  <inkml:trace contextRef="#ctx0" brushRef="#br0" timeOffset="-152656.65">18026 10190 129 0,'0'0'115'16,"0"0"-85"-16,0 0 29 15,0 0-13-15,2 80-12 16,-2-45-2-16,0 5-7 16,0-2-2-16,0 2-20 15,0 3 19-15,0-8-19 16,0-5 3-16,0-6-2 16,0-11-8-16,0-2 2 15,0-11-20-15,0 0-23 16,0 0-60-16,0-5-10 15,3-14-106-15</inkml:trace>
  <inkml:trace contextRef="#ctx0" brushRef="#br0" timeOffset="-152399.29">18193 10203 18 0,'0'0'167'15,"0"0"-79"-15,0 0-54 16,0 0 8-16,0 0-13 16,28 89 17-16,-23-57-38 15,-3 3 16-15,-2 0-20 16,0 0 3-16,0 2-7 0,0 4 5 16,0-9-11-16,0-3 3 15,0-10 1-15,0-3-46 16,0-10-3-16,0-1-51 15,0-5-39-15</inkml:trace>
  <inkml:trace contextRef="#ctx0" brushRef="#br0" timeOffset="-152146.66">18308 10203 50 0,'0'0'89'0,"0"0"-22"15,0 0-22-15,0 0 4 16,0 0-11-16,19 83-11 16,-19-40-10-16,0 11 4 15,0 0 10-15,0-1-20 16,0 1 16-16,0-11-24 16,0-13 15-16,0-6-10 15,0-8-13-15,0-16 5 16,0 6-14-16,0-6-25 15,0 0-81-15,0 0-68 16</inkml:trace>
  <inkml:trace contextRef="#ctx0" brushRef="#br0" timeOffset="-150992.43">18740 10466 87 0,'0'0'41'15,"0"0"-30"-15,0 0-1 16,0 0 34-16,0 0-23 16,0 0-2-16,0 0 5 15,0 0-2-15,0 0 20 16,0 0-7-16,0 0 25 15,0 0-13-15,0 0 11 0,15 0-44 16,8 0-14-16,6 6-3 16,12-1 2-16,5 8-2 15,11-2 6-15,8-5-8 16,5-6 11-16,7 2-16 16,7-2 17-16,-3 0-7 15,-2 0 2-15,-11 0 8 16,-13 0-9-16,-15 3 2 15,-12 0-6-15,-9 2-5 16,-9-5 1-16,-10 0-58 16,0 6-46-16,0-6-116 15</inkml:trace>
  <inkml:trace contextRef="#ctx0" brushRef="#br0" timeOffset="-150283.52">19682 10515 28 0,'0'0'58'15,"0"0"-30"-15,0 0 3 16,0 0 11-16,0 0-42 16,0 0-1-16,19 5-24 0,-30-18 25 15,-8-4 6-15,-3-7 11 16,-5 6-15-16,0-1 7 15,-6 2-7-15,3-1 1 16,6 1 3-16,-3 4 0 16,10 0 2-16,6 7-8 15,3 6 15-15,8 0-14 16,0 0 32-16,0 0 38 16,3 0 5-16,13 3-59 15,6 8-14-15,5-6-3 16,0 6 1-16,3 2 2 15,3-2 9-15,-3-3-17 0,3 3 10 16,-9 0-5-16,-3-3 0 16,-5 3-16-16,-7 7 15 15,-9 12-4-15,0 13-5 16,-16 11 18-16,-14 5-15 16,-1 6 7-16,-4-12-2 15,6-10-59-15,-4-8-66 16,11-11-87-16</inkml:trace>
  <inkml:trace contextRef="#ctx0" brushRef="#br0" timeOffset="-148265.53">20094 10496 55 0,'0'0'40'0,"0"0"-24"0,0 0 9 15,0 0-1-15,0 0-17 16,0 0 24-16,0 5-18 16,0-5 18-16,0 0-18 15,0 0 15-15,0 0 1 16,0 0 9-16,0 0-14 16,0 0-10-16,0 0 11 15,0 0-22-15,0 0 20 16,0 0-22-16,0 0 11 15,0 0-6-15,0 0-4 0,0 0-2 16,0 0-6-16,0 0 2 16,0-11 4-16,0-7 8 15,2-1-1-15,10-11-2 16,7 6 7-16,0 0-15 16,-1 2 6-16,1 9-3 15,-2 2 0-15,-3 9-9 16,-3 2 5-16,-3 0-22 15,-3 8 20-15,-2 10-5 16,2 10 7-16,-5 3 2 16,0 5-2-16,0-4 4 15,-11 8 0-15,-2-5-2 16,-3 0 8-16,2-3-5 0,3-2 5 16,1-14 3-16,3-3-5 15,2-2 11-15,3-3-8 16,2-8 10-16,0 0 6 15,0 6 2-15,0-6 14 16,0 11-33-16,10-11-4 16,4 2 4-16,5-2-12 15,6 0-13-15,1-2-10 16,7-23-1-16,2-2 10 16,1-5-13-16,-1 2 9 15,0-10 15-15,-5 8 7 16,-6 10-3-16,-10 9 10 15,-9 7 8-15,-1 6-11 16,-4 0 1-16,0 0-3 0,0 0-4 16,0 0 1-16,0 0 4 15,0 0-6-15,-9 17 10 16,2 2 14-16,-7-1-18 16,5 12 4-16,7-1-4 15,-1 1 2-15,3 2-3 16,0-2 10-16,0-6-19 15,3-2 18-15,5-9-18 16,-3-2 17-16,3-6-13 16,-2-5 6-16,-6 0-1 15,0 0 0-15,0 0 0 16,0 0 0-16,0 0-20 16,-16 3 14-16,-3-3 12 0,-2 0-12 15,-2 0 6-15,4 0 0 16,3 0-18-16,2-3-33 15,4-13-31-15,1-3-41 16</inkml:trace>
  <inkml:trace contextRef="#ctx0" brushRef="#br0" timeOffset="-147798.83">20409 10574 19 0,'0'0'105'0,"0"0"-49"16,0 0-1-16,0 0 11 15,0 0-34-15,89-48-3 0,-61 34-10 16,0 3-17-16,7-5-2 16,0-3-18-16,1 1 2 15,-7-1-2-15,-2 8 12 16,-10-2-7-16,-4 7 2 16,-8 6 6-16,-5 0-5 15,0 0-20-15,0 0-3 16,0 0 26-16,0 0 7 15,0 8 23-15,-2 8-21 16,-12 9 17-16,0-1-11 16,-2 5 4-16,6 1-7 15,1 7-2-15,6-2 14 16,3 6-3-16,0 2 1 16,6 0-12-16,12-8 3 15,-1-6 1-15,5 1-5 0,-5-11-2 16,-2-6 5-16,-1-2 2 15,-5-11-6-15,-7 0 34 16,-2 0-28-16,0 0-7 16,0 0-23-16,-2 0 10 15,-10 0 6-15,-7 0 7 16,-5-5-8-16,2 5-8 16,-5-14-9-16,0 3-49 15,5-2 1-15,6-3-64 16</inkml:trace>
  <inkml:trace contextRef="#ctx0" brushRef="#br0" timeOffset="-147622.65">20746 10539 134 0,'0'0'105'15,"0"0"-35"-15,109-49-29 16,-66 31-19-16,-2-1-7 15,-1-5-8-15,-7 7-7 16,-9 4-45-16,-2 2-41 16,-11 11-142-16</inkml:trace>
  <inkml:trace contextRef="#ctx0" brushRef="#br0" timeOffset="-142881.46">17112 9125 13 0,'0'0'28'0,"0"0"1"0,0 0 11 16,0 0-7-16,0 0 0 16,0 0-17-16,0 5-1 15,-5 6 13-15,-3 8-13 16,-3-1-2-16,0 7 1 16,-3-1 1-16,4-2-11 15,-6 4 0-15,-1 4 0 16,1 5 9-16,-5-3-3 15,-1 3-4-15,2 0 6 16,-1 0-10-16,-3 8 11 16,-4-3-10-16,-5 3 22 15,-2 0-24-15,0-2 8 16,-1 2-7-16,-1-6 4 0,-1 4-5 16,0-4 2-16,0-2 4 15,3 0-5-15,-4-5 1 16,1-1-1-16,0 3 10 15,1-2-9-15,-5-3 0 16,4 5 3-16,-2-8-5 16,-4 11 5-16,-2 1-6 15,-5-5 10-15,2 10-3 16,-3-6-11-16,-2-3 11 16,-3 3-9-16,-6-5 8 15,-2-6-6-15,0 0 0 16,3 0 0-16,-1-5-6 15,6-3 7-15,-2-5-7 16,2-3 12-16,-1-2-15 0,4-1 6 16,0-5 2-16,2 0 1 15,5 0 4-15,2 0-4 16,4 0 2-16,5 0-14 16,-2 0 16-16,3 0-13 15,0 0 8-15,0 0 0 16,2-11-17-16,0-2 9 15,4-4 5-15,-6-1-3 16,5-1 7-16,-1-3 0 16,-1 3 0-16,8 6 5 15,0-3-10-15,-1-3-10 16,1 0 5-16,-4-5 9 16,2-5-1-16,-2-12-4 0,1-2 2 15,0-3 3-15,5 9 1 16,3 7 1-16,8 6 4 15,3 11-5-15,-3 2 0 16,9 5 4-16,-1 1-4 16,-1 3 1-16,4-2 4 15,-2 2-2-15,-1-9 1 16,1 6 3-16,-3-3-14 16,2 3 3-16,-3-6 4 15,3 3 0-15,1 2-5 16,-1 1 4-16,1-6-20 15,-5 6-10-15,5-3-21 0,-1-9-56 16,1 10-26-16</inkml:trace>
  <inkml:trace contextRef="#ctx0" brushRef="#br0" timeOffset="-142384.65">14288 9789 39 0,'0'0'93'0,"0"0"-80"15,0 0-5-15,0 0 1 16,0 0 4-16,0 0-8 0,0-6-5 16,-5 6-13-1,-2 14 13-15,-7 7 39 0,2 4-8 16,-4 7-19-16,2 3 6 15,2 5-18-15,0-5 18 16,1 3-1-16,1-3-4 16,1-11-4-16,1-11-8 15,6-7-2-15,-2-6-3 16,4 0-1-16,0 0-43 16,-2-19 38-16,2-5 10 15,-5-11 7-15,5-6 8 16,0 4-8-16,0-1-11 0,0 3 8 15,0 8 11 1,0 6-8-16,0 10 15 0,0 6-13 16,0 5 23-16,0 0 5 15,7 0 4-15,7 5 9 16,9 6-48-16,8 8 9 16,11 5-2-16,9-6 9 15,4-1-13-15,1-4 4 16,-2-7-9-16,-7-6-5 15,-4 0-19-15,-8 0-79 16,-2 0-101-16</inkml:trace>
  <inkml:trace contextRef="#ctx0" brushRef="#br0" timeOffset="-140672.62">17112 10243 19 0,'0'0'5'0,"0"0"-3"16,0 0 25-16,0 0 4 16,0 0-1-16,0 0-20 15,0 0 2-15,-5-5-10 16,3 5 3-16,2 0 27 15,-9 0-10-15,4 11 18 16,-3 2-21-16,-5 11 17 16,-1 0-26-16,0 6 13 15,-3 0-18-15,-4-1 15 16,2 3-12-16,-5 3 2 16,-4-5-10-16,5 0 8 15,-8-1 0-15,-1-5-8 0,-1-5 12 16,-7-3-8-16,2-8 11 15,-4 3-15-15,-1-5 0 16,-1-1 9-16,-1 3-5 16,1-8 4-16,-3 0-1 15,4 0-11-15,-1 0 12 16,4 0-12-16,-3 0 8 16,-1 0-4-16,4 0 0 15,-1-11 0-15,2 3-1 16,2-3 2-16,1-2-14 0,4 2 26 15,-4-2-21 1,4-4 16-16,-1 4-9 0,4-9 1 16,1 4 0-16,-1-7-7 15,-1 1 14-15,-5-8-8 16,4 3 2-16,-1 1-2 16,1 2 6-16,5 2-8 15,-2 2 5-15,4 3-2 16,3-5 3-16,2 5-1 15,0 3-4-15,3-8 4 16,-3 0-7-16,-1-6 6 16,3 0-2-16,7 6 1 15,-1 0 0-15,8 5 0 16,-2 1 5-16,5 7-4 16,-2 0 3-16,2 3-8 0,-4 3 9 15,2-6-11-15,-1-3 12 16,1-7-3-16,-6-1 1 15,2 1-1-15,1 2-3 16,0 3 0-16,5 8 0 16,-4 2 6-16,1 1-3 15,3 5 4-15,0 0-11 16,0 0 4-16,0 0 0 16,0 0-17-16,0 0-25 15,0 0-26-15,0 0-50 16,0 0-60-16</inkml:trace>
  <inkml:trace contextRef="#ctx0" brushRef="#br0" timeOffset="-140114.75">15404 9765 35 0,'0'0'9'0,"0"0"4"16,0 0-7-16,0 0 23 16,0 0-17-16,0 0-12 15,-2 0-5-15,-3 0 5 16,-4 7 18-16,-4 4 4 0,-1 8 23 16,-2 5-16-1,-3 6-5-15,-2 5-17 0,1-5 16 16,1 5-22-16,2-9 7 15,5-4-2-15,3-3-5 16,1-12 1-16,6-1 2 16,-2-6-5-16,4 0 11 15,0 0-20-15,0-6 7 16,0-7-1-16,0-11 4 16,0 0 13-16,0-11-13 15,4 3 13-15,3-3-7 16,5 5-6-16,-5 1 27 0,5 10-20 15,-7 2 12 1,0 10-19-16,1 1 23 0,-6 6-2 16,5 0 8-16,3 0-29 15,5 8-5-15,6 14 5 16,4 2 26-16,6 6-4 16,1-1-15-16,0 3 0 15,-3-8-5-15,1-2 9 16,-12-3-6-16,-2-14-4 15,-7-5-1-15,-2 0-7 16,-5 0-21-16,0 0-74 16,3 0 5-16,1 0-48 15</inkml:trace>
  <inkml:trace contextRef="#ctx0" brushRef="#br0" timeOffset="-139118.43">15343 9826 13 0,'0'0'69'16,"0"0"-21"-16,0 0-6 15,0 0-14-15,0 0 9 16,0 0-12-16,0 0 6 16,0 41-20-16,7-17-3 15,2-8-2-15,-7 3-3 16,1-11-3-16,-3 3 3 15,0-11-6-15,0 0-23 16,0 0-32-16,-5 0-1 16,-1-6 22-16,-2-12 32 0,6 1 1 15,-5 4 4 1,7-6 5-16,-5 1 9 0,5 7-8 16,0 5 18-16,-2 1-17 15,2 5 17-15,0 0-8 16,-3 0 7-16,3 0-10 15,0 0-4-15,0 0-3 16,0 5-5-16,0 3 18 16,0 8 8-16,0 3-23 15,10 3 0-15,-1-3-4 16,-4-1 0-16,0-4-3 16,1-4-7-16,-6-4-13 15,0-6-2-15,0 0-15 16,0 0-11-16,0 0-30 15,0 0 74-15,0-6 2 0,0 1 2 16,0-3 4-16,0-3-7 16,0-2-30-16</inkml:trace>
  <inkml:trace contextRef="#ctx0" brushRef="#br0" timeOffset="-138832.52">15310 9783 25 0,'0'0'100'0,"0"0"-75"0,0 0 23 16,0 0-17-1,0 0 6-15,0 0-11 0,33 67-12 16,-15-26-9-16,6 2-5 15,4 16-7-15,5 0 7 16,5 8 2-16,-1 4 6 16,-1-10-8-16,-1-2 9 15,-5-21-9-15,-3-11-37 16,3-8-44-16,5-19-15 16</inkml:trace>
  <inkml:trace contextRef="#ctx0" brushRef="#br0" timeOffset="-130120.54">19459 9216 13 0,'0'0'10'0,"0"0"-1"15,0 0-9-15,0 0 0 16,0 0 4-16,0 0-3 0,84 75 5 16,-71-64-1-16,-2-3 8 15,-6-2-5-15,-2-6 7 16,1 0-11-16,-4 0-4 15,0 0-4-15,0 0-24 16,-7-19 26-16,-11-3 2 16,-4-2 27-16,-6 0-15 15,-3 0 18-15,1-1-15 16,-3 1 13-16,3 0 4 16,1 5-22-16,4 8-2 15,6 0-4-15,2 4-7 16,6 1 11-16,3 6-16 15,6-5 7-15,-3 5-5 0,5 0-20 16,0 0 2-16,0 0 1 16,0 0-59-16</inkml:trace>
  <inkml:trace contextRef="#ctx0" brushRef="#br0" timeOffset="-129759.31">19504 9310 3 0,'0'0'56'0,"0"0"-23"16,0 0-2-16,0 0-5 15,0 0-11-15,0 0-15 16,12-11-10-16,-12 14 0 16,-5 16 10-16,-14 11 6 15,-9 15 10-15,2 6 2 16,-7 5-7-16,3-4-9 16,2-9 7-16,4-8-9 15,3-11 4-15,9-11 3 16,1-2-13-16,8-11 12 0,3 0-12 15,0 6 1 1,0-4-7-16,3 3-73 0</inkml:trace>
  <inkml:trace contextRef="#ctx0" brushRef="#br0" timeOffset="-120680.5">13621 8638 4 0,'0'0'0'0,"0"0"21"16,0 0-8-16,0 0 15 16,0 0-22-16,0 0 1 15,0 0-2-15,-14 0-1 16,14 0 8-16,0 0 22 16,0 0 7-16,0 0 0 15,0 0 12-15,0 0-18 16,0 0 17-16,0-8-36 15,0 0-3-15,9 0-8 16,-2-3-5-16,2 0 10 16,7-2-2-16,3 0 11 15,0-4-11-15,5 4-3 0,4-3 3 16,-2 2-2-16,7 3 2 16,0-2-11-16,2 2 4 15,5 0-1-15,7 4 7 16,5-2 1-16,4 1-16 15,7 3 10-15,10-3-11 16,3 2 4-16,6 1-2 16,0-6 1-16,2 6 6 15,-6 2-1-15,-2 0 1 16,1 1-8-16,-4 2 20 16,-3-6-24-16,-4 4 25 15,-7-3-22-15,-2 1 14 0,-6 2-5 16,-2-1 0-16,0 3 0 15,-2 0-3-15,-4 0 7 16,1 14-17-16,1 5 26 16,2 5-24-16,2 0 11 15,-4 3-2-15,7-3-2 16,0 5 4-16,-3 4-2 16,0-3 4-16,-6 2-12 15,-8 3 21-15,-5 0-22 16,-2 8 19-16,-9-3-16 15,-5 9 7-15,-4 4 1 16,-1 1 0-16,-4 8 1 16,-5-3-10-16,0-3 18 0,0 1-21 15,0-1 25 1,-5-4-26-16,-2 1 18 0,-3 1-7 16,-6 0 2-16,-6 2 0 15,-5 3-1-15,-4-5 11 16,-9 0-22-16,-6-6 18 15,-6-7-12-15,-7-4 11 16,-4 1-11-16,1-3 6 16,2 0 0-16,-8-5 0 15,3 5 1-15,-3 2-7 16,3-7 16-16,-1 5-20 16,-2 2 20-16,4-7-14 15,-2 5 4-15,1-5 0 16,-1-1 0-16,2 1 2 0,-1 2-5 15,-1-16 15-15,5-3-25 16,-5-2 11-16,1-11-3 16,-4 0 1-16,5 0 2 15,-1 0 1-15,2-11-2 16,-1 0 1-16,-2 4-9 16,3-10 9-16,1 4-15 15,2-3 15-15,3-3-12 16,6 0 5-16,1-5-12 15,1-11 6-15,9 5 15 16,0-5 0-16,4 3-7 16,4 3 9-16,4-9-9 15,1 3 12-15,2-5-11 0,4 2 10 16,-1-8-5-16,6 3 1 16,5 0 0-16,1-3-2 15,3 4 9-15,2-7-14 16,5 1 16-16,0-6-13 15,0 6 14-15,5-1-3 16,7 3-1-16,-1-2 7 16,4 0 3-16,2-6-14 15,1 0-4-15,8 6 4 16,0-6 3-16,4 0 3 16,6 0-14-16,-1 6 12 15,3 5 8-15,-3 5 4 16,6 12-15-16,0-2 2 0,-1 10 5 15,-1 4 7-15,1 7-10 16,-2-2 9-16,-2 1-13 16,-6 0 0-16,-4-3-3 15,-6 6 5-15,-5 0-12 16,-3-1 15-16,-7 4-15 16,-5-1 18-16,0 3-19 15,0 0 12-15,0 0-8 16,0 0 3-16,0 0 1 15,0-3-1-15,0 3 9 16,0 0-18-16,0 0 23 16,0 0-20-16,0 0 14 0,0 0-8 15,0 0 3 1,0 0 0-16,0 0-2 0,0 0 4 16,0 0-10-16,0 0 15 15,0 0-20-15,0 0 22 16,0 0-18-16,0 0 12 15,0 0-5-15,0 0 0 16,0 0 0-16,0 0-5 16,0 0 10-16,0 0-16 15,0 0 16-15,0 0-10 16,0 0-21-16,0 0 6 16,0 0-31-16,0 0-26 15,0 0-17-15,0 0-78 16</inkml:trace>
  <inkml:trace contextRef="#ctx1" brushRef="#br0">25387 384 0</inkml:trace>
</inkml:ink>
</file>

<file path=ppt/ink/ink1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17T11:13:03.077"/>
    </inkml:context>
    <inkml:brush xml:id="br0">
      <inkml:brushProperty name="width" value="0.05292" units="cm"/>
      <inkml:brushProperty name="height" value="0.05292" units="cm"/>
    </inkml:brush>
  </inkml:definitions>
  <inkml:trace contextRef="#ctx0" brushRef="#br0">17292 1004 124 0,'0'0'67'0,"0"0"-48"16,0 0 1-16,0 0 24 15,0 0 1-15,0 0-28 16,0 0 3-16,0 0-1 0,3-11 3 16,-3-5 11-1,0-8 11-15,-3-6-16 0,-3-7-4 16,1-9-3-16,3 3-13 16,-5-3 5-16,5 8-12 15,-1 12 10-15,3 7-5 16,0 11-2-16,0 8 8 15,0 0-3-15,0 10 11 16,0 22-12-16,0 22 2 16,9 19-3-16,1 13 6 15,-1 9-12-15,1 1 1 16,1 3-1-16,1-10 4 16,-5-13-5-16,-2-26-8 0,-5-20-18 15,0-21-58 1,0-9-59-16,-16-20-26 0,-5-25-18 15</inkml:trace>
  <inkml:trace contextRef="#ctx0" brushRef="#br0" timeOffset="301.7">17173 893 22 0,'0'0'103'0,"0"0"-37"16,-3-83 5-16,3 73 26 15,0 4-2-15,5 6-21 16,12-3-22-16,4 3-21 15,7 0-13-15,3 0 1 0,2 0-9 16,5 3-8 0,6 3-2-16,-1 4 0 0,1-1-1 15,-6 4-10-15,-6 6 0 16,-4 8-8-16,-13 13 8 16,-8 17-3-16,-7 12 14 15,-14 14 0-15,-19 6 3 16,-7-2-2-16,-4-20-1 15,1-17-3-15,1-20 2 16,7-11 1-16,8-11-3 16,6-5-7-16,7-3-65 15,14 0-59-15,0-19-34 16</inkml:trace>
  <inkml:trace contextRef="#ctx0" brushRef="#br0" timeOffset="1267.58">17469 1307 302 0,'0'0'83'15,"0"0"-41"-15,0 0 11 16,0 0 20-16,0 0-26 15,0 0-13-15,40-24-11 16,-18 9-13-16,-1-4-8 0,7 3 8 16,-1-6-9-1,0 1-1-15,-6 2 0 0,-2 3-3 16,-7-1-1-16,-4 6-13 16,-8 1-4-16,0-4-7 15,-3 1 0-15,-16 2-6 16,-5-2 15-16,-7 5 7 15,-1 8-2-15,8 0 3 16,-4 0-4-16,9 13 6 16,9 8 9-16,1 7 2 15,9 9 27-15,3 1 20 16,25 7-24-16,2-4-15 16,5-4 4-16,3-7 2 0,-3-8-11 15,-2-11 2 1,-4-9-14-16,-4-2 1 0,1-2-2 15,-7-20-3-15,2-5 0 16,-9-2 2-16,-3-1 0 16,-2 3 1-16,-4 8-5 15,1 3 4-15,-4 8 2 16,0 5 7-16,0 3 0 16,0 0-2-16,5 8-2 15,0 17 4-15,4 7 1 16,1 8 1-16,-1-3 3 15,-4-1-3-15,3-7 10 16,-5-10-7-16,-1-8 5 16,-2-11-5-16,3 0-5 0,-3-8-15 15,3-25 15-15,-1-15 6 16,4-6-6-16,2 0 5 16,-3 11-3-16,4 17 6 15,-7 12 1-15,1 14 18 16,-1 0 5-16,2 0-11 15,6 27-17-15,-1 8 3 16,1 8-1-16,1 6-6 16,-3-9 0-16,3-6-2 15,1-1 2-15,-5-17-8 16,1-5-1-16,1-8-19 16,-2-3-25-16,7-19-12 15,2-16 10-15,3-11 44 0,0-5 6 16,-5 0 5-1,2 8 4-15,-8 11 10 0,1 7 6 16,-7 17-11-16,1 3 1 16,-3 5 4-16,0 0 6 15,0 0-5-15,0 22-10 16,6 10 9-16,-1 10 2 16,3 10-13-16,3-4 0 15,3-2 3-15,0-8-8 16,-4-14 2-16,-5-8-39 15,1-16-54-15,-1 0-61 16,4-27-116-16</inkml:trace>
  <inkml:trace contextRef="#ctx0" brushRef="#br0" timeOffset="1370.38">18259 956 264 0,'0'0'62'15,"0"0"-60"-15,0 0-2 16,0 0-13-16,0 0-92 15</inkml:trace>
  <inkml:trace contextRef="#ctx0" brushRef="#br0" timeOffset="1983.95">18595 1095 375 0,'0'0'58'15,"0"0"-33"-15,0 0-16 16,0 0 26-16,0 0-28 16,0 0-7-16,23-16-11 15,-51 16 6-15,-10 13 3 16,-3 9 2-16,0 5 3 16,1 5-3-16,7 3 0 15,3 0 5-15,16 0-3 16,9-2-1-16,5-2 5 15,3-3 30-15,13-10-6 16,3-10-15-16,4-8-12 16,0 0-2-16,-1-24 6 0,3-13-7 15,-6-9-1-15,0 3 1 16,-9 5 0-16,-4 11 0 16,-1 14 0-16,-2 11-4 15,-3 2-4-15,2 0-3 16,5 10-23-16,0 11 10 15,5 4 22-15,0 2 1 16,-3-8-1-16,-2-9 2 16,0-10-4-16,-7 0-27 15,2-29-27-15,-2-17 17 16,3-11 25-16,-1-7 16 16,5-4 2-16,-2 7 3 15,0 5 0-15,0 13 16 16,-1 18 12-16,-2 15-6 15,-2 10 11-15,3 0 27 0,-1 21-28 16,3 27 2-16,6 11-15 16,-3 14 6-16,6-3-1 15,-3-5-18-15,-1-12-7 16,-1-15 1-16,-6-16-5 16,2-12-22-16,-2-10-32 15,5 0-38-15,11-10-32 16,9-15-188-16</inkml:trace>
  <inkml:trace contextRef="#ctx0" brushRef="#br0" timeOffset="2461.83">19269 1190 396 0,'0'0'37'15,"0"0"-3"-15,0 0-33 16,0 0 47-16,0 0-18 0,0 0-30 15,21-9-5-15,-21 25 5 16,0 3 6-16,-5 5-2 16,5-5 0-16,0 3 11 15,0-3 8-15,0-3-2 16,14-8-1-16,2-3-8 16,3-5 1-16,3 0-6 15,8-18 2-15,-1-10-9 16,-1 2-3-16,-9 2 2 15,-8-1 1-15,-9 9-2 16,-2 0-2-16,-11-3 2 16,-13 6-8-16,-14-1 3 0,-6 1-1 15,-2 5-8-15,-2 2-10 16,4 4-44-16,8 2 2 16,20 0-51-16,14 5-67 15</inkml:trace>
  <inkml:trace contextRef="#ctx0" brushRef="#br0" timeOffset="2736.34">19706 893 41 0,'0'0'13'16,"0"0"13"-16,0 0 38 15,0 0 4-15,-66-83 20 0,29 78-32 16,1 5-29-16,4 19 5 15,8 15 9-15,7 20-19 16,6 16 11-16,11 16-5 16,0 14-11-16,11 10 4 15,11 6 1-15,2-1-15 16,-2-7-4-16,-3-19-1 16,-9-22-2-16,-6-27-43 15,-4-23-62-15,0-17-56 16,0-6-60-16</inkml:trace>
  <inkml:trace contextRef="#ctx0" brushRef="#br0" timeOffset="2905.97">19711 1227 251 0,'0'0'120'0,"0"0"-77"16,0 0-10-16,0 0 9 15,-94-13 17-15,39 13-10 16,1 5-38-16,5-2-6 15,8 2-5-15,9-5-25 16,9 0-43-16,18 0-35 16,5 0-121-16</inkml:trace>
  <inkml:trace contextRef="#ctx0" brushRef="#br0" timeOffset="3250.86">20219 834 266 0,'0'0'14'0,"0"0"40"0,0 0 3 16,0 0 20-16,0 0-27 15,0 0-39-15,30-32-2 16,-52 45 9-16,1 15 26 16,-4 1-27-16,6 9 8 15,5 2-3-15,9 11-2 16,5 0-20-16,0 3 19 15,5 0-13-15,14 0-3 0,-5-9 1 16,0-1 3 0,-3-12-6-16,-8-11 12 0,-3-7-12 15,-3-9-1-15,-16-5-14 16,-9 0 14-16,-4-14 10 16,1-7-10-16,3-3-10 15,5-6-20-15,6 1-21 16,7-1-44-16,8-2-30 15,2 5-97-15</inkml:trace>
  <inkml:trace contextRef="#ctx0" brushRef="#br0" timeOffset="4019.79">20138 1146 305 0,'0'0'136'15,"0"0"-78"-15,0 0 8 0,0 0-3 16,0 0-18-16,92 3-31 15,-68-3 9-15,1-5-11 16,-1-9-3-16,1-2-9 16,-3-3-4-16,-6 1 1 15,-6 1-5-15,-6 4 8 16,-4 4-17-16,0 2-1 16,-4 1-1-16,-8 4 8 15,-11 2-4-15,-4 0 4 16,2 2 11-16,-1 15-1 15,1 4 1-15,6 4 7 16,9 4 1-16,3 5 12 0,7 5 9 16,0-2-9-16,12-2 3 15,1-5-12-15,4-15 4 16,-3-4 7-16,-4-11-17 16,1 0-3-16,-1-7-2 15,4-18-6-15,2-4 1 16,-7-4 1-16,-1 9 2 15,1 8-9-15,-4 8 7 16,-3 8-6-16,3 0-1 16,7 16-18-16,-1 19-24 15,8 8 6-15,-7 0 13 16,2-8-11-16,-2-13 39 16,-7-11 6-16,-3-11 1 0,-2 0 15 15,9-28-4 1,1-9 20-16,1-9 2 0,11 3 1 15,0 8-17-15,0 11 4 16,4 5-17-16,2 8-3 16,-12 0-2-16,1 6-8 15,-7 3-3-15,-6-1-8 16,1 3 10-16,-5 0-8 16,0 0-5-16,0 0-14 15,0 16 28-15,0 11 7 16,2 8 2-16,6 5 6 15,1 6-6-15,4-6 1 0,0-2-2 16,1-12 7 0,-5-9-1-16,-2-12 13 0,-2-5 10 15,2 0 1-15,-2-19-4 16,3-18-16-16,0-7-5 16,-5-4-5-16,3 8 10 15,-4 11-10-15,3 5-7 16,0 2-41-16,-2 8-19 15,1 1-36-15,-2 5-14 16,-2 5-22-16,0 3-48 16</inkml:trace>
  <inkml:trace contextRef="#ctx0" brushRef="#br0" timeOffset="4194.87">20784 1120 54 0,'0'0'158'0,"0"0"-33"15,0 0-28-15,0 0-28 0,0 0-34 16,0 0 4-16,43 67-7 15,-32-35 1-15,1 0-17 16,-5 0-4-16,-2-2-11 16,2-6-1-16,-5-5-8 15,-2-5-42-15,3-12-28 16,-3-2-53-16,2-2-40 16</inkml:trace>
  <inkml:trace contextRef="#ctx0" brushRef="#br0" timeOffset="4318.26">20904 945 201 0,'0'0'125'0,"0"0"-55"0,0 0-42 16,0 0-28-16,0 0-3 15,0 0-56-15,-4-59-83 16,4 83-48-16</inkml:trace>
  <inkml:trace contextRef="#ctx0" brushRef="#br0" timeOffset="4832.5">21022 1066 391 0,'0'0'29'16,"0"0"-20"-16,0 0-8 0,0 0 27 15,0 0-27 1,0 0-1-16,28-8-18 0,-33 18 9 15,-9 12 9-15,0 8 10 16,4 1-4-16,4 10 22 16,6 0-9-16,0 1-3 15,6-1 5-15,9-9 2 16,2-5-6-16,2-14-8 16,-3-5-1-16,7-8-8 15,-2 0 1-15,0-11-1 16,7-15 3-16,-4-6 0 15,-2-3-3-15,-4 2 3 16,-6 7-3-16,-10 4-5 16,-2 8-7-16,0 4-4 0,-5-1-9 15,-11 1 3-15,-3-1 10 16,-2 5-4-16,-2 3-1 16,1 3-1-16,6 0 8 15,6 9-7-15,1 7 17 16,9 13 27-16,0 9 39 15,22 5-18-15,8-3-4 16,3-8-8-16,-3-7-21 16,-4-9-11-16,-1-5-4 15,-1-6-20-15,-2-5-16 16,-6 0-30-16,1-8-51 16,-6-9-82-16</inkml:trace>
  <inkml:trace contextRef="#ctx0" brushRef="#br0" timeOffset="6700.61">14250 635 360 0,'0'0'82'16,"0"0"-39"-16,0 0-10 15,0 0 0-15,0 0 6 16,0 0-9-16,9-21-7 16,-29 10-15-16,-6 6 4 15,-7 5-10-15,-5 0 3 16,-2 0-5-16,1 13 0 15,3 4-5-15,10 12 3 16,10-2-4-16,4 10-9 0,12 7 15 16,0 6-4-16,12 2 3 15,9 4-2-15,9-4 1 16,-3-4-2-16,-2-5 1 16,-6-6 0-16,-5-10-9 15,-9-11 10-15,-5-5-6 16,0-6 7-16,-17-1-16 15,-13-4 17-15,-8 0 6 16,1-9 5-16,-1-4-8 16,5-1-2-16,3-2-2 15,11 3-26-15,5 0-30 16,14-7-99-16,0 1-102 16</inkml:trace>
  <inkml:trace contextRef="#ctx0" brushRef="#br0" timeOffset="7249.72">14272 767 351 0,'0'0'53'16,"0"0"-53"-16,23 116 5 15,-21-63 5-15,-2 4 18 16,0 2-2-16,0 1-4 15,5-6-10-15,-2-15 0 0,-3-15-9 16,0-13 4 0,0-11-7-16,0-5-24 0,0-30-3 15,0-14 27-15,0-12 1 16,0-1 0-16,-3 9 4 16,-2 7-4-16,5 10 13 15,0 15-3-15,0 10-2 16,0 8 5-16,0 3 22 15,8 0-9-15,10 17-25 16,5 10-2-16,1 10-4 16,4 6 4-16,-2 0 1 15,-2-5 4-15,-1-9-3 16,-4-9 1-16,-5-12-3 16,-4-8-6-16,-1-14-12 15,1-24-8-15,-4-13 14 16,-1-8 8-16,0 0 2 0,-5 0 4 15,6 13-2-15,-6 17 1 16,0 15 3-16,0 9-4 16,0 5 22-16,3 2-7 15,2 23 7-15,6 15-1 16,2 11-21-16,3 6 9 16,3-1-7-16,-3 5-2 15,3-7-15-15,-2-2-17 16,-3-12-35-16,-1-10-55 15,1-15-50-15</inkml:trace>
  <inkml:trace contextRef="#ctx0" brushRef="#br0" timeOffset="7666.17">14788 929 136 0,'0'0'162'0,"0"0"-66"16,0 0-2-16,0 0-3 15,0 0-20-15,0 0-26 16,19 16-17-16,-11 16-20 16,1 11-8-16,-4 3 1 15,6 8 3-15,3 2 0 16,2 1 1-16,6-4-1 16,-1-4-1-16,7-14-2 0,-7-14-2 15,3-10-15 1,-1-11 12-16,1-17-11 0,0-26 10 15,-5-18-10-15,-6-12 13 16,-4-2-3-16,-9 5 2 16,0 6 1-16,0 12 2 15,0 17 0-15,-2 14 1 16,2 13 3-16,0 5 1 16,0 3 17-16,0 8-1 15,0 22-12-15,10 18-9 16,6 11-11-16,3 4-23 15,-3-5-8-15,-2-9-18 16,0-15-47-16,-6-14-3 16,0-20-60-16,0-6-33 0</inkml:trace>
  <inkml:trace contextRef="#ctx0" brushRef="#br0" timeOffset="7847.34">15244 867 107 0,'0'0'113'0,"0"0"-3"16,0 0 2-16,0 0-25 15,0 0-13-15,0 0-31 16,19 65-4-16,-2 2-28 16,4 8-7-16,-2 0 14 15,1-2-17-15,-1-12-1 16,-6-15-11-16,-5-19-31 16,-5-22-50-16,-3-5-65 15,0-24-30-15,0-19 39 0</inkml:trace>
  <inkml:trace contextRef="#ctx0" brushRef="#br0" timeOffset="8232.94">15280 950 25 0,'0'0'147'15,"0"0"-64"-15,0 0-17 16,0 0 10-16,0 0-1 16,0 0-9-16,-5-72-12 15,23 63-45-15,6 1-4 16,7-2-5-16,4 4-7 15,0 1 7-15,3 5 0 16,-5 0-6-16,-6 3 0 0,-8 15 0 16,-11 1-6-16,-8 5 8 15,0 1 4-15,-14 4 1 16,-15-5 12-16,-1 0-3 16,0-2 17-16,6-8-12 15,7-7 24-15,6-1-6 16,6-1 12-16,5 1 7 15,0 2 8-15,19 6-20 16,6 1-39-16,4 2-1 16,6-4-3-16,-2-2-18 15,0 0-20-15,-1-6 18 16,-8-5-46-16,2 0-4 16,-10-3-10-16,0-24-50 0,-6-13-30 15,-7-12 22 1,-1-6 14-16</inkml:trace>
  <inkml:trace contextRef="#ctx0" brushRef="#br0" timeOffset="8396.34">15671 738 75 0,'0'0'110'16,"0"0"-19"-16,0 0-11 15,0 0 25-15,0 0-50 16,0 0-19-16,13 113-20 16,1-35 3-16,5 13-10 15,2 6-1-15,4 10-8 16,-1-4-5-16,1-12 2 15,-12-26 0-15,-2-28-38 16,-8-26-58-16,-3-11-98 0</inkml:trace>
  <inkml:trace contextRef="#ctx0" brushRef="#br0" timeOffset="8590.41">15931 711 375 0,'0'0'52'16,"0"0"-39"-16,0 0 10 16,-83 89 8-16,47-74-16 15,-3-4 15-15,4-3-25 16,9-2-5-16,0-3-28 16,11-3-58-16,4 0-64 15,11 5-88-15</inkml:trace>
  <inkml:trace contextRef="#ctx0" brushRef="#br0" timeOffset="8883.31">15967 918 376 0,'0'0'133'0,"0"0"-80"16,0 0-27-16,0 0-11 15,0 0-7-15,0 0 52 16,-100 27-36-16,55-22 4 15,8 1-4-15,4-2-17 16,6 0 10-16,9-2-7 0,4-2 15 16,7 3-25-1,7-3 8-15,0 0 0 0,0 0 8 16,0 0 0-16,0 2-2 16,0 2-14-16,0 1-3 15,0 5-36-15,7 1-65 16,-2 0-26-16,-3 0-53 15,5-3-150-15</inkml:trace>
  <inkml:trace contextRef="#ctx0" brushRef="#br0" timeOffset="9536.31">15397 6 213 0,'0'0'76'0,"94"0"-58"16,-31 0-10-16,5 0 26 0,3 0 19 15,2 0 10-15,6 0-53 16,-1 22-6-16,7 23-4 16,-7 25-5-16,1 19 3 15,-11 16 3-15,-9 11-2 16,-12 5 2-16,-14 2-4 15,-17 4 11-15,-16-1 6 16,-16 3-14-16,-36-3 2 16,-21-10-5-16,-20-3 3 15,-18-6-18-15,-14-9-7 16,-13-13-1-16,-20-20-6 16,-13-27 16-16,-14-25-13 15,-2-13 9-15,-3-16 1 0,-3-32 9 16,11-22-1-1,-2-19 0-15,12-16 11 0,15-8-1 16,18-5 1-16,22-1 2 16,25-1 19-16,29 7 16 15,31 3 9-15,29-3-2 16,12-19-32-16,50-13-10 16,28-17 2-16,28 31-8 15,26 47 6-15,7 41-4 16,5 40 4-16,-12 3 1 15,-14 0-3-15,-10 0-1 16,3 0-16-16,-9 0-22 0,-5 0-40 16,-13 0-41-16</inkml:trace>
  <inkml:trace contextRef="#ctx0" brushRef="#br0" timeOffset="11616.79">22234 797 296 0,'0'0'30'0,"0"0"-28"16,0 0 10-16,3 113 6 0,-27-46 14 16,-9 8-20-1,-11 14-6-15,-8-1-4 0,4 1-2 16,4-16-7-16,9-16 4 16,7-17-34-16,16-16-1 15,3-16-6-15,6-8-9 16,3-24-9-16,0-27 62 15,19-16 0-15,9-14 4 16,7-8 5-16,3 1 24 16,-3 6-1-16,-7 24 9 15,-13 20 1-15,-1 28 7 16,-5 10 20-16,1 28-40 16,1 29-16-16,3 18-9 0,0 12-1 15,-1 2-3 1,-5-9-14-16,0-8-1 0,-2-15-8 15,-6-14-25-15,0-16 3 16,0-13-28-16,0-14-31 16,-6 0-40-16,-8-22 125 15,1-5 19-15,-5 0 13 16,-10 1 33-16,0 1 33 16,-1 9-33-16,1 0 17 15,7 2 14-15,5 9-3 16,8 3-13-16,8 2-29 15,0 0 24-15,0 0-2 16,8 0-13-16,13 0-37 16,14 0-4-16,12 0-11 0,7-20-19 15,0-12-10-15,3-16 7 16,-2-11-23-16,-9-8-3 16,-11 4 22-16,-7 9 14 15,-18 15 16-15,-4 6 4 16,-6 17-1-16,0 5 3 15,0 11 2-15,0 0 12 16,0 21 6-16,-9 23 37 16,2 18-5-16,0 13-36 15,5 13 14-15,2 7-13 16,0-1-16-16,0-5 17 16,6-14-17-16,-3-18-15 0,-3-17-44 15,0-21-69-15,0-19-34 16</inkml:trace>
  <inkml:trace contextRef="#ctx0" brushRef="#br0" timeOffset="11770.27">22492 1321 72 0,'0'0'96'0,"0"0"-12"16,0 0-30-16,0 0-17 16,0 0 4-16,0 0 35 15,-114-38-44-15,68 47-6 16,2-1-23-16,1-1-3 15,11-3-14-15,7-4-33 16,12 0-58-16,13-4-93 0</inkml:trace>
  <inkml:trace contextRef="#ctx0" brushRef="#br0" timeOffset="11982.99">22584 875 280 0,'0'0'66'0,"0"0"-47"16,12 89 6-16,-12-36 22 16,0 12 7-16,0 4-21 15,-7 7-19-15,5-9 7 16,-1-8-19-16,1-13-2 16,-1-11-39-16,-3-16-22 0,6-9-53 15,-3-10-40 1</inkml:trace>
  <inkml:trace contextRef="#ctx0" brushRef="#br0" timeOffset="12130.34">22615 1262 62 0,'0'0'149'0,"0"0"-42"15,0 0-17-15,0 0-31 16,0 0-44-16,0 0 41 16,-66-8-4-16,31 13-41 15,2 4-11-15,7-4 0 16,0-5-24-16,12 0-61 15,12 0-54-15,2 0-97 0</inkml:trace>
  <inkml:trace contextRef="#ctx0" brushRef="#br0" timeOffset="12735.87">22834 1120 216 0,'0'0'103'0,"0"0"-46"16,0 0-5-16,0 0 23 15,0 0-56-15,0 0-19 16,22-11-22-16,-44 24 22 16,-2 6 5-16,-6 2-1 15,3 7-5-15,4 1 7 16,5-2-6-16,7 2 1 16,5-4-1-16,6-1 1 15,0-6 2-15,0-4 9 0,9-3 1 16,-1-8-9-16,5-3-4 15,1 0 1-15,3-22 4 16,4-5-3-16,-2-8 1 16,-3 6-3-16,1 1 0 15,-6 13 1-15,-6 9 0 16,0 3 1-16,1 3-2 16,2 0-8-16,6 14-19 15,7 7 11-15,1 1 5 16,0-1 11-16,0-1 14 15,-1-7-9-15,1-5 0 16,-4-3-5-16,-1-5-1 0,-1 0 1 16,1 0 7-16,-1-13-3 15,-5-9 0-15,-1 3-5 16,-1 6 2-16,-6 2-2 16,-3 9-2-16,0 2-8 15,0 0-17-15,-8 0 7 16,-8 8 13-16,-1 16-5 15,1 6 11-15,7 5 4 16,9 0 13-16,0-1 17 16,6-1-9-16,13-7 15 15,3-4-24-15,2-9 0 16,3-7-14-16,4-6-14 16,-2-13-27-16,-2-20 13 15,-3-16-46-15,-7-10-42 16,-9-8-44-16</inkml:trace>
  <inkml:trace contextRef="#ctx0" brushRef="#br0" timeOffset="12939.46">23275 904 51 0,'0'0'157'16,"0"0"-90"-16,0 0-46 16,0 84 16-16,0-28 5 15,0 9 19-15,0 7-24 16,0 6-7-16,0 5-13 15,2 1-1-15,3-3-1 0,0-12-15 16,-5-9-2 0,0-17-27-16,0-22-26 0,0-18-41 15,0-8-63-15,0-39 63 16,0-12 49-16</inkml:trace>
  <inkml:trace contextRef="#ctx0" brushRef="#br0" timeOffset="13194.24">23364 1329 17 0,'0'0'65'0,"0"0"20"15,0 0-4-15,0 0 18 16,0 0-4-16,0 0-75 16,52-37-10-16,-64 63-8 15,-7 2 27-15,3-4-23 16,-3-3 20-16,3-2-2 16,-1 0 9-16,10-3-14 0,-2 2 33 15,7 2 0-15,2 1 22 16,0-2-11-16,11-3-23 15,5 3-10-15,6-3-28 16,-1 0-1-16,0 0-1 16,5-5 0-16,-16-3-48 15,4-3-8-15,-12-2-63 16,-2-3-11-16,0 0-78 16</inkml:trace>
  <inkml:trace contextRef="#ctx0" brushRef="#br0" timeOffset="42001.18">22324 1888 9 0,'0'0'27'0,"0"0"-3"15,0 0 17-15,0 0-25 16,0 0-7-16,0 0-9 16,0 0-12-16,0 0 3 15,-71 57 9-15,-2-46 11 16,-28-9-11-16,-26-2 16 16,-14 0-14-16,-28-13 34 15,-16-9-25-15,-24 1 24 16,-24-3-29-16,-12 2 3 15,-1 9 2-15,9 2-1 0,15 6 1 16,15 5-10-16,20 0 2 16,27 5 1-16,21 8-8 15,31-2-3-15,28 0-1 16,24-3 3-16,26-3-22 16,16-1 21-16,14 0 0 15,6 2 6-15,29 5 0 16,22 2-2-16,19 1-69 15,17 1-29-15</inkml:trace>
  <inkml:trace contextRef="#ctx0" brushRef="#br0" timeOffset="42468.51">22234 1942 37 0,'0'0'33'15,"0"0"9"-15,0 0-19 16,0 0-23-16,0 0-10 16,-131-5 10-16,6 5 9 15,-35 0-4-15,-35 0 10 16,-28 14-8-16,-29 1 17 15,-17-9-16-15,-13-6 5 16,7 0 6-16,14 0-6 16,23-8 0-16,25 2-9 0,34 4-8 15,38 2 4-15,33 0-13 16,29 6-15-16,31-2-14 16,18-1-8-16,13 0-37 15</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0:09.143"/>
    </inkml:context>
    <inkml:brush xml:id="br0">
      <inkml:brushProperty name="width" value="0.05" units="cm"/>
      <inkml:brushProperty name="height" value="0.05" units="cm"/>
    </inkml:brush>
  </inkml:definitions>
  <inkml:trace contextRef="#ctx0" brushRef="#br0">522 250 400,'0'0'4133,"20"-3"2503,-9 1-6760,23-6 44,0 1-1,1 2 1,-1 2-1,1 1 1,45 3 0,-39-1-94,-17 0 63,0 1 0,0 1 0,24 5 0,-35-4 73,-1 0 0,1 2 1,-1-1-1,0 2 1,-1-1-1,1 2 1,15 11-1,18 17-45,-1 3 0,-2 1 0,-2 2-1,-2 2 1,-1 2 0,-3 1-1,-1 2 1,28 56 0,-52-86 54,0-1 1,-2 1-1,0 1 0,-1-1 1,-1 1-1,0 0 1,-2 0-1,0 1 0,-1-1 1,-2 28-1,0-32 8,-2 0-1,0 0 0,-1 0 0,0 0 1,-1-1-1,-1 1 0,-1-1 0,0 0 1,0-1-1,-1 0 0,-1 0 0,0 0 1,-18 20-1,9-15-27,-1 0 0,-1 0 0,0-2 0,-2-1 0,1 0 0,-2-1 1,0-2-1,-1 0 0,-47 17 0,32-18-5,-1-1 0,-1-2 0,1-1-1,-1-2 1,-66-1 0,65-3 38,-1-2-1,1-1 1,0-2-1,0-2 1,-61-18-1,55 9-7,2-3-1,0-2 0,1-1 1,1-3-1,1-1 0,-54-44 0,79 56 32,0-2 0,1 0 0,1-1 0,0 0 0,2-1 0,-1-1 0,2 0-1,1-1 1,0 0 0,1-1 0,1 0 0,1-1 0,1 1 0,0-1 0,2-1-1,-5-36 1,9 38 15,1 0-1,0-1 0,2 1 1,0 0-1,1 0 0,7-21 1,1 6 19,2 0 0,24-47-1,-36 78-40,45-91 62,3 2 1,95-132-1,-141 219-55,1 1-1,1-1 1,-1 1-1,1 0 0,0 0 1,0 0-1,0 1 1,1 0-1,0 0 0,0 0 1,0 1-1,0 0 1,0 0-1,1 0 1,-1 1-1,1 0 0,-1 0 1,1 1-1,0 0 1,0 0-1,14 0 1,-13 1-34,1-1 0,0 1 0,0 1 0,0 0 1,0 0-1,0 1 0,0 0 0,-1 0 1,1 1-1,-1 0 0,0 1 0,0 0 0,0 0 1,0 1-1,-1 0 0,0 0 0,0 1 0,0-1 1,0 2-1,-1-1 0,0 1 0,-1 0 1,1 0-1,5 11 0,-5-11 23,-2-2-563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3:33.744"/>
    </inkml:context>
    <inkml:brush xml:id="br0">
      <inkml:brushProperty name="width" value="0.05" units="cm"/>
      <inkml:brushProperty name="height" value="0.05" units="cm"/>
    </inkml:brush>
  </inkml:definitions>
  <inkml:trace contextRef="#ctx0" brushRef="#br0">1 1 2689,'0'0'961</inkml:trace>
  <inkml:trace contextRef="#ctx0" brushRef="#br0" timeOffset="1">1 1 1265,'77'101'1947,"-53"-80"-822,-13-20 530,-10-1-1633,-1 0 1,0 0 0,1 0 0,-1 0 0,1 0 0,-1 0 0,0 0 0,1 0 0,-1 0 0,1 1 0,-1-1-1,0 0 1,1 0 0,-1 0 0,0 0 0,1 1 0,-1-1 0,0 0 0,1 0 0,-1 1 0,0-1 0,1 0-1,-1 1 1,0-1 0,0 0 0,1 1 0,-1-1 0,0 0 0,0 1 0,0-1 0,0 1 0,1-1-1,-1 0 1,0 1 0,0-1 0,0 1 0,0-1 0,0 0 0,0 1 0,0-1 0,0 1 0,0 0 0,19 61-133,-10-30 115,1 0 1,2-1 0,1 0 0,1-1 0,29 46 0,-42-75 9,-1 0 0,1 0 1,0 1-1,0-1 0,0 0 1,0 0-1,0 0 0,0 0 0,0 0 1,0-1-1,0 1 0,0 0 1,1 0-1,-1-1 0,0 1 1,0-1-1,1 1 0,-1-1 0,0 1 1,1-1-1,-1 0 0,3 0 1,-2 0-5,-1-1 1,0 1-1,0-1 1,1 1-1,-1-1 1,0 0-1,0 0 1,0 0 0,0 0-1,0 0 1,0 0-1,0 0 1,0 0-1,0 0 1,0 0-1,0-1 1,-1 1-1,2-2 1,3-8 19,-1-1 0,0 0 0,5-24 0,-7 28-43,7-35-7,-2-1 1,2-45-1,-7 11-3193,-2 70 992</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0:11.345"/>
    </inkml:context>
    <inkml:brush xml:id="br0">
      <inkml:brushProperty name="width" value="0.05" units="cm"/>
      <inkml:brushProperty name="height" value="0.05" units="cm"/>
    </inkml:brush>
  </inkml:definitions>
  <inkml:trace contextRef="#ctx0" brushRef="#br0">477 39 16,'0'0'2361,"29"-17"147,29-4 1854,-65 25-4416,0 1 1,1 0-1,0 0 1,0 1-1,1-1 1,-9 12-1,-9 8 66,-364 313 153,289-256-343,93-72-329</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0:11.940"/>
    </inkml:context>
    <inkml:brush xml:id="br0">
      <inkml:brushProperty name="width" value="0.05" units="cm"/>
      <inkml:brushProperty name="height" value="0.05" units="cm"/>
    </inkml:brush>
  </inkml:definitions>
  <inkml:trace contextRef="#ctx0" brushRef="#br0">1 1 944,'0'0'5422,"19"25"-4617,-11-15-744,149 176 735,262 281 1618,-397-433-2525,9 9 54,65 47 321,-95-89-261,-1-21-9680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0:12.917"/>
    </inkml:context>
    <inkml:brush xml:id="br0">
      <inkml:brushProperty name="width" value="0.05" units="cm"/>
      <inkml:brushProperty name="height" value="0.05" units="cm"/>
    </inkml:brush>
  </inkml:definitions>
  <inkml:trace contextRef="#ctx0" brushRef="#br0">300 0 384,'0'0'1630,"0"2"-1592,0 0 0,-1 0 0,1 0 0,-1 0 0,1 0 0,-1 0-1,0 0 1,1-1 0,-1 1 0,0 0 0,0 0 0,0-1 0,0 1 0,-2 1 0,-224 173 2681,215-167-2557,-36 16 1433</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0:14.958"/>
    </inkml:context>
    <inkml:brush xml:id="br0">
      <inkml:brushProperty name="width" value="0.05" units="cm"/>
      <inkml:brushProperty name="height" value="0.05" units="cm"/>
    </inkml:brush>
  </inkml:definitions>
  <inkml:trace contextRef="#ctx0" brushRef="#br0">2 0 112,'0'0'3047,"0"0"-2961,0 1 0,0-1 0,0 0 0,-1 0 0,1 0 0,0 1 0,0-1 0,0 0-1,0 0 1,0 1 0,0-1 0,0 0 0,0 1 0,0-1 0,0 0 0,0 0 0,0 1 0,0-1 0,0 0 0,0 0 0,0 1 0,0-1 0,0 0 0,0 0 0,0 1 0,0-1 0,0 0 0,0 0 0,0 1 0,1-1 0,-1 0 0,0 0 0,0 1 0,0-1 0,0 0 0,1 0-1,-1 0 1,0 1 0,0-1 0,0 0 0,1 0 0,-1 0 0,0 0 0,1 0 0,70 13 485,1-3 0,112 0 0,-124-10-525,621 20 241,-482-2-280,1045 59-334,-946-79 280,534 13-164,-694-2 249,193 6-135,-130-15 124,-199 0 39</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0:16.922"/>
    </inkml:context>
    <inkml:brush xml:id="br0">
      <inkml:brushProperty name="width" value="0.05" units="cm"/>
      <inkml:brushProperty name="height" value="0.05" units="cm"/>
    </inkml:brush>
  </inkml:definitions>
  <inkml:trace contextRef="#ctx0" brushRef="#br0">0 91 1681,'0'0'3639,"4"-6"-3487,1 0-102,-1-1 0,0 0 0,0 0-1,-1 0 1,0 0 0,0-1 0,0 1 0,-1-1 0,2-12 0,-4 19 561,5 15-577,5 24 94,-1 1 0,3 46 0,0-4 25,-8-59-366,12 82 568,-12-34-3467</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0:17.379"/>
    </inkml:context>
    <inkml:brush xml:id="br0">
      <inkml:brushProperty name="width" value="0.05" units="cm"/>
      <inkml:brushProperty name="height" value="0.05" units="cm"/>
    </inkml:brush>
  </inkml:definitions>
  <inkml:trace contextRef="#ctx0" brushRef="#br0">1 10 2801,'0'0'2268,"14"-1"-2321,130-8-1119,-142 10 1132,0 1-1,-1-1 1,0 0 0,1 1-1,-1-1 1,0 1-1,0 0 1,0-1-1,0 1 1,0 0-1,0 0 1,0 0-1,0-1 1,-1 1-1,1 0 1,-1 0-1,0 0 1,1 0 0,-1 0-1,0 2 1,0-3 38,7 72 421,-3 0-1,-6 88 1,-1-35-263,3-120-2717</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0:17.775"/>
    </inkml:context>
    <inkml:brush xml:id="br0">
      <inkml:brushProperty name="width" value="0.05" units="cm"/>
      <inkml:brushProperty name="height" value="0.05" units="cm"/>
    </inkml:brush>
  </inkml:definitions>
  <inkml:trace contextRef="#ctx0" brushRef="#br0">140 67 1553,'0'0'3761,"-19"0"-3472,-10 0-177,5 0 80,5 0-96,-1 0-160,6 0 64,4 0-288,5-19-289,5 0-495,0-9-609</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0:18.248"/>
    </inkml:context>
    <inkml:brush xml:id="br0">
      <inkml:brushProperty name="width" value="0.05" units="cm"/>
      <inkml:brushProperty name="height" value="0.05" units="cm"/>
    </inkml:brush>
  </inkml:definitions>
  <inkml:trace contextRef="#ctx0" brushRef="#br0">0 161 592,'93'-92'2031,"-60"50"1295,-28 38-3141,0 1-1,0 0 0,1 0 1,-1 0-1,1 1 0,0 0 1,8-2-1,-13 3-189,0 1-1,1 0 0,-1-1 1,1 1-1,-1 0 1,1 0-1,-1 0 1,1 0-1,-1 0 1,1 0-1,-1 0 1,1 0-1,-1 1 0,0-1 1,1 1-1,-1-1 1,1 1-1,-1-1 1,0 1-1,0 0 1,1 0-1,-1 0 1,0 0-1,0-1 0,0 2 1,0-1-1,0 0 1,0 0-1,0 0 1,0 0-1,0 1 1,-1-1-1,1 0 1,1 3-1,2 11 7,0 1 0,0 0 0,-2 0 0,0 0 0,-1 0 1,0 0-1,-4 30 0,2-36 89,0 1 0,-1-1 0,-1 0 0,1 0 0,-2 0 0,1-1 0,-1 1 0,-1-1 0,0 0 1,0 0-1,-1 0 0,0-1 0,-10 11 4583,20-17-4630,0-1 0,0 1 0,0-1 0,1 0 0,-1 0 0,0-1 0,7 1 0,1 0-171,2 1-896,0 0-1,1-1 0,14-1 0,-8-1-2949,-7 1 13</inkml:trace>
  <inkml:trace contextRef="#ctx0" brushRef="#br0" timeOffset="1">555 329 4802,'0'0'6675,"20"-5"-6659,-20 0-2193,0 0-736,0-9-1393</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0:18.783"/>
    </inkml:context>
    <inkml:brush xml:id="br0">
      <inkml:brushProperty name="width" value="0.05" units="cm"/>
      <inkml:brushProperty name="height" value="0.05" units="cm"/>
    </inkml:brush>
  </inkml:definitions>
  <inkml:trace contextRef="#ctx0" brushRef="#br0">0 0 768,'0'0'4931,"0"9"-4483,20 416 718,-20-424-1663,5-20-4926</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0:19.335"/>
    </inkml:context>
    <inkml:brush xml:id="br0">
      <inkml:brushProperty name="width" value="0.05" units="cm"/>
      <inkml:brushProperty name="height" value="0.05" units="cm"/>
    </inkml:brush>
  </inkml:definitions>
  <inkml:trace contextRef="#ctx0" brushRef="#br0">27 3 2257,'0'0'5120,"24"0"-3989,-6 0-1092,-12-1-92,1 0 0,-1 1-1,1 0 1,-1 0 0,1 1-1,-1-1 1,0 1 0,1 1-1,-1-1 1,0 1 0,0 0-1,0 1 1,0 0 0,0 0 0,7 4-1,-13-6 12,1 1-1,0-1 0,-1 0 1,0 0-1,1 1 1,-1-1-1,0 0 1,1 1-1,-1-1 0,0 1 1,0-1-1,0 0 1,0 1-1,0-1 1,0 0-1,-1 1 0,1-1 1,0 0-1,-1 1 1,1-1-1,-1 0 1,0 1-1,0 1 0,-16 25-26,-8-6 52,18-13-473,29-5-337,-13-3 724,1 1 1,0 0-1,-1 0 0,1 1 0,16 6 0,-25-8 107,0 0 1,1-1-1,-1 1 0,1 0 0,-1 0 0,0 0 0,1 0 0,-1 0 0,0 0 0,0 1 0,0-1 1,0 0-1,0 1 0,0-1 0,0 0 0,-1 1 0,1-1 0,0 1 0,-1-1 0,1 1 0,-1 0 1,0-1-1,1 1 0,-1-1 0,0 1 0,0 0 0,0-1 0,0 1 0,0 0 0,0-1 0,-1 1 1,1-1-1,-1 1 0,1-1 0,-1 1 0,1 0 0,-1-1 0,0 0 0,0 1 0,0-1 0,1 1 1,-1-1-1,-1 0 0,-1 2 0,-6 8 31,0-1-1,-1-1 1,0 0 0,-1-1-1,0 1 1,0-2 0,-1 0 0,0 0-1,0-1 1,0-1 0,-25 8-1,26-10-535,0 0-1,-1-1 0,1 0 1,-20 1-1</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17T05:52:33.164"/>
    </inkml:context>
    <inkml:brush xml:id="br0">
      <inkml:brushProperty name="width" value="0.05292" units="cm"/>
      <inkml:brushProperty name="height" value="0.05292" units="cm"/>
      <inkml:brushProperty name="color" value="#FF0000"/>
    </inkml:brush>
  </inkml:definitions>
  <inkml:trace contextRef="#ctx0" brushRef="#br0">22451 4177 20 0,'0'0'25'0,"0"0"-1"16,0 0-6-16,0 0-4 16,0 0 16-16,0 0-2 15,0 0-7-15,58-11-7 16,-42 8-11-16,-3-2 4 16,6 0 8-16,3 0-9 15,-3-4-5-15,5 3 29 16,1-1-24-16,2 4 1 15,0 0-3-15,6 1 4 16,-4 2-8-16,4 0 2 16,0 0 0-16,2 0 0 15,3 0-2-15,0 0 1 0,6 5-6 16,-2 5 4-16,3 5 1 16,4 0 0-16,5 5 1 15,2 1-2-15,10 3 1 16,-4 5-2-16,3 4 4 15,-2 7-4-15,-1 6-1 16,-2 8 3-16,-8 2-10 16,-7-2 11-16,-3-1-2 15,-16 1 2-15,-4 3-2 16,-8 2 1-16,-12 0 0 16,-2 3 3-16,0 0-3 15,-12 3-4-15,-11 5 2 0,-4 2 4 16,-5 9-2-1,-4-4 0-15,-4 5 0 0,-4-8-5 16,-3-3 10-16,-4-4-9 16,0-3 4-16,-7-2-1 15,-3-5-2-15,-5-1 2 16,-2-2-1-16,-5-6 1 16,-6-5-3-16,-2-2 8 15,-8-6-8-15,-10-3 5 16,-11-3-3-16,-10-2 4 15,-11 0-1-15,-5 0-1 16,4 0 0-16,1-3 2 16,1-5 0-16,13-8-4 0,0-8 0 15,11-3 2-15,6 0-1 16,-3-14 1-16,2-5 0 16,6-2 1-16,3-3-1 15,13-6-1-15,11-5-1 16,5-8 2-16,4-14-1 15,1-12 0-15,10-12-3 16,2-3 5-16,8 1-1 16,3 8 3-16,10 3-1 15,6 4-3-15,11-2 9 16,8 3-8-16,0-1 1 16,0-1 2-16,11-4-2 0,11-11 1 15,7-12 1 1,6-6-1-16,9-3-2 0,8 3 1 15,2 10 4-15,5 12-5 16,7 13 3-16,-1 7-3 16,8 12 5-16,9 5-5 15,10 5 0-15,6 6-1 16,2-1 2-16,3 9-3 16,-5 0 2-16,1 5-4 15,-5 1 8-15,-2 10-4 16,-1 2 0-16,1 3 0 15,-5 3 1-15,-7 0 3 16,-3 0 3-16,-9 0-5 16,-4 0-2-16,-8 0 7 15,-11 0-3-15,-7 0-2 0,-10 0-4 16,-14 0-3-16,-9 0-12 16,-5 0-27-16,0 0-89 15</inkml:trace>
  <inkml:trace contextRef="#ctx0" brushRef="#br0" timeOffset="41733.83">22375 5105 3 0,'0'0'22'0,"0"0"-17"15,0 0-3-15,0 0-2 16,0 0 3-16,0 0 12 16,0 0-5-16,8-27 0 15,-8 21-7-15,4-5-6 16,-4 1 9-16,0 5-6 15,2-1 3-15,-2 1 7 16,3 2 4-16,-3 3-10 16,0 0 5-16,0 0-7 15,0 0 3-15,0 0-2 16,0 0-6-16,0 5 5 16,0 17-2-16,0 15 30 15,0 15-9-15,0 15 14 0,0 5-27 16,0 4 16-1,0-1-23-15,0-7 21 0,0-7-20 16,0-12 10-16,0-12-11 16,0-15-2-16,0-9 0 15,0-10-4-15,0-3-17 16,0 0-57-16,0-8-41 16</inkml:trace>
  <inkml:trace contextRef="#ctx0" brushRef="#br0" timeOffset="48949.84">14551 3416 0 0,'0'0'38'0,"0"0"21"16,0 0-12-16,0 0 12 15,0 0-14-15,0 0 1 16,0 0-4-16,0 0-10 16,9 0 0-16,-9 0-15 15,0 0 9-15,0 0-22 0,0 0 7 16,0 0-11-1,0 0-4-15,0 0-10 0,-5 0 0 16,-17 0 9-16,-14 0 10 16,-13 0 2-16,-7 0-6 15,-4-3 19-15,0 1-15 16,-2-1 5-16,2 0-10 16,3-2 1-16,0 2-1 15,6-2 3-15,2 0-7 16,11-4 10-16,2 7-11 15,11-4 10-15,6 3-6 16,3 1 2-16,8 2-1 0,3-3 0 16,-1 3 0-16,4 0 13 15,-1 0-13-15,1-3 17 16,-1 3-17-16,-3 0 10 16,3-2-9-16,1-1 3 15,-1 3-3-15,-2 0-1 16,1-2 0-16,4 2 3 15,0 0-11-15,0 0-3 16,0 0-9-16,0 0-43 16,0 0-14-16,0 0-67 15</inkml:trace>
  <inkml:trace contextRef="#ctx0" brushRef="#br0" timeOffset="51033.78">21588 3537 11 0,'0'0'32'0,"0"0"-7"15,0 0 20-15,0 0 1 0,0 0-8 16,0 0 1 0,0 0-8-16,26-19 15 0,-22 19-23 15,-4 0 22-15,0 0-25 16,0 0-13-16,0 0-7 16,0 0-11-16,-6 0-4 15,-18 0 10-15,-16 0-1 16,-7 0 12-16,-7 0 7 15,-4 0-13-15,1 6 16 16,1-1-14-16,-1 3 14 16,8 0-16-16,11 0 0 15,3 0 0-15,12-2 6 16,10 2-10-16,5-5 12 16,8-1-14-16,0-2 12 15,0 0-1-15,0 0 22 0,0 0 19 16,0 0-9-16,0 0-16 15,2 0 12-15,1 0-26 16,-3 0 13-16,0 0-18 16,3 0 2-16,-3 0-2 15,0 0-2-15,0 0 0 16,0 0 1-16,0 0-5 16,0 0 13-16,0 0-16 15,0 0 14-15,0 0-10 16,0 0 7-16,3 0-4 15,-3 0 0-15,0 0 0 16,2 0-2-16,-2 0 7 0,0 0-12 16,0 0 16-16,0 0-18 15,0 0 12-15,0 0-6 16,0 0-2-16,0 0 3 16,0 0-2-16,0 0 3 15,0 0-8-15,0 0 14 16,0 0-12-16,0 0 12 15,0 0-12-15,0 0 9 16,0 0-2-16,0 0 0 16,0 0-3-16,0 0-2 15,0 0 9-15,0 0-14 16,0 0 19-16,0 0-18 16,0 0 14-16,0 0-8 15,0 0 4-15,0 0-1 16,0 0 0-16,0 0 3 0,0 0-9 15,0 0 12-15,0 0-13 16,0 0 11-16,0 0-12 16,0 0 13-16,0 0-5 15,0 0 0-15,-8 2 0 16,3-2-2-16,-3 0 10 16,2 0-15-16,1 0 18 15,0 0-21-15,-2 0 16 16,0 0-8-16,2 0 3 15,-2 0-1-15,5 0 0 16,-1 0 4-16,1 0-13 16,2 0 20-16,-3 0-20 0,3 0 18 15,0 0-16-15,0 0 12 16,0 0-5-16,0 0 0 16,0 0-17-16,0 0 0 15,0 0-59-15,-8 9-21 16,-3-1-61-16,3-3-30 15</inkml:trace>
  <inkml:trace contextRef="#ctx0" brushRef="#br0" timeOffset="59900.25">21943 5021 9 0,'0'0'8'0,"0"0"-8"15,0 0 0-15,0 0 0 16,0 0 1-16,0 0-1 15,0 0 4-15,28-42-4 16,-23 36 6-16,-3 3-4 16,-2 3 5-16,3-2-2 15,-3 2 8-15,0 0-12 16,0 0 0-16,0 0 1 16,0 0-1-16,0 0-2 15,4 0-7-15,-4 0 7 16,0 0 2-16,0 0 2 15,0 0 2-15,0 7 3 0,0 7 14 16,0 4-6-16,2 2-8 16,-2-1-3-16,0 2 12 15,3-3-14-15,-3 4 7 16,2-3-5-16,-2 0 4 16,0 0-1-16,0-3-2 15,3 2-1-15,-3-7-1 16,0-3-1-16,2-5 0 15,2-3-6-15,-4 0 6 16,0 0-7-16,0 0 4 16,0 0 0-16,0 3 0 15,0-3 0-15,0 3-3 0,0-3 5 16,0 0-6-16,0 2-3 16,0-2 6-16,0 0-14 15,0 0 4-15,0 0 2 16,0 0 9-16,0 0 0 15,0 0 2-15,0 0 6 16,0 0-8-16,0 0 8 16,0 3-8-16,0-3 9 15,0 0-8-15,0 0 5 16,0 0-6-16,0 0-6 16,0 0 6-16,0 0-16 15,0 0-3-15,0 0-21 16,0 0 1-16,0 0-14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3:34.403"/>
    </inkml:context>
    <inkml:brush xml:id="br0">
      <inkml:brushProperty name="width" value="0.05" units="cm"/>
      <inkml:brushProperty name="height" value="0.05" units="cm"/>
    </inkml:brush>
  </inkml:definitions>
  <inkml:trace contextRef="#ctx0" brushRef="#br0">1 135 464,'0'0'4680,"23"1"-4208,180 9 123,-195-11-603,0-1-1,0 0 1,1 0 0,-1-1 0,-1 0-1,1 0 1,0-1 0,-1 0 0,0 0-1,0-1 1,0 0 0,0 0 0,-1-1-1,0 0 1,0 0 0,0 0 0,-1-1-1,0 0 1,0 0 0,-1 0 0,6-12-1,-10 18-5,0 1 0,1-1 0,-1 0 0,0 0-1,0 0 1,1 0 0,-1 0 0,0 0 0,0 0-1,0 1 1,0-1 0,0 0 0,0 0-1,-1 0 1,1 0 0,0 0 0,0 0 0,-1 0-1,1 1 1,0-1 0,-1 0 0,1 0 0,-1 0-1,1 1 1,-1-1 0,1 0 0,-1 1 0,0-1-1,1 0 1,-1 1 0,0-1 0,1 1-1,-1-1 1,0 1 0,0-1 0,0 1 0,1 0-1,-1-1 1,0 1 0,0 0 0,0 0 0,0-1-1,0 1 1,0 0 0,1 0 0,-3 0 0,-52-1-130,41 2 38,12-1 97,0 0-1,1 0 1,-1 0 0,0 0 0,0 1 0,0-1 0,1 1 0,-1 0 0,0-1 0,1 1 0,-1 0-1,0 0 1,1 0 0,-1 0 0,1 0 0,0 0 0,-1 0 0,1 1 0,0-1 0,0 1 0,-2 2-1,0 0 9,1 0 0,0 1 0,0-1-1,1 1 1,-1-1 0,1 1-1,0 0 1,-1 7 0,2-2 30,-1 0-1,1 1 1,0-1 0,1 0 0,1 1 0,-1-1 0,7 18-1,-5-21 5,0 0 1,1 0-1,0 0 0,0-1 0,0 1 0,1-1 0,0 0 0,1 0 0,-1-1 0,1 0 0,0 0 0,10 7 1,-13-10-23,0-1 0,0 1 1,0-1-1,0 0 1,0 0-1,0 0 1,0 0-1,0 0 1,0-1-1,1 1 1,-1-1-1,0 0 1,0 0-1,1 0 0,-1 0 1,0-1-1,0 1 1,0-1-1,1 0 1,-1 0-1,0 0 1,0 0-1,0 0 1,0-1-1,-1 0 0,1 1 1,0-1-1,-1 0 1,1 0-1,-1-1 1,1 1-1,1-4 1,10-10-11,-13 13-2,1 1 0,-1-1-1,1 1 1,0-1 0,0 1-1,0 0 1,0 0 0,0 0-1,1 0 1,-1 0 0,1 0-1,-1 1 1,1-1-1,-1 1 1,1-1 0,0 1-1,0 0 1,0 0 0,0 1-1,4-2 1,-5 4-18,0 0 0,-1 0 0,1 0 0,-1 0 0,1 1 0,-1-1 0,0 0 0,1 0 0,-1 1 0,-1-1 0,1 1 0,0-1 0,0 1 0,-1 0 0,1 2 0,1 4-42,10 39-117,-8-32 185,0-1 0,0 1 0,11 22 0,-15-38-5,0 0 0,0 0 0,0 0 0,0 0 0,0 1 0,0-1 0,0 0 0,0 0 0,0 0 0,0 0 0,1 0 0,-1 0 0,0 1 0,0-1 0,0 0 0,0 0 0,0 0 0,0 0 0,0 0 0,1 0 0,-1 0 0,0 0 0,0 1 0,0-1 0,0 0 0,0 0 0,1 0 0,-1 0 0,0 0 0,0 0 0,0 0 0,0 0 0,1 0 0,-1 0 0,0 0 0,0 0 0,0 0 0,0 0 0,1 0 0,-1 0 0,0 0 0,0-1 0,0 1 0,0 0 0,0 0 0,1 0 0,-1 0 0,0 0 0,0 0 0,0 0 0,0 0 0,0 0 0,0-1 0,1 1 0,-1 0 0,0 0 0,0 0 0,0 0 0,0 0 0,0-1 0,0 1 0,0 0 0,0 0 0,0 0 0,0 0 0,0-1 0,5-13 212,-4 12-172,17-64 172,-11 37-144,1 0 0,2 0 0,21-43 0,-27 64-19,0 1-1,1-1 1,0 1-1,0 0 1,1 1-1,0-1 1,0 1-1,1 0 1,-1 1-1,1-1 1,0 1-1,1 1 1,-1 0-1,1 0 0,0 0 1,0 1-1,10-3 1,4 0-103,1 1 1,45-3-1,-19 7-3179,-36 1-61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0:19.793"/>
    </inkml:context>
    <inkml:brush xml:id="br0">
      <inkml:brushProperty name="width" value="0.05" units="cm"/>
      <inkml:brushProperty name="height" value="0.05" units="cm"/>
    </inkml:brush>
  </inkml:definitions>
  <inkml:trace contextRef="#ctx0" brushRef="#br0">1 34 5683,'0'0'3265,"5"-5"-4658,-5-14-816,0 9-1280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0:20.345"/>
    </inkml:context>
    <inkml:brush xml:id="br0">
      <inkml:brushProperty name="width" value="0.05" units="cm"/>
      <inkml:brushProperty name="height" value="0.05" units="cm"/>
    </inkml:brush>
  </inkml:definitions>
  <inkml:trace contextRef="#ctx0" brushRef="#br0">68 1 2849,'0'0'4698,"5"40"-4892,-5 215 517,0-250-325,0 0 1,0 0 0,1 0 0,-1 0-1,1 0 1,0 0 0,0-1 0,1 1-1,0 0 1,0-1 0,0 1 0,0-1 0,0 0-1,1 1 1,0-1 0,0 0 0,0-1-1,1 1 1,-1-1 0,1 1 0,0-1 0,0 0-1,0 0 1,0-1 0,0 1 0,0-1-1,1 0 1,0 0 0,-1 0 0,1-1 0,0 1-1,0-1 1,-1-1 0,1 1 0,0-1-1,6 1 1,-5-1-33,1 0 0,-1-1 0,1 0 0,-1 0 0,1 0 1,-1-1-1,0 0 0,0 0 0,0 0 0,0-1 0,8-4 0,-10 4 20,-1 0-1,1 0 1,-1 0-1,0 0 1,0 0-1,0-1 1,0 1 0,-1-1-1,1 0 1,-1 0-1,0 0 1,0 0-1,0 0 1,-1 0-1,1-1 1,-1 1 0,1-6-1,-1 4-20,0 0 0,0 0 0,-1 0 0,1 0 0,-1 0 0,-1 0 0,1-1 0,-1 1 1,0 0-1,0 1 0,-1-1 0,0 0 0,0 0 0,0 1 0,-1-1 0,-3-5 0,3 7 21,0 0-1,-1 1 1,0-1 0,0 1 0,0 0 0,0 0-1,0 0 1,-1 1 0,1 0 0,-1-1 0,1 1-1,-1 1 1,0-1 0,0 1 0,0 0-1,0 0 1,0 0 0,-10 1 0,-186-1-3108,195 1 1137</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0:20.879"/>
    </inkml:context>
    <inkml:brush xml:id="br0">
      <inkml:brushProperty name="width" value="0.05" units="cm"/>
      <inkml:brushProperty name="height" value="0.05" units="cm"/>
    </inkml:brush>
  </inkml:definitions>
  <inkml:trace contextRef="#ctx0" brushRef="#br0">1 34 6851,'0'0'1761,"9"-33"-7892</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0:21.287"/>
    </inkml:context>
    <inkml:brush xml:id="br0">
      <inkml:brushProperty name="width" value="0.05" units="cm"/>
      <inkml:brushProperty name="height" value="0.05" units="cm"/>
    </inkml:brush>
  </inkml:definitions>
  <inkml:trace contextRef="#ctx0" brushRef="#br0">121 4 1793,'0'0'2852,"1"-1"-2840,0 1-1,0-1 1,0 1 0,0-1-1,1 1 1,-1 0 0,0 0 0,0 0-1,0 0 1,1 0 0,-1 0 0,0 0-1,0 0 1,2 0 0,-3 27 117,1-1 0,2 0 0,0 1 1,2-1-1,9 31 0,-11-48-76,0 0-1,1 0 1,0 0 0,0 0-1,1 0 1,0-1 0,1 0 0,-1 0-1,2-1 1,-1 1 0,1-1-1,0-1 1,0 1 0,1-1-1,0 0 1,0-1 0,13 7-1,-19-11-56,0 0 0,1 0-1,-1 0 1,0-1 0,0 1-1,0 0 1,1-1 0,-1 0-1,0 0 1,1 1 0,-1-1-1,0-1 1,1 1 0,-1 0-1,0 0 1,1-1 0,-1 0-1,0 1 1,0-1 0,1 0-1,-1 0 1,0 0-1,0 0 1,0 0 0,0-1-1,-1 1 1,1-1 0,0 1-1,0-1 1,-1 0 0,1 1-1,-1-1 1,1 0 0,-1 0-1,2-3 1,3-8-22,-1 1-1,0-1 1,0 0 0,5-26-1,-6 20 35,1-1-8,-1 0-1,0 0 1,-2 0-1,0-1 1,-3-39 0,0 59-6,1 0 1,0-1 0,0 1 0,-1 0 0,1 0 0,-1 0 0,1 0 0,-1 0 0,0 0 0,1 0 0,-1 0 0,0 0 0,1 0 0,-1 1 0,0-1 0,0 0 0,0 0 0,0 1-1,0-1 1,0 0 0,0 1 0,0-1 0,0 1 0,0-1 0,-2 1 0,-39-5-28,27 6 42,-1 1-1,1 0 0,-22 7 1,-5 5 159,-48 23 0,76-30-557,-1 1 0,1 0 0,0 1 0,0 0-1,1 1 1,-20 20 0,18-11-2650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2:01.390"/>
    </inkml:context>
    <inkml:brush xml:id="br0">
      <inkml:brushProperty name="width" value="0.05" units="cm"/>
      <inkml:brushProperty name="height" value="0.05" units="cm"/>
    </inkml:brush>
  </inkml:definitions>
  <inkml:trace contextRef="#ctx0" brushRef="#br0">0 11 400,'0'0'5117,"7"-7"-3369,-7 7-1724,0 0 0,0-1 0,0 1 0,1 0 1,-1 0-1,0 0 0,0 0 0,0 0 0,0-1 0,0 1 1,0 0-1,0 0 0,0 0 0,0 0 0,1 0 1,-1 0-1,0 0 0,0-1 0,0 1 0,0 0 0,0 0 1,1 0-1,-1 0 0,0 0 0,0 0 0,0 0 1,0 0-1,1 0 0,-1 0 0,0 0 0,0 0 0,0 0 1,0 0-1,0 0 0,1 0 0,-1 0 0,0 0 1,0 0-1,0 0 0,0 0 0,1 0 0,-1 0 0,0 0 1,0 1-1,0-1 0,0 0 0,0 0 0,0 0 1,1 0-1,-1 0 0,0 0 0,0 0 0,0 1 0,0-1 1,0 0-1,0 0 0,0 0 0,0 0 0,0 0 0,0 1 1,0-1-1,1 0 0,9 159-20,-1-46 13,35 354 213,4 90-222,-24-169-187,-20-355 200,14 61 0,-12-66-10,0 0 1,-2 0 0,1 32-1,0 486-294,-3-477 279,17 99 0,-15-153-409,0 0-1,1-1 0,1 0 1,11 19-1,-16-30 28,4 6-2848</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2:04.209"/>
    </inkml:context>
    <inkml:brush xml:id="br0">
      <inkml:brushProperty name="width" value="0.05" units="cm"/>
      <inkml:brushProperty name="height" value="0.05" units="cm"/>
    </inkml:brush>
  </inkml:definitions>
  <inkml:trace contextRef="#ctx0" brushRef="#br0">1506 350 448,'0'0'1828,"0"-6"-1124,0 4-655,0 0 0,0 0 0,0 0-1,-1 0 1,1 0 0,-1 1 0,1-1 0,-1 0-1,0 0 1,0 0 0,1 1 0,-1-1 0,-1 0 0,1 1-1,0-1 1,0 1 0,-1-1 0,-1-1 0,-40-23 469,-41-15 19,-2 3 0,-122-35 0,36 38-460,108 25-1,-69-22 1,82 18-29,-1 2 1,-1 3-1,-69-4 0,-160 7-35,195 7-118,35 13 361,51-14 179,2 5-3289,3 0 74</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2:04.635"/>
    </inkml:context>
    <inkml:brush xml:id="br0">
      <inkml:brushProperty name="width" value="0.05" units="cm"/>
      <inkml:brushProperty name="height" value="0.05" units="cm"/>
    </inkml:brush>
  </inkml:definitions>
  <inkml:trace contextRef="#ctx0" brushRef="#br0">445 13 992,'0'0'4314,"7"-3"-3953,22-6-348,-28 9-26,-1 0 0,1 0 0,-1 0 0,1 0-1,-1 1 1,1-1 0,-1 0 0,0 0 0,1 1 0,-1-1 0,1 0 0,-1 1 0,0-1 0,1 0 0,-1 1-1,0-1 1,1 0 0,-1 1 0,0-1 0,0 1 0,0-1 0,1 1 0,-1-1 0,0 1 0,0-1-1,0 1 1,0-1 0,0 1 0,0-1 0,0 1 0,0-1 0,0 1 0,0-1 0,0 1 0,0-1 0,0 1-1,0-1 1,0 1 0,0-1 0,-1 1 0,1-1 0,0 1 0,-1 1-43,1 19 95,-2 0-1,-1-1 1,0 1-1,-2-1 1,-7 23 0,-44 98 298,17-47-292,33-78-43,-78 206 53,-134 252 0,161-387-111,55-84-208,8-6-1801,22-9-617</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2:05.870"/>
    </inkml:context>
    <inkml:brush xml:id="br0">
      <inkml:brushProperty name="width" value="0.05" units="cm"/>
      <inkml:brushProperty name="height" value="0.05" units="cm"/>
    </inkml:brush>
  </inkml:definitions>
  <inkml:trace contextRef="#ctx0" brushRef="#br0">1753 57 272,'0'0'3898,"9"-10"-3431,31-31-238,-40 40-218,0 1 0,0 0 0,0-1 0,0 1 0,0 0 0,1 0 0,-1-1 0,0 1 0,0 0 0,0 0 0,0-1 0,1 1 0,-1 0 0,0 0 0,0 0 0,0-1 0,1 1 0,-1 0 0,0 0 0,1 0 0,-1 0 0,0 0 0,0-1 0,1 1 0,-1 0 0,0 0 0,0 0 0,1 0 0,-1 0 0,0 0 0,1 0 0,-1 0 0,0 0 0,1 0 0,-1 0 0,0 0 0,0 0 0,1 0 0,-1 1 0,0-1 0,1 0 0,-1 0 0,0 0 0,0 0 0,1 0 0,-1 1 0,0-1 0,0 0 0,0 0 0,1 0 0,-1 1 0,0-1 0,0 0 0,0 0 0,0 1 0,1-1 0,-1 0 0,0 0 0,0 1 0,0-1 0,0 0 0,0 1 0,0-1 0,0 0 0,1 22-248,-1-19 274,-1 12 4,-1 0 0,0-1 1,0 1-1,-2-1 0,0 0 0,-7 18 0,-43 84 300,36-80-306,-39 83 93,-15 30 32,-117 184 1,188-330-152,-1 0 1,0 0-1,0 0 1,0-1 0,0 1-1,-1 0 1,1-1-1,-1 1 1,0-1 0,0 0-1,0 0 1,0 0-1,0 0 1,-5 2 0,7-4-48,0 0-522,0 0 610,1 0-1,-1 1 0,1-1 1,-1 1-1,0-1 1,1 1-1,-1-1 0,1 1 1,-1-1-1,1 1 1,-1 0-1,1-1 0,-1 1 1,1 0-1,0-1 1,-1 1-1,1 0 0,0-1 1,0 1-1,0 0 1,-1 0-1,1-1 1,0 1-1,0 0 0,0 0 1,0-1-1,0 1 1,1 1-1,-1 32-244,0-24 0,-14 112 97,-11-125 28,-54-9 70,-84-10 80,-90 10 36,-41-3 192,230 12-215,49 3-60,0 0-1,0-1 0,0 0 0,0-2 0,-27-7 0,-147-50 56,146 44-37,32 12-458,0 0 0,0 0 1,0 1-1,0 1 0,0 0 1,-20-2-1,23 4-1677</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2:06.599"/>
    </inkml:context>
    <inkml:brush xml:id="br0">
      <inkml:brushProperty name="width" value="0.05" units="cm"/>
      <inkml:brushProperty name="height" value="0.05" units="cm"/>
    </inkml:brush>
  </inkml:definitions>
  <inkml:trace contextRef="#ctx0" brushRef="#br0">926 106 64,'0'0'2815,"4"0"-2380,1-2-299,0 0 1,0 0 0,-1-1 0,1 1 0,-1-1-1,0 0 1,0 0 0,0 0 0,0 0 0,0-1 0,-1 0-1,0 0 1,1 0 0,-1 0 0,-1 0 0,1 0 0,-1-1-1,0 0 1,0 1 0,3-10 0,0 4-76,1-4 566,-27 19-646,-43 28 18,1 3 0,1 3 0,3 2 0,-101 90 0,-190 226 98,334-340-133,-182 205 95,190-214-32,-9 11-466,19-16-53,14-11-186,32-25-1678,20-14-517</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2:07.298"/>
    </inkml:context>
    <inkml:brush xml:id="br0">
      <inkml:brushProperty name="width" value="0.05" units="cm"/>
      <inkml:brushProperty name="height" value="0.05" units="cm"/>
    </inkml:brush>
  </inkml:definitions>
  <inkml:trace contextRef="#ctx0" brushRef="#br0">927 0 304,'0'0'4114,"1"1"-4085,-1-1 1,1 0-1,-1 0 0,1 1 0,-1-1 1,1 1-1,-1-1 0,1 0 1,-1 1-1,1-1 0,-1 1 0,0-1 1,1 1-1,-1-1 0,0 1 0,1 0 1,-1-1-1,0 1 0,0-1 1,0 1-1,1 0 0,-1-1 0,0 1 1,0-1-1,0 1 0,0 0 0,0-1 1,0 1-1,0 0 0,0-1 1,-1 1-1,1-1 0,0 1 0,0 0 1,0-1-1,-1 1 0,1 0 1,-8 13 2,0 0 1,0-1 0,-2 0-1,1 0 1,-2-1 0,-14 14 0,-7 8 87,-82 92 6,-5-6 1,-204 159-1,269-237-114,1 3 0,2 2 0,-50 61 0,100-107-204,0 0 0,1 1 0,-1-1 0,0 1-1,0-1 1,1 1 0,-1-1 0,1 1 0,-1 0 0,1-1 0,0 1 0,-1 0 0,1-1 0,0 3 0,0 5-1569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3:35.081"/>
    </inkml:context>
    <inkml:brush xml:id="br0">
      <inkml:brushProperty name="width" value="0.05" units="cm"/>
      <inkml:brushProperty name="height" value="0.05" units="cm"/>
    </inkml:brush>
  </inkml:definitions>
  <inkml:trace contextRef="#ctx0" brushRef="#br0">0 1 1681,'0'0'7155,"20"0"-4050,-16 0-2080,0 0-1025</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2:07.772"/>
    </inkml:context>
    <inkml:brush xml:id="br0">
      <inkml:brushProperty name="width" value="0.05" units="cm"/>
      <inkml:brushProperty name="height" value="0.05" units="cm"/>
    </inkml:brush>
  </inkml:definitions>
  <inkml:trace contextRef="#ctx0" brushRef="#br0">1492 206 896,'0'0'1478,"-9"0"-1075,-332 19 2174,278-19-2348,0-3 0,0-2 0,-93-21 0,-32-23 125,-199-41 364,356 85-693,-19-3 196,-80-2 0,130 10-281,-1 0 0,1 0 0,-1 0 0,1 0 0,0 0 0,-1 0 1,1 0-1,-1 0 0,1-1 0,-1 1 0,1 0 0,0 0 0,-1 0 0,1-1 0,-1 1 0,1 0 0,0 0 0,-1-1 1,1 1-1,0 0 0,-1-1 0,1 1 0,0-1 0,0 1 0,-1 0 0,1-1 0,0 1 0,0-1 0,0 1 0,0 0 1,-1-1-1,1 1 0,0-1 0,0 1 0,0-1 0,0 1 0,0-1 0,0 1 0,0 0 0,0-1 0,0 1 1,0-1-1,1 1 0,-1-1 0,0 1 0,0-1 0,0 1 0,0 0 0,1-1 0,-1 1 0,0-1 0,0 1 0,1 0 1,-1-1-1,0 1 0,1 0 0,-1 0 0,1-1 0,19-9-3990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2:09.104"/>
    </inkml:context>
    <inkml:brush xml:id="br0">
      <inkml:brushProperty name="width" value="0.05" units="cm"/>
      <inkml:brushProperty name="height" value="0.05" units="cm"/>
    </inkml:brush>
  </inkml:definitions>
  <inkml:trace contextRef="#ctx0" brushRef="#br0">54 92 288,'0'0'4061,"5"-14"-3221,15-41 110,-6 35 15,-4 18-892,-9 3-115,-1-1 1,1 1 0,0 0 0,-1 0 0,1-1 0,0 1 0,-1 0-1,1 0 1,-1 0 0,1 0 0,-1 0 0,0 0 0,1 0 0,-1 0-1,0 0 1,0 0 0,0 0 0,1 1 0,-3 6 86,0 0 0,0-1-1,-1 1 1,0-1 0,0 0 0,0 0 0,-1 0-1,0 0 1,-1-1 0,1 1 0,-8 6 0,-14 25 68,14-19-122,8-14 40,1-1 0,0 1 0,0 0 0,0 0 0,1 0 0,0 0-1,-1 0 1,0 8 0,3-12 447,8 4 442,12 0-875,0-2-1,0 0 1,0-1 0,1 0-1,30-3 1,33 2-83,-79-1-150,0 1 1,0 0 0,0 0-1,0 0 1,0 0 0,0 1-1,-1 0 1,7 3 0,2-45-355,-7 8 489,-1 0-1,-2 1 1,-1-54 0,-2 84 41,0 0 0,-1 1 1,1-1-1,0 1 0,-1-1 1,1 0-1,-1 1 1,1-1-1,0 1 0,-1-1 1,1 1-1,-1 0 0,0-1 1,1 1-1,-1-1 0,1 1 1,-1 0-1,1-1 0,-1 1 1,0 0-1,1 0 1,-1 0-1,0-1 0,1 1 1,-1 0-1,0 0 0,1 0 1,-1 0-1,0 0 0,-1 0 1,-29 1-108,21-1 89,-9 0 16,0 1 1,-1 1-1,1 1 0,0 0 0,0 2 1,-28 10-1,31-10-19,13-5-117,0 1 1,0-1-1,1 1 0,-1 0 0,0 0 1,0 0-1,0 1 0,1-1 1,-1 1-1,1-1 0,-1 1 1,1 0-1,-1 0 0,-1 3 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2:09.799"/>
    </inkml:context>
    <inkml:brush xml:id="br0">
      <inkml:brushProperty name="width" value="0.05" units="cm"/>
      <inkml:brushProperty name="height" value="0.05" units="cm"/>
    </inkml:brush>
  </inkml:definitions>
  <inkml:trace contextRef="#ctx0" brushRef="#br0">116 2 656,'0'0'4557,"0"0"-4544,1 0-1,-1 0 1,0-1-1,1 1 1,-1 0-1,0 0 1,1 0-1,-1 0 0,1-1 1,-1 1-1,0 0 1,1 0-1,-1 0 1,0 0-1,1 0 1,-1 0-1,1 0 1,-1 0-1,0 0 1,1 0-1,-1 1 1,0-1-1,1 0 1,-1 0-1,1 0 1,-1 0-1,0 0 1,1 1-1,-1-1 1,0 0-1,1 0 1,-1 1-1,0-1 1,0 0-1,1 0 1,-1 1-1,0-1 1,0 0-1,0 1 1,1-1-1,1 29 120,-1 0 0,-2 1 0,0-1 0,-2 0 0,-1-1 0,-2 1 0,-1-1 0,-11 32-1,17-57 1630,3-3-1717,0 1 0,0 0 0,0 0 0,0-1 0,0 1 0,0-1 0,0 1 0,0-1 0,0 0 0,0 0 0,3 0 0,-1 0-6,72 13-240,-50-8 96,0 0 0,35 0 0,-59-5-14,-1-28-1233,-1 12 1350,9-173-63,-9 188 56,0 0 1,-1-1 0,1 1-1,0-1 1,0 1 0,-1 0 0,1-1-1,-1 1 1,1 0 0,-1-1-1,0 1 1,1 0 0,-1 0 0,0 0-1,0-1 1,0 1 0,0 0-1,0 0 1,0 0 0,0 1-1,0-1 1,0 0 0,-2-1 0,-1 0-16,0 0 0,0 1 0,-1-1 1,1 1-1,0 0 0,-1 0 0,-6 0 1,-6 0-29,0 1 0,-29 3 1,27 2-12,0 0 1,0 2-1,1 0 1,0 1-1,1 0 0,0 2 1,0 0-1,-16 13 1,31-21 2,-4 2-2732</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2:10.383"/>
    </inkml:context>
    <inkml:brush xml:id="br0">
      <inkml:brushProperty name="width" value="0.05" units="cm"/>
      <inkml:brushProperty name="height" value="0.05" units="cm"/>
    </inkml:brush>
  </inkml:definitions>
  <inkml:trace contextRef="#ctx0" brushRef="#br0">136 4 496,'0'0'5536,"1"-1"-5503,0 1 0,0-1 1,1 1-1,-1-1 0,0 1 0,1 0 0,-1 0 1,1 0-1,-1-1 0,0 1 0,1 1 0,-1-1 0,1 0 1,-1 0-1,3 1 0,-2 62-38,0-39 98,-1 0 0,-1 0 1,-1 1-1,-1-1 1,-11 46-1,0-40 1558,21-30-874,27-2-816,0-2 0,53-12 0,1 0-519,-88 16 508,0-1 0,0 0-1,0 1 1,0-1 0,0 0 0,0 0 0,0 0 0,0 0 0,0 0 0,0 0 0,0 0 0,-1 0-1,1 0 1,0-1 0,-1 1 0,1 0 0,-1 0 0,0-1 0,1 1 0,-1 0 0,0 0 0,1-1-1,-1 1 1,0 0 0,0-1 0,-1-2 0,1-50-413,-1 34 587,1-50 4,0 69-109,-14-1-131,0 0 1,1 1-1,-1 1 1,-24 3-1,-4-1 126,-184-2-2461,181 0-367</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2:11.457"/>
    </inkml:context>
    <inkml:brush xml:id="br0">
      <inkml:brushProperty name="width" value="0.05" units="cm"/>
      <inkml:brushProperty name="height" value="0.05" units="cm"/>
    </inkml:brush>
  </inkml:definitions>
  <inkml:trace contextRef="#ctx0" brushRef="#br0">121 0 1649,'0'0'2097,"0"19"-1868,-3 63-63,2-72-89,-1 0 0,-1-1 0,0 1 0,0 0 0,-1-1 0,0 0 0,-1 0 0,1 0 0,-2 0 0,1-1 0,-10 10 0,-4 9 188,15-21-378,-2 3 370,0 1 0,0-1 0,1 1 0,1 0 0,-6 16 1,9-24-214,1 0 0,0 0 1,-1 0-1,1 0 0,0 0 0,0 0 1,0 0-1,0 0 0,0 0 1,1 0-1,-1 0 0,1-1 0,-1 1 1,1 0-1,0 0 0,-1 0 1,1 0-1,0-1 0,0 1 1,1 0-1,-1-1 0,0 1 0,0-1 1,1 1-1,-1-1 0,1 0 1,-1 1-1,1-1 0,0 0 0,-1 0 1,1 0-1,0 0 0,0-1 1,-1 1-1,1 0 0,3 0 1,16 5-10,0-1 0,0-1 0,1-1 0,-1-1 0,1-1 1,28-1-1,-29 0-108,-14-1 44,-1 1-1,1-1 1,-1 0 0,1 0-1,-1-1 1,0 1-1,0-1 1,0-1 0,0 1-1,0-1 1,0-1 0,-1 1-1,1-1 1,-1 1 0,0-1-1,0-1 1,0 1 0,-1-1-1,0 0 1,0 0 0,0 0-1,0-1 1,-1 1 0,0-1-1,0 0 1,0 0 0,-1 0-1,0 0 1,0 0 0,0-1-1,-1 1 1,0 0-1,0-13 1,-1-90-72,0 108 165,-21-8-286,-8 0 167,-1 0-1,0 3 1,0 0-1,-1 2 0,-54 0 1,80 4-2210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2:12.107"/>
    </inkml:context>
    <inkml:brush xml:id="br0">
      <inkml:brushProperty name="width" value="0.05" units="cm"/>
      <inkml:brushProperty name="height" value="0.05" units="cm"/>
    </inkml:brush>
  </inkml:definitions>
  <inkml:trace contextRef="#ctx0" brushRef="#br0">103 33 2177,'0'0'3020,"1"4"-2825,1 2-168,0 0 0,-1 0 1,0 0-1,0 0 0,-1 0 0,1 1 1,-1-1-1,-1 0 0,1 0 0,-1 0 1,-3 12-1,-26 69 845,19-60-668,6-14 140,2-4 1299,14-8-376,7-2-1629,168 14 240,-177-12 71,-1-1 207,21 0-990,-28 0 802,0-1-1,0 1 1,0-1 0,-1 0-1,1 1 1,0-1-1,0 0 1,-1 1 0,1-1-1,-1 0 1,1 0-1,-1 0 1,1 0 0,-1 1-1,1-1 1,-1 0-1,0 0 1,1 0 0,-1 0-1,0 0 1,0 0-1,0 0 1,0 0 0,0 0-1,0 0 1,0 0-1,0-1 1,0-95-75,-1 91 98,0 0 0,0 1-1,0-1 1,-1 1-1,0-1 1,0 1 0,0 0-1,0 0 1,-1 0 0,0 0-1,0 0 1,-1 1 0,1-1-1,-1 1 1,0 0-1,0 0 1,0 1 0,-1-1-1,1 1 1,-8-4 0,3 0-16,-1 2 0,0-1 0,0 2 0,0-1 0,-1 1 0,0 1 0,0 0 0,0 0 1,-13 0-1,7 1-37,0 0-81,1 1 0,-1 0 0,1 1 0,-1 1-1,-17 4 1,33-5 40,0 1 0,0 0-1,0 1 1,0-1-1,0 0 1,1 0 0,-1 0-1,0 0 1,1 1-1,-1-1 1,1 0 0,-1 1-1,1-1 1,-1 0 0,1 1-1,0-1 1,0 0-1,0 1 1,0-1 0,0 1-1,0-1 1,0 3 0,1-3-94,-1 14-996</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2:12.650"/>
    </inkml:context>
    <inkml:brush xml:id="br0">
      <inkml:brushProperty name="width" value="0.05" units="cm"/>
      <inkml:brushProperty name="height" value="0.05" units="cm"/>
    </inkml:brush>
  </inkml:definitions>
  <inkml:trace contextRef="#ctx0" brushRef="#br0">68 1 1889,'0'0'2804,"8"7"-2561,-7-2-198,0 0 0,-1 0 0,1 0 1,-1 0-1,0 0 0,-1 0 0,1 0 0,-1 0 1,0 0-1,0 0 0,0 0 0,-1-1 1,-2 7-1,-33 63 200,31-64-206,-2 3 209,-5 9-225,9-8 3927,49-10-3497,78-4-1666,-121 0 1161,1 0 1,0 0 0,0-1 0,-1 0 0,1 1 0,0-1 0,-1 0-1,1 0 1,-1-1 0,1 1 0,-1 0 0,1-1 0,-1 0-1,0 1 1,0-1 0,0 0 0,0 0 0,0 0 0,0 0 0,-1-1-1,1 1 1,1-4 0,-2 0 37,-1-1 0,-1 1-1,1-1 1,-1 0 0,0 1 0,0-1-1,-1 1 1,0 0 0,0-1-1,-1 1 1,0 0 0,0 0 0,-4-6-1,3 8-7,1 1-1,-1-1 0,0 1 1,0-1-1,-1 1 0,1 1 1,-1-1-1,1 1 0,-1-1 0,0 1 1,0 1-1,0-1 0,0 1 1,0-1-1,0 2 0,0-1 0,-8 0 1,-69 0-4023,57 1 961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2:14.863"/>
    </inkml:context>
    <inkml:brush xml:id="br0">
      <inkml:brushProperty name="width" value="0.05" units="cm"/>
      <inkml:brushProperty name="height" value="0.05" units="cm"/>
    </inkml:brush>
  </inkml:definitions>
  <inkml:trace contextRef="#ctx0" brushRef="#br0">5 91 272,'0'0'3202,"0"-9"-2861,-5-72 1521,5 80-1203,0 4-491,5 96 154,27 153 0,-8-82-1240,-22-123-2047</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2:15.414"/>
    </inkml:context>
    <inkml:brush xml:id="br0">
      <inkml:brushProperty name="width" value="0.05" units="cm"/>
      <inkml:brushProperty name="height" value="0.05" units="cm"/>
    </inkml:brush>
  </inkml:definitions>
  <inkml:trace contextRef="#ctx0" brushRef="#br0">0 54 272,'0'0'4576,"21"-6"-2586,-8 3-2004,-1 0 1,0-1 0,17-8-1,-20 8-191,1 0 1,-1 0-1,1 1 0,0 0 1,0 1-1,0 0 0,14-1 0,-21 3 90,0 0 0,0 0 0,0 0 0,0 0 0,0 0 0,0 1 0,0 0 0,-1-1 0,1 1 0,0 0 0,0 0-1,0 0 1,-1 1 0,1-1 0,-1 1 0,1-1 0,3 4 0,-3 0 79,0 0 0,0 0 1,0 0-1,-1 0 0,1 0 1,-1 1-1,-1-1 0,3 10 0,10 54 172,-3 1 1,-3 0-1,-3 1 0,-5 76 0,0-142-214,0 6-1469</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2:15.827"/>
    </inkml:context>
    <inkml:brush xml:id="br0">
      <inkml:brushProperty name="width" value="0.05" units="cm"/>
      <inkml:brushProperty name="height" value="0.05" units="cm"/>
    </inkml:brush>
  </inkml:definitions>
  <inkml:trace contextRef="#ctx0" brushRef="#br0">155 77 704,'0'0'5309,"4"-5"-5141,5-11-111,-16 7 114,-40 6 456,35 3-462,-18-2-5,19 1-461,0 1 0,0-1 0,0 2 0,-16 2 0,27-28-3522,0 7 1806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5:30.994"/>
    </inkml:context>
    <inkml:brush xml:id="br0">
      <inkml:brushProperty name="width" value="0.05" units="cm"/>
      <inkml:brushProperty name="height" value="0.05" units="cm"/>
    </inkml:brush>
  </inkml:definitions>
  <inkml:trace contextRef="#ctx0" brushRef="#br0">3923 0 400,'0'0'3114,"-10"0"667,-38 2-3798,-83 17 319,83-14-134,-50 12 0,-72 19 50,123-28-113,0-1-1,-52 1 0,42-5 77,29-1-158,-19 1 65,1 1-1,1 3 1,-77 20-1,-39 17 23,142-39-98,0-2 0,-1 0 0,1 0 0,0-2 0,-20-1-1,17 0 16,0 0-1,1 2 0,0 0 0,-23 6 1,-17 5 8,-1-3 1,0-3 0,-1-2 0,-67-4-1,35-2-19,-187 8 83,188-1 23,-95-8 1,54-1-5,-267 3-25,279 8-7,97-6-64,-48 8-1,25-3-8,6 0-13,-30 2-11,-164-9 126,232 0-120,0-1 1,1 0-1,-1 0 0,0 0 1,1-1-1,-1 0 0,-7-4 1,-21-6-13,-27 3-169,-56 9-1167,134 0-531,5 0-1026</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2:42.800"/>
    </inkml:context>
    <inkml:brush xml:id="br0">
      <inkml:brushProperty name="width" value="0.05" units="cm"/>
      <inkml:brushProperty name="height" value="0.05" units="cm"/>
    </inkml:brush>
  </inkml:definitions>
  <inkml:trace contextRef="#ctx0" brushRef="#br0">10 15 0,'0'0'3303,"40"0"2585,12-14-6110,-51 14 189,1 0 0,-1 0-1,0 0 1,1 1-1,-1-1 1,0 0-1,0 1 1,1-1 0,-1 1-1,0-1 1,0 1-1,0 0 1,0-1-1,0 1 1,0 0 0,0 0-1,0 0 1,0 0-1,0 0 1,0 0-1,-1 0 1,2 1 0,11 35-743,-11-16 395,0-1-1,-1 24 0,-1-34 289,-1-2 89,0 0 1,0 0 0,-1 0-1,0 0 1,-1 0 0,1 0-1,-1-1 1,-1 1 0,1-1-1,-1 0 1,-1 0 0,-6 8-1,1-3 32,1 0-1,-2-1 0,0-1 0,0 1 1,-22 13-1,31-21 122,0-1 1,1 0 0,-1 0-1,0 1 1,1-1-1,0 1 1,-1-1-1,1 1 1,0 0-1,0 0 1,0-1-1,1 1 1,-1 0 0,1 0-1,0 0 1,-1 0-1,2 5 1,37-9-206,-33 0-164,-1 0 0,1 0 0,-1-1-1,0 1 1,0-1 0,0 0 0,0-1 0,0 1 0,5-5 0,6-3-2323,-4 5-1448</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2:43.226"/>
    </inkml:context>
    <inkml:brush xml:id="br0">
      <inkml:brushProperty name="width" value="0.05" units="cm"/>
      <inkml:brushProperty name="height" value="0.05" units="cm"/>
    </inkml:brush>
  </inkml:definitions>
  <inkml:trace contextRef="#ctx0" brushRef="#br0">1 1 2897,'0'0'4610,"4"9"-5666</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2:44.597"/>
    </inkml:context>
    <inkml:brush xml:id="br0">
      <inkml:brushProperty name="width" value="0.05" units="cm"/>
      <inkml:brushProperty name="height" value="0.05" units="cm"/>
    </inkml:brush>
  </inkml:definitions>
  <inkml:trace contextRef="#ctx0" brushRef="#br0">15 95 688,'0'0'3071,"0"-6"-2850,0-64 578,0 52 285,0 55-677,2 75-230,-1-6-95,-12 122 0,7-214 100,3-12-511,0-8-1698,1-11-217</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2:45.206"/>
    </inkml:context>
    <inkml:brush xml:id="br0">
      <inkml:brushProperty name="width" value="0.05" units="cm"/>
      <inkml:brushProperty name="height" value="0.05" units="cm"/>
    </inkml:brush>
  </inkml:definitions>
  <inkml:trace contextRef="#ctx0" brushRef="#br0">80 1 1905,'0'0'4351,"1"0"-4344,-1 0-1,1 0 0,0 0 1,-1 0-1,1 0 0,-1 0 1,1 0-1,-1 0 0,1 0 1,0 0-1,-1 0 0,1 0 1,-1 1-1,1-1 0,-1 0 1,1 0-1,-1 1 0,1-1 1,-1 0-1,1 1 0,-1-1 1,0 1-1,1-1 1,-1 1-1,0-1 0,1 0 1,-1 1-1,1 0 0,-3 8 44,1 1 0,-1-1-1,-1 0 1,0 0 0,0-1-1,-1 1 1,-6 12-1,-11 27 18,11-20 3,3-10-58,1 0 1,1 0-1,0 0 0,1 1 0,1-1 0,0 22 0,2-6 23,0-23 10,0 0 0,1 1 0,1-1 0,0 0 0,0 1 0,4 13 0,-4-22-38,0-1 0,1 1 1,-1-1-1,1 1 1,-1-1-1,1 1 0,0-1 1,-1 0-1,1 0 1,1 1-1,-1-1 0,0-1 1,0 1-1,1 0 0,-1-1 1,1 1-1,-1-1 1,1 0-1,0 0 0,-1 0 1,1 0-1,0 0 0,0 0 1,0-1-1,-1 1 1,1-1-1,0 0 0,0 0 1,4-1-1,-4 2-15,-1-1 0,1 0 0,0 1 0,-1-1 0,1 0 1,-1-1-1,1 1 0,0 0 0,-1-1 0,1 1 0,-1-1 0,1 0 0,-1 0 0,0 0 0,1 0 0,-1-1 0,0 1 0,0 0 0,1-1 0,-1 0 1,0 1-1,-1-1 0,1 0 0,0 0 0,0 0 0,-1 0 0,0 0 0,1-1 0,-1 1 0,0 0 0,0-1 0,0 1 0,0-1 0,0 1 0,-1-1 0,1 1 1,-1-1-1,1-4 0,2-15-115,-1-1 1,-1 0 0,0 0 0,-4-28 0,2 49 90,1 0 0,-1-1 1,0 1-1,1 0 0,-1 0 1,0 0-1,0 0 0,-1 0 1,1 0-1,0 0 0,-1 0 1,1 0-1,-1 0 0,1 1 1,-1-1-1,0 0 0,0 1 1,0 0-1,0-1 0,0 1 1,0 0-1,0 0 0,0 0 1,0 0-1,-1 1 0,1-1 1,0 1-1,0-1 0,-1 1 1,1 0-1,-1 0 0,1 0 1,0 0-1,-1 0 0,1 0 1,0 1-1,-1-1 0,-1 1 1,2 0 32,1 0 1,-1-1 0,1 1-1,-1 0 1,1 0 0,-1 0-1,1 0 1,0 0 0,-1 0 0,1 1-1,0-1 1,0 0 0,0 1-1,0-1 1,0 0 0,0 1-1,0-1 1,0 1 0,1 0 0,-1-1-1,1 1 1,-1 0 0,1-1-1,0 1 1,-1 2 0,-2 49 176,3-46-128,-1 11-58,1-10 100,-1-1 1,1 0-1,1 1 0,-1-1 1,3 10-1,-3-16-97,1 1 0,-1-1 1,1 1-1,-1-1 0,1 1 1,0-1-1,0 0 0,-1 1 0,1-1 1,0 0-1,0 0 0,0 0 0,1 0 1,-1 0-1,0 0 0,0 0 0,0 0 1,1 0-1,-1 0 0,0-1 1,1 1-1,-1 0 0,1-1 0,-1 0 1,1 1-1,-1-1 0,1 0 0,-1 1 1,1-1-1,-1 0 0,3 0 0,23-2-2046,-17-6 26</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2:45.634"/>
    </inkml:context>
    <inkml:brush xml:id="br0">
      <inkml:brushProperty name="width" value="0.05" units="cm"/>
      <inkml:brushProperty name="height" value="0.05" units="cm"/>
    </inkml:brush>
  </inkml:definitions>
  <inkml:trace contextRef="#ctx0" brushRef="#br0">1 11 2897,'0'0'5875,"0"-10"-14167</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2:46.027"/>
    </inkml:context>
    <inkml:brush xml:id="br0">
      <inkml:brushProperty name="width" value="0.05" units="cm"/>
      <inkml:brushProperty name="height" value="0.05" units="cm"/>
    </inkml:brush>
  </inkml:definitions>
  <inkml:trace contextRef="#ctx0" brushRef="#br0">165 4 2401,'0'0'2457,"0"8"-2403,0 249 1029,0-256-1071,0 0 0,0 0 0,0 0 0,0 0 0,0 1 0,0-1 0,0 0 0,1 0 0,-1 0 0,1 0 0,-1 0 0,0 0 0,1 0 0,0 0 0,-1 0 0,1-1 0,-1 1 0,1 0 0,0 0 0,0 0 0,0-1 0,-1 1 0,1 0 0,0-1 0,0 1 0,1 0 0,1 0 12,0 0 0,-1-1 0,1 1 0,0-1 0,0 1 0,-1-1 0,1 0 0,0 0 0,0 0 0,3-1 0,1 0 0,0-1 0,0 0 1,0 0-1,0 0 0,0-1 0,-1 0 0,8-4 0,-7 1-18,0 0 0,0-1 0,0 1-1,-1-1 1,0 0 0,-1-1-1,0 0 1,0 0 0,0 0 0,-1 0-1,0-1 1,-1 1 0,0-1-1,0 0 1,2-13 0,-5 17-10,1 0 0,-1 0 0,0 1 0,0-1 0,0 0 1,-1 0-1,0 0 0,0 0 0,0 0 0,-1 1 0,1-1 0,-1 1 0,0-1 0,0 1 0,-1-1 1,1 1-1,-1 0 0,0 0 0,0 0 0,-1 1 0,1-1 0,-1 1 0,1 0 0,-1 0 0,0 0 1,-1 0-1,1 1 0,0-1 0,-1 1 0,-5-2 0,1 1 0,1 0 1,-1 1-1,0 0 0,1 1 1,-1 0-1,0 0 0,0 1 0,0 0 1,0 0-1,0 1 0,1 0 1,-1 1-1,0 0 0,-12 4 0,6 0-180,-1 0 0,1 2 0,0-1 0,1 2 0,0 0 0,-21 18-1,34-26 75,0 0 0,0 0-1,0 0 1,0 0-1,0 0 1,0 0 0,0 0-1,1 1 1,-1-1-1,0 0 1,1 0 0,-1 1-1,1-1 1,-1 1-1,1-1 1,0 0 0,0 1-1,0-1 1,0 0-1,0 3 1,0 6-2094</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2:46.423"/>
    </inkml:context>
    <inkml:brush xml:id="br0">
      <inkml:brushProperty name="width" value="0.05" units="cm"/>
      <inkml:brushProperty name="height" value="0.05" units="cm"/>
    </inkml:brush>
  </inkml:definitions>
  <inkml:trace contextRef="#ctx0" brushRef="#br0">0 44 4498,'0'0'2481,"10"-29"-4178,0 15-1216</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2:46.818"/>
    </inkml:context>
    <inkml:brush xml:id="br0">
      <inkml:brushProperty name="width" value="0.05" units="cm"/>
      <inkml:brushProperty name="height" value="0.05" units="cm"/>
    </inkml:brush>
  </inkml:definitions>
  <inkml:trace contextRef="#ctx0" brushRef="#br0">35 2 1265,'0'0'4698,"0"0"-4691,0 0-1,0 0 1,0-1 0,0 1 0,1 0 0,-1 0-1,0 0 1,0 0 0,0 0 0,0 0 0,0 0 0,1 0-1,-1 0 1,0 0 0,0 0 0,0 0 0,0 0-1,0 0 1,1 0 0,-1 0 0,0 0 0,0 0 0,0 0-1,0 0 1,0 0 0,1 0 0,-1 0 0,0 1-1,0-1 1,0 0 0,0 0 0,0 0 0,0 0 0,1 0-1,-1 0 1,0 0 0,0 0 0,0 1 0,0-1-1,0 0 1,0 0 0,0 0 0,0 0 0,0 0 0,0 1-1,0-1 1,0 0 0,0 0 0,0 0 0,0 0-1,0 0 1,0 1 0,0-1 0,10 83 354,-9-60-340,1 0 0,6 28 1,-7-45-22,1 0-1,0 0 1,0 0 0,1-1 0,-1 1 0,1 0 0,0-1 0,1 0 0,-1 0 0,1 0 0,0 0 0,9 8 0,-11-12 5,0 1-1,0-1 1,0 1-1,0-1 1,0 0-1,0 0 1,1 0-1,-1 0 1,0 0-1,1-1 1,-1 1-1,1-1 1,-1 1 0,0-1-1,1 0 1,-1 0-1,1 0 1,-1 0-1,1-1 1,-1 1-1,0-1 1,1 1-1,-1-1 1,5-2-1,-3 1 1,0 0 0,-1 0 0,1-1 1,0 0-1,-1 1 0,1-1 0,-1-1 0,0 1 0,0 0 0,0-1 0,-1 0 0,3-3 0,2-4-13,-1-1 0,0 0 0,-1 1 1,0-2-1,-1 1 0,0 0 0,-1-1 0,0 0 1,-1 0-1,-1 0 0,0 0 0,-1-18 0,-1 29 5,0 1 0,0-1-1,0 0 1,0 0-1,0 1 1,0-1-1,-1 1 1,1-1 0,0 1-1,-1 0 1,1-1-1,-1 1 1,0 0-1,1 0 1,-1 0 0,0 0-1,0 0 1,0 0-1,1 1 1,-1-1 0,0 1-1,0-1 1,0 1-1,0 0 1,0 0-1,0 0 1,0 0 0,-4 0-1,-4 0-15,0 0 0,0 0 0,0 1 0,-16 4 0,10 1-256,0 0 0,1 1 1,-1 1-1,-20 14 1,21-12-213,-15 9-1746</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2:50.228"/>
    </inkml:context>
    <inkml:brush xml:id="br0">
      <inkml:brushProperty name="width" value="0.05" units="cm"/>
      <inkml:brushProperty name="height" value="0.05" units="cm"/>
    </inkml:brush>
  </inkml:definitions>
  <inkml:trace contextRef="#ctx0" brushRef="#br0">0 1 64,'0'0'1742,"11"-1"4135,-8 5-6311,4 33 617,5 77 1,-7-43-66,13 138 79,-16-121-3475,-2-104 82</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2:50.620"/>
    </inkml:context>
    <inkml:brush xml:id="br0">
      <inkml:brushProperty name="width" value="0.05" units="cm"/>
      <inkml:brushProperty name="height" value="0.05" units="cm"/>
    </inkml:brush>
  </inkml:definitions>
  <inkml:trace contextRef="#ctx0" brushRef="#br0">3 24 1217,'0'0'5117,"0"0"-5081,0 0 1,-1 0 0,1 0-1,0-1 1,0 1 0,0 0 0,0 0-1,0 0 1,-1-1 0,1 1-1,0 0 1,0 0 0,0 0 0,0-1-1,0 1 1,0 0 0,0 0 0,0-1-1,0 1 1,0 0 0,0 0-1,0-1 1,0 1 0,0 0 0,0 0-1,0 0 1,0-1 0,0 1-1,0 0 1,0 0 0,1-1 0,-1 1-1,0 0 1,0 0 0,0 0-1,0 0 1,0-1 0,1 1 0,-1 0-1,0 0 1,0 0 0,0 0 0,0-1-1,1 1 1,-1 0 0,0 0-1,0 0 1,1 0 0,-1 0 0,0 0-1,0 0 1,0 0 0,1 0-1,-1 0 1,155-15-376,-153 16 288,0-1 0,-1 0 0,1 1 0,-1-1 0,1 1 0,-1 0 0,1-1-1,-1 1 1,0 0 0,1 0 0,-1 0 0,0 0 0,0 0 0,0 0 0,0 1 0,1-1-1,-2 0 1,1 0 0,0 1 0,0-1 0,0 1 0,-1-1 0,1 1 0,0-1 0,-1 1-1,1-1 1,-1 1 0,0-1 0,0 1 0,0-1 0,1 1 0,-2 2 0,1 68-417,-1-49 611,0 23-76,-1 1 1,-12 60 0,8-44-9,6-50-136,-1-1-1,0 0 1,0 0-1,-1 0 1,-1 0-1,-8 22 1,10-28-1516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3:22.888"/>
    </inkml:context>
    <inkml:brush xml:id="br0">
      <inkml:brushProperty name="width" value="0.05" units="cm"/>
      <inkml:brushProperty name="height" value="0.05" units="cm"/>
    </inkml:brush>
  </inkml:definitions>
  <inkml:trace contextRef="#ctx0" brushRef="#br0">1 241 256,'0'0'4589,"13"0"-3674,385-15-600,189-1-502,-447 13 218,0-7 0,242-48 0,-170 24 212,353-11 0,-441 40-131,574-30 515,-584 32-403,43-3-117,-29-3-45,149 8 0,-125 3 374,-150-3-453,0 1-1,0 0 1,-1 0 0,1 0 0,0 0-1,0 0 1,0 0 0,0 1-1,0-1 1,0 1 0,-1-1-1,1 1 1,0 0 0,0-1-1,-1 1 1,1 0 0,0 0 0,-1 0-1,1 0 1,-1 1 0,3 1-1,-3 0-174,0 0 0,0 1-1,-1-1 1,1 0 0,-1 0-1,0 0 1,0 1 0,0-1-1,0 0 1,0 0-1,-1 1 1,-1 5 0,-7 30-1585,0-3-1118</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2:51.062"/>
    </inkml:context>
    <inkml:brush xml:id="br0">
      <inkml:brushProperty name="width" value="0.05" units="cm"/>
      <inkml:brushProperty name="height" value="0.05" units="cm"/>
    </inkml:brush>
  </inkml:definitions>
  <inkml:trace contextRef="#ctx0" brushRef="#br0">242 63 672,'0'0'4963,"-130"-38"-4179,91 33-384,10 0 144,10 5-544,5 0 96,9 0-96,0 0-48,5-5-2481,24-4 464</inkml:trace>
  <inkml:trace contextRef="#ctx0" brushRef="#br0" timeOffset="1">242 63 544</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2:51.523"/>
    </inkml:context>
    <inkml:brush xml:id="br0">
      <inkml:brushProperty name="width" value="0.05" units="cm"/>
      <inkml:brushProperty name="height" value="0.05" units="cm"/>
    </inkml:brush>
  </inkml:definitions>
  <inkml:trace contextRef="#ctx0" brushRef="#br0">0 241 544,'65'-161'811,"-48"101"3215,-17 59-3981,0 1-1,0-1 0,0 0 1,0 1-1,0-1 0,0 0 1,0 1-1,0-1 0,0 0 1,1 1-1,-1-1 0,0 1 1,0-1-1,1 0 0,-1 1 1,0-1-1,1 1 0,-1-1 1,1 1-1,-1-1 0,0 1 1,1 0-1,-1-1 0,1 1 1,0-1-1,-1 1 0,1 0 1,-1-1-1,1 1 0,-1 0 1,1 0-1,0 0 0,-1-1 1,1 1-1,0 0 0,-1 0 1,1 0-1,-1 0 0,1 0 1,0 0-1,-1 0 0,1 0 1,0 0-1,1 1 0,7-2-62,-6 0 11,-1 1 0,0-1-1,1 1 1,-1 0 0,1 0 0,-1 0 0,0 0 0,1 0-1,-1 0 1,1 1 0,-1-1 0,0 1 0,0-1 0,1 1-1,-1 0 1,0 0 0,0 0 0,0 0 0,0 1-1,0-1 1,0 1 0,0-1 0,0 1 0,0-1 0,1 3-1,0 2-98,0 1 0,-1 0 0,1-1 0,-1 1 0,-1 0 0,1 0-1,0 10 1,-1-7 8,5 29-136,-2 1 0,-1-1 0,-4 55 0,0-80 369,0-1 0,-1 0 0,0 0 0,-1 0 0,0 0 0,-1-1 0,-1 1-1,0-1 1,0 0 0,-2 0 0,1-1 0,-1 0 0,-17 21 0,40-49 2636,35-34-1089,-31 32-2332,0 1-1,32-21 1,-49 36 194,1 1 0,-1 1-1,0-1 1,1 0 0,-1 1 0,1 0 0,7-2-1,7 2-2595</inkml:trace>
  <inkml:trace contextRef="#ctx0" brushRef="#br0" timeOffset="1">488 360 5202,'0'0'3298,"5"10"-6211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2:52.288"/>
    </inkml:context>
    <inkml:brush xml:id="br0">
      <inkml:brushProperty name="width" value="0.05" units="cm"/>
      <inkml:brushProperty name="height" value="0.05" units="cm"/>
    </inkml:brush>
  </inkml:definitions>
  <inkml:trace contextRef="#ctx0" brushRef="#br0">10 34 64,'0'0'4007,"0"-6"-3252,0-16 11,0 17 552,0 9-955,2 146-50,-5 169-352,-5-283 7,8-34-80,0-15-1851,0-19-43,0-9-564</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2:52.940"/>
    </inkml:context>
    <inkml:brush xml:id="br0">
      <inkml:brushProperty name="width" value="0.05" units="cm"/>
      <inkml:brushProperty name="height" value="0.05" units="cm"/>
    </inkml:brush>
  </inkml:definitions>
  <inkml:trace contextRef="#ctx0" brushRef="#br0">112 0 624,'0'0'4277,"-2"18"-3872,-21 33-312,4-14-9,6-7 41,1 1 0,2 0 0,1 1 0,1 0 0,2 0 0,1 0 0,2 1 1,1 0-1,4 50 0,-2-81-120,1 1 1,0-1-1,-1 0 0,1 1 1,0-1-1,1 0 0,-1 0 1,0 0-1,1 0 1,-1 0-1,1 0 0,-1 0 1,1-1-1,0 1 0,0 0 1,0-1-1,0 1 1,0-1-1,0 0 0,0 0 1,0 0-1,1 0 0,-1 0 1,0 0-1,1-1 1,-1 1-1,0-1 0,1 1 1,-1-1-1,1 0 0,-1 0 1,1 0-1,2-1 1,-2 1-13,0 0 0,0 0 0,0 0 0,0 0 1,0-1-1,0 0 0,0 1 0,0-1 1,0 0-1,0 0 0,0-1 0,0 1 1,-1-1-1,1 1 0,-1-1 0,1 0 0,-1 0 1,0 0-1,1 0 0,-1 0 0,0 0 1,0-1-1,-1 1 0,1-1 0,0 0 1,1-4-1,0-4-47,-1-1 1,-1 0 0,1 0-1,-2 0 1,0-1 0,-3-21-1,3 28 34,-1 0 0,0 0-1,-1 1 1,0-1 0,0 0-1,0 1 1,0-1 0,-1 1-1,0 0 1,0 0-1,-1 0 1,1 0 0,-1 0-1,0 1 1,-8-8 0,11 11 24,0 1 1,1-1-1,-1 1 0,1-1 1,-1 1-1,0-1 1,0 1-1,1 0 1,-1-1-1,0 1 0,0 0 1,1-1-1,-1 1 1,0 0-1,0 0 1,0 0-1,1 0 0,-1 0 1,0 0-1,0 0 1,0 0-1,0 0 1,1 0-1,-1 0 0,0 0 1,0 1-1,0-1 1,1 0-1,-1 1 1,0-1-1,0 0 0,0 1 1,-1 1 23,1 0 1,0 0-1,-1 0 0,1 0 1,0 0-1,0 0 1,0 0-1,0 0 0,1 1 1,-1-1-1,0 4 1,-4 68 650,5-70-639,-1 25 172,3 37-24,-2-65-210,1 0 0,-1 0 0,0-1-1,1 1 1,-1 0 0,1 0 0,-1-1 0,1 1 0,-1 0 0,1-1 0,0 1 0,-1-1 0,1 1-1,0-1 1,-1 1 0,1-1 0,0 1 0,0-1 0,-1 0 0,1 1 0,0-1 0,0 0 0,0 0-1,0 0 1,-1 1 0,1-1 0,0 0 0,0 0 0,0 0 0,0 0 0,-1-1 0,1 1 0,0 0-1,0 0 1,0 0 0,0-1 0,-1 1 0,1 0 0,0-1 0,0 1 0,-1-1 0,1 1 0,0-1-1,0 0 1,34-19-1728,-6-3-417,4-8-562</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2:53.396"/>
    </inkml:context>
    <inkml:brush xml:id="br0">
      <inkml:brushProperty name="width" value="0.05" units="cm"/>
      <inkml:brushProperty name="height" value="0.05" units="cm"/>
    </inkml:brush>
  </inkml:definitions>
  <inkml:trace contextRef="#ctx0" brushRef="#br0">0 5 5074,'0'0'2898,"5"0"-4803,-5-5-1297</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2:53.921"/>
    </inkml:context>
    <inkml:brush xml:id="br0">
      <inkml:brushProperty name="width" value="0.05" units="cm"/>
      <inkml:brushProperty name="height" value="0.05" units="cm"/>
    </inkml:brush>
  </inkml:definitions>
  <inkml:trace contextRef="#ctx0" brushRef="#br0">11 0 3282,'0'0'1504,"1"7"-1504,0 32 89,-1-1 0,-5 48 0,-2 29 258,7-112-338,0 0-1,0 0 1,0 0 0,1 0-1,-1 0 1,1 0 0,0 0 0,-1 0-1,1 0 1,1-1 0,-1 1-1,0 0 1,1-1 0,-1 1-1,1-1 1,0 1 0,0-1 0,0 0-1,0 0 1,0 0 0,0 0-1,0 0 1,1 0 0,-1-1 0,1 1-1,0-1 1,-1 1 0,1-1-1,0 0 1,0 0 0,0 0 0,-1-1-1,1 1 1,0-1 0,4 1-1,-1-1-3,1 0-1,0 0 0,0 0 1,0-1-1,-1 0 1,1-1-1,0 1 0,-1-1 1,1 0-1,-1-1 0,0 1 1,0-1-1,0-1 0,9-6 1,-1-1-4,0-1 1,-1-1-1,0 0 1,11-16-1,-19 22-6,-1 1 0,0 0 0,0-1 0,0 0 0,-1 0 0,0 0-1,0-1 1,-1 1 0,0-1 0,0 1 0,-1-1 0,1-10 0,-2 14 0,0 0 1,0 0-1,-1 0 1,1 0-1,-1 0 1,0 0-1,0 0 1,0 1-1,-1-1 0,1 0 1,-1 1-1,0-1 1,0 1-1,0-1 1,-1 1-1,1 0 1,-5-5-1,2 5 4,0-1-1,0 1 1,0 0-1,0 0 1,-1 0 0,1 1-1,-1-1 1,0 1-1,1 1 1,-1-1 0,-9 0-1,10 1-41,0-1 0,0 1 0,0 1 0,0-1 0,-1 1 1,1 0-1,0 0 0,0 1 0,0-1 0,-1 1 0,1 0 0,0 1 0,0-1 0,0 1 0,1 0 0,-1 0 0,0 1 0,1-1 0,-1 1 0,1 0 0,0 0 0,0 1 0,0-1 0,0 1 0,1 0 0,-1 0 1,1 0-1,0 0 0,-4 8 0,-5 7-1318,5-4-811</inkml:trace>
  <inkml:trace contextRef="#ctx0" brushRef="#br0" timeOffset="1">489 273 4818,'0'0'1841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2:54.348"/>
    </inkml:context>
    <inkml:brush xml:id="br0">
      <inkml:brushProperty name="width" value="0.05" units="cm"/>
      <inkml:brushProperty name="height" value="0.05" units="cm"/>
    </inkml:brush>
  </inkml:definitions>
  <inkml:trace contextRef="#ctx0" brushRef="#br0">5 0 1457,'0'0'4188,"0"6"-3358,-5 552 1929,5-558-2837,0-29-3035,0 6 992</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3:21.519"/>
    </inkml:context>
    <inkml:brush xml:id="br0">
      <inkml:brushProperty name="width" value="0.05" units="cm"/>
      <inkml:brushProperty name="height" value="0.05" units="cm"/>
    </inkml:brush>
  </inkml:definitions>
  <inkml:trace contextRef="#ctx0" brushRef="#br0">1 0 112,'0'0'11472</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3:22.934"/>
    </inkml:context>
    <inkml:brush xml:id="br0">
      <inkml:brushProperty name="width" value="0.05" units="cm"/>
      <inkml:brushProperty name="height" value="0.05" units="cm"/>
    </inkml:brush>
  </inkml:definitions>
  <inkml:trace contextRef="#ctx0" brushRef="#br0">1 1 9636,'0'0'7204,"9"0"-6340,-4 0-752,0 0-896,0 4-353,5 6-672,-6 0-1312,1 9-545</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1:25.031"/>
    </inkml:context>
    <inkml:brush xml:id="br0">
      <inkml:brushProperty name="width" value="0.05" units="cm"/>
      <inkml:brushProperty name="height" value="0.05" units="cm"/>
    </inkml:brush>
  </inkml:definitions>
  <inkml:trace contextRef="#ctx0" brushRef="#br0">242 68 112,'0'0'3151,"10"-4"-2570,72-30 831,-53 5-679,-34 55-1087,-6-7 341,0-1 1,-16 21 0,-13 17 19,-32 59-194,-84 145-560,149-245 673,1-1 0,0 1 0,1 0 0,0 1 0,2-1 0,0 1 0,0 0 0,1 21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3:24.481"/>
    </inkml:context>
    <inkml:brush xml:id="br0">
      <inkml:brushProperty name="width" value="0.05" units="cm"/>
      <inkml:brushProperty name="height" value="0.05" units="cm"/>
    </inkml:brush>
  </inkml:definitions>
  <inkml:trace contextRef="#ctx0" brushRef="#br0">166 183 208,'0'0'371,"40"0"1262,-39 0-1623,1 1 0,-1-1 1,1 0-1,-1 0 0,1 0 1,-1 0-1,1 0 0,-1 0 1,1-1-1,-1 1 0,1 0 1,-1-1-1,1 1 0,-1-1 1,3-1-1,-20-19-51,6 10 93,-3-3 9,0 1-1,-1 0 1,0 1 0,-1 0 0,0 2 0,-1-1 0,0 2-1,-1 0 1,-23-8 0,32 13-611,-17-7 2811,26 6-708,15 2-1231,2 1-505,-1 1 1,0 0-1,0 1 0,0 1 1,0 1-1,17 4 1,-28-4 63,0-1 1,0 2-1,0-1 1,0 1-1,0-1 1,-1 2 0,1-1-1,-1 0 1,0 1-1,0 0 1,0 1-1,0-1 1,-1 1-1,0 0 1,0 0-1,0 0 1,-1 0 0,1 1-1,3 8 1,13 38-504,-19-50 537,-34 34 621,-4 8-457,1 3-1,-38 67 1,33-50-30,30-41 28,-10 11-556,17-32-375</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1:25.816"/>
    </inkml:context>
    <inkml:brush xml:id="br0">
      <inkml:brushProperty name="width" value="0.05" units="cm"/>
      <inkml:brushProperty name="height" value="0.05" units="cm"/>
    </inkml:brush>
  </inkml:definitions>
  <inkml:trace contextRef="#ctx0" brushRef="#br0">0 2 96,'0'0'2972,"39"0"-883,-15-1-2080,-1 1 1,0 1-1,1 1 0,-1 1 1,0 1-1,0 1 0,26 10 1,15 5-35,2-1 0,0-4 0,115 12 0,-109-19-2,-1 3 1,138 41 0,-52 0 183,-131-45-113,1-1 0,0-1 0,54 2 0,-61-4 45,-15 0-2637,-5 1 597</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1:26.293"/>
    </inkml:context>
    <inkml:brush xml:id="br0">
      <inkml:brushProperty name="width" value="0.05" units="cm"/>
      <inkml:brushProperty name="height" value="0.05" units="cm"/>
    </inkml:brush>
  </inkml:definitions>
  <inkml:trace contextRef="#ctx0" brushRef="#br0">430 39 304,'0'0'2625,"0"-7"-2062,0-18 46,0 18 186,-17 23-1057,-4 6 286,1 1 0,1 1 0,1 0 0,-25 44 0,6-9 27,-167 273 74,192-315-120,8-13-4,0 0-1,1 1 1,0 0 0,0 0-1,0 0 1,0 0 0,1 0-1,-2 7 1,4-11 63,-9-1-3217</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1:27.215"/>
    </inkml:context>
    <inkml:brush xml:id="br0">
      <inkml:brushProperty name="width" value="0.05" units="cm"/>
      <inkml:brushProperty name="height" value="0.05" units="cm"/>
    </inkml:brush>
  </inkml:definitions>
  <inkml:trace contextRef="#ctx0" brushRef="#br0">0 1 144,'0'0'5485,"7"0"-4298,7 0-1178,0 0 0,-1 1-1,1 0 1,0 1 0,-1 1-1,0 0 1,17 6 0,68 26-37,0-5 1,129 21-1,-25-24 49,35 7 129,-220-31-191,-11-2 49,0 0-1,0 0 0,0 1 1,0 0-1,0 0 1,0 0-1,0 1 0,-1-1 1,1 1-1,-1 1 1,6 4-1,18 4 270,-21-10-3465,-21-2 982</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1:27.864"/>
    </inkml:context>
    <inkml:brush xml:id="br0">
      <inkml:brushProperty name="width" value="0.05" units="cm"/>
      <inkml:brushProperty name="height" value="0.05" units="cm"/>
    </inkml:brush>
  </inkml:definitions>
  <inkml:trace contextRef="#ctx0" brushRef="#br0">1 1 368,'0'0'240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1:28.275"/>
    </inkml:context>
    <inkml:brush xml:id="br0">
      <inkml:brushProperty name="width" value="0.05" units="cm"/>
      <inkml:brushProperty name="height" value="0.05" units="cm"/>
    </inkml:brush>
  </inkml:definitions>
  <inkml:trace contextRef="#ctx0" brushRef="#br0">1 1 112</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1:30.049"/>
    </inkml:context>
    <inkml:brush xml:id="br0">
      <inkml:brushProperty name="width" value="0.05" units="cm"/>
      <inkml:brushProperty name="height" value="0.05" units="cm"/>
    </inkml:brush>
  </inkml:definitions>
  <inkml:trace contextRef="#ctx0" brushRef="#br0">701 1 112,'-16'6'3668,"-20"-4"-3833,19-1 386,-49 7-14,0 2-1,0 4 1,2 3-1,-83 32 1,130-41-199,1 0 1,0 2-1,-19 14 1,-11 6 69,43-28-76,-2 2-1,0-1 0,0-1 0,0 1 0,0 0 0,0-1 0,0 0 0,0 0 0,-1-1-1,1 0 1,-1 0 0,-10 1 0,0 3 207,17 30 361,6-24-511,1 1 0,0-2 0,0 1 0,1-1 0,0 0 0,1-1 0,0 0 0,11 8 1,-5-6-49,-1-1 1,2 0-1,-1-1 1,1-1 0,0-1-1,31 10 1,113 18 64,-97-24 26,84 12 85,-89-16-137,-1 3 1,73 22-1,-56-11-6,0-4 0,113 11 0,-99-16 68,137 31 121,-139-20-141,-34 5 432,-52-28-509,1 0 0,-1 0 0,1-1 0,0 1 1,-1-1-1,1 1 0,-1-1 0,1 1 1,-1-1-1,1 0 0,-1 0 0,1 1 0,-1-1 1,0 0-1,0 0 0,1-1 0,-1 1 0,0 0 1,0 0-1,0-1 0,0 1 0,0 0 0,-1-1 1,1 1-1,0-1 0,0-2 0,33-60-142,-21 38 129,45-84 129,-57 108-100,-1-2-53,1-1 14,0 0-1,0 0 1,1 0-1,0 1 1,-1-1-1,5-6 1,-4 7 9,0-1-1,1 1 1,-2-1 0,1 0 0,-1 0 0,1 0-1,0-8 1,10-19-104,0 5-2177,-2 4-790,-6 14 446</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1:31.365"/>
    </inkml:context>
    <inkml:brush xml:id="br0">
      <inkml:brushProperty name="width" value="0.05" units="cm"/>
      <inkml:brushProperty name="height" value="0.05" units="cm"/>
    </inkml:brush>
  </inkml:definitions>
  <inkml:trace contextRef="#ctx0" brushRef="#br0">94 0 720,'0'0'4608,"2"5"-4618,-2-1 1,1 1 0,0 0-1,-1 0 1,0-1 0,0 1-1,-1 6 1,-4-1-1,0 0 0,0-1 0,-1 0 0,-1 0 0,1 0 0,-1 0-1,-1-1 1,1 0 0,-11 7 0,-1 4-9,18-19 31,1 1 0,-1-1 0,1 1 0,0-1 0,0 1 0,-1 0 0,1-1-1,0 1 1,0 0 0,0-1 0,0 1 0,-1 0 0,1-1 0,0 1 0,0 0 0,0-1 0,1 1 0,-1-1 0,0 1 0,0 0 0,0-1-1,0 1 1,1 0 0,-1-1 0,0 1 0,0-1 0,1 1 0,-1 0 0,1-1 0,-1 1 0,0-1 0,1 1 0,-1-1 0,1 0 0,-1 1-1,1-1 1,-1 1 0,1-1 0,0 1 0,21 13 38,-21-14-22,18 12-64,2-1 0,-1-1 1,1-1-1,37 10 0,-56-18 18,-1-1 0,1 0 0,0 0 0,0 0 0,-1 0 0,1 0 0,0 0 0,-1-1 1,1 1-1,0-1 0,0 1 0,-1-1 0,1 1 0,-1-1 0,1 0 0,-1 0 0,1 0 0,-1 0 0,1 0 0,1-2 0,-2 2 39,1 0 1,-1 0-1,1-1 1,-1 1-1,1 1 0,-1-1 1,1 0-1,0 0 1,-1 1-1,1-1 1,0 1-1,0-1 0,-1 1 1,4-1-1,-4-2-34,1-1 1,-1 1-1,0-1 0,0 0 1,0 1-1,0-1 0,0-7 1,1-101-729,-3 60 633,1 52 103,0-1-19,0 1 22,0-1-1,0 1 1,0-1-1,-1 1 1,1-1-1,0 1 1,0 0-1,0-1 1,-1 1-1,1-1 1,0 1-1,0 0 1,-1-1-1,1 1 1,0 0-1,-1-1 1,1 1-1,-1 0 1,1-1-1,0 1 1,-1 0-1,1 0 1,-1 0-1,1-1 1,-1 1-1,1 0 1,0 0 0,-2 0-1,-45-2-243,34 1 251,-1 0-1,0 1 1,0 0 0,1 1-1,-1 0 1,0 1-1,1 1 1,-1 0-1,-12 5 1,16 2-485,9-5-1225</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1:32.275"/>
    </inkml:context>
    <inkml:brush xml:id="br0">
      <inkml:brushProperty name="width" value="0.05" units="cm"/>
      <inkml:brushProperty name="height" value="0.05" units="cm"/>
    </inkml:brush>
  </inkml:definitions>
  <inkml:trace contextRef="#ctx0" brushRef="#br0">20 77 288,'0'0'3500,"-19"19"-3065,19 37 672,0-54-906,11 17 572,6-7-506,-16-11-225,1 1 0,0 0 0,0-1 0,0 1 1,0-1-1,0 0 0,0 0 0,1 0 0,-1 0 0,0 0 0,1 0 0,-1 0 0,4 0 1,31 1-135,-25-1 80,0 0 0,0-1 0,0 0 0,0-1 0,23-4 0,-32 4-55,0 1 0,-1-2 1,1 1-1,0 0 0,-1 0 0,1-1 1,-1 1-1,0-1 0,0 0 0,1 0 1,-1 0-1,0 0 0,-1 0 0,1 0 1,0 0-1,0-1 0,-1 1 0,0-1 1,1 1-1,-1-1 0,0 0 0,0 1 1,0-1-1,-1 0 0,1 0 0,-1 1 1,1-1-1,-1 0 0,0 0 0,-1-5 1,3-17 124,-1 19-40,0 0 0,-1-1-1,0 1 1,0-1 0,0 1-1,-1-1 1,-3-11 0,-1 14-28,-1 1 1,0 1 0,0-1-1,0 1 1,0 0 0,0 0-1,-1 1 1,1 0 0,0 0-1,-10 0 1,-7-3 90,1-1-52,12 2-63,1 1 0,-1 1 0,0-1 0,-12 1 0,21 1-78,0 1 0,1-1 1,-1 1-1,1-1 0,-1 1 0,1 0 1,-1-1-1,1 1 0,-1 0 0,1-1 1,-1 1-1,1 0 0,0 0 0,-1-1 1,1 1-1,0 0 0,0 0 0,-1 0 0,1-1 1,0 1-1,0 0 0,0 0 0,0 1 1,0 0-27,-1 16-1303</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1:33.069"/>
    </inkml:context>
    <inkml:brush xml:id="br0">
      <inkml:brushProperty name="width" value="0.05" units="cm"/>
      <inkml:brushProperty name="height" value="0.05" units="cm"/>
    </inkml:brush>
  </inkml:definitions>
  <inkml:trace contextRef="#ctx0" brushRef="#br0">35 29 656,'0'0'3693,"4"42"-2797,-5-37-887,0-1-1,-1 0 1,1-1 0,-1 1 0,0 0-1,0 0 1,0-1 0,-5 6-1,5-6 4,0-1 0,0 1-1,0-1 1,1 1 0,-1 0 0,1-1-1,0 1 1,0 0 0,0 0-1,0 0 1,-1 4 0,2-6 12,0 0 57,0 1-1,0-1 1,0 0 0,-1 1 0,1-1-1,1 1 1,-1-1 0,0 0 0,0 1-1,1-1 1,-1 1 0,0-1 0,1 0-1,1 3 1,1-1-76,2 1 1,-1-1-1,0 0 1,1 0-1,-1 0 0,1-1 1,0 1-1,0-1 1,0 0-1,0-1 0,0 1 1,0-1-1,1 0 0,5 0 1,77 4-452,-85-5 440,81 0-333,-82 0 303,1-1 0,-1 1 0,0-1 0,0 1 0,0-1 0,0 0-1,0 0 1,0 0 0,0 0 0,0 0 0,0 0 0,0-1 0,0 1 0,0-1-1,-1 1 1,1-1 0,-1 1 0,1-1 0,-1 0 0,0 0 0,0 0-1,0 0 1,0 0 0,0 0 0,0 0 0,0 0 0,0 0 0,-1 0-1,1-1 1,-1 1 0,0 0 0,0-4 0,2-12-57,0 0-1,-2 0 1,-2-21 0,1 14 194,1-14 61,0 39 28,-11 0-457,-242 0 104,242 0-1307</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1:34.866"/>
    </inkml:context>
    <inkml:brush xml:id="br0">
      <inkml:brushProperty name="width" value="0.05" units="cm"/>
      <inkml:brushProperty name="height" value="0.05" units="cm"/>
    </inkml:brush>
  </inkml:definitions>
  <inkml:trace contextRef="#ctx0" brushRef="#br0">24 24 16,'0'0'742,"-23"-20"74,23 20-744,0 0 1,0-1-1,0 1 0,0 0 0,0 0 1,0 0-1,0-1 0,0 1 1,0 0-1,0 0 0,1 0 0,-1 0 1,0-1-1,0 1 0,0 0 0,0 0 1,1 0-1,-1 0 0,0 0 0,0 0 1,0-1-1,0 1 0,1 0 1,-1 0-1,0 0 0,0 0 0,1 0 1,-1 0-1,0 0 0,0 0 0,0 0 1,1 0-1,-1 0 0,0 0 1,0 0-1,0 0 0,1 0 0,-1 0 1,0 0-1,0 0 0,0 1 0,1-1 1,-1 0-1,0 0 0,0 0 1,0 0-1,0 0 0,1 0 0,-1 0 1,0 1-1,0-1 0,0 0 0,0 0 1,0 0-1,1 1 0,25 11 478,30 20-2412,-28-17 34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3:25.183"/>
    </inkml:context>
    <inkml:brush xml:id="br0">
      <inkml:brushProperty name="width" value="0.05" units="cm"/>
      <inkml:brushProperty name="height" value="0.05" units="cm"/>
    </inkml:brush>
  </inkml:definitions>
  <inkml:trace contextRef="#ctx0" brushRef="#br0">320 173 400,'0'0'1713,"-142"-63"-1329,103 48 112,-1-1-191,1 8 223,15 4-432,4-4 144,8 1-96,8 3-80,4 0-144,0-4-256,0-4-833,0-11-1616</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1:36.263"/>
    </inkml:context>
    <inkml:brush xml:id="br0">
      <inkml:brushProperty name="width" value="0.05" units="cm"/>
      <inkml:brushProperty name="height" value="0.05" units="cm"/>
    </inkml:brush>
  </inkml:definitions>
  <inkml:trace contextRef="#ctx0" brushRef="#br0">1 1 80,'0'0'1265,"63"0"4679,-46 1-5556,-1 0 0,0 1 0,31 8 0,-23-6-292,1-1 0,47 0 1,155-3-31,-218-1-76,0 0-1,-1 0 0,1-1 1,14-5-1,-14 4 4,0 1 0,0-1 0,1 2 0,15-2 0,114 3 10,-138 0 42,-12 0-6026,-7 0 4279</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1:37.404"/>
    </inkml:context>
    <inkml:brush xml:id="br0">
      <inkml:brushProperty name="width" value="0.05" units="cm"/>
      <inkml:brushProperty name="height" value="0.05" units="cm"/>
    </inkml:brush>
  </inkml:definitions>
  <inkml:trace contextRef="#ctx0" brushRef="#br0">482 108 512,'0'0'1777,"-39"0"-131,32 0-1550,0-1 1,0 0-1,0 0 0,0-1 0,0 0 0,0 0 1,1 0-1,-1-1 0,1 0 0,-1-1 0,-10-7 1,-39-18 37,35 23-66,0 2 1,-1 0-1,1 1 1,-1 1-1,-38 1 1,-54-4 139,101 3 248,22-2 667,25-3-504,5 2-568,0 3-1,-1 0 1,1 3 0,75 11-1,-74-7-65,0-2-1,0-1 0,52-5 0,-4 1-6299,-79 2 4399</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1:41.085"/>
    </inkml:context>
    <inkml:brush xml:id="br0">
      <inkml:brushProperty name="width" value="0.05" units="cm"/>
      <inkml:brushProperty name="height" value="0.05" units="cm"/>
    </inkml:brush>
  </inkml:definitions>
  <inkml:trace contextRef="#ctx0" brushRef="#br0">0 65 400,'0'0'1684,"33"-53"2798,-27 42-3488,-2 18-96,1 24-587,15 104-284,-8-55-1689,5 120 0,-17-183-753</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1:41.572"/>
    </inkml:context>
    <inkml:brush xml:id="br0">
      <inkml:brushProperty name="width" value="0.05" units="cm"/>
      <inkml:brushProperty name="height" value="0.05" units="cm"/>
    </inkml:brush>
  </inkml:definitions>
  <inkml:trace contextRef="#ctx0" brushRef="#br0">0 1 80,'0'0'7617,"16"0"-6609,97 0-2587,-112 0 1516,0 0 0,0 1 1,0-1-1,0 0 0,0 1 0,0-1 1,0 1-1,0-1 0,0 1 0,0 0 1,0-1-1,0 1 0,-1 0 0,1 0 1,0-1-1,-1 1 0,1 0 0,0 0 1,-1 0-1,1 0 0,-1 0 0,1 0 1,-1 0-1,0 0 0,1 1 0,8 31-366,-8-26 302,6 36 158,-3 1 0,0 76 0,-4-68 262,10 74-1,0-76-129,-6-30-399,0 0 0,2 37 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1:41.970"/>
    </inkml:context>
    <inkml:brush xml:id="br0">
      <inkml:brushProperty name="width" value="0.05" units="cm"/>
      <inkml:brushProperty name="height" value="0.05" units="cm"/>
    </inkml:brush>
  </inkml:definitions>
  <inkml:trace contextRef="#ctx0" brushRef="#br0">150 20 1281,'0'0'3953,"-24"0"-3857,0 0 129,-5 0 143,14 0-352,-4 0 96,4 0-112,11 0-16,-6 0-464,0-5-593,10 0-736,0-5-864</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1:54.249"/>
    </inkml:context>
    <inkml:brush xml:id="br0">
      <inkml:brushProperty name="width" value="0.05" units="cm"/>
      <inkml:brushProperty name="height" value="0.05" units="cm"/>
    </inkml:brush>
  </inkml:definitions>
  <inkml:trace contextRef="#ctx0" brushRef="#br0">1 0 0,'0'0'9639,"25"0"-9783,-20 1 101,-1-1-1,0 1 1,0 0 0,0 0 0,0 0-1,0 1 1,0-1 0,0 1 0,0 0-1,0 0 1,-1 1 0,1-1 0,-1 1-1,0-1 1,0 1 0,0 0 0,0 1-1,0-1 1,0 0 0,-1 1 0,0-1-1,0 1 1,0 0 0,0 0-1,0 0 1,1 6 0,2 5-100,0 0-1,-2 0 1,0 0-1,0 0 1,-2 0 0,1 19-1,-1-26 134,-1 0 0,0 0 0,-1 0-1,1 0 1,-1 0 0,-1 0 0,0 0-1,0 0 1,0 0 0,-1-1-1,0 1 1,-7 11 0,-8 8 28,4-5 3,0 0 0,1 1-1,-14 36 1,26-58 30,0 1 0,1-1 0,-1 1 0,1-1 0,0 1 0,-1 0 0,1-1 0,0 1 0,0-1 0,0 1 0,0 0 0,0-1 0,0 1 0,0-1 0,0 1 0,1 0 0,-1-1 0,1 1 0,-1-1 0,1 1 0,0-1 0,-1 0 0,1 1 0,0-1 0,0 0 0,0 1 0,0-1 0,0 0 0,0 0 0,1 0 0,-1 0 0,3 2 0,2 0 43,0 0-1,1-1 1,0 0-1,-1 0 1,1-1-1,9 2 1,-13-3-111,37 4-369,65-1 0,-78-3-2032</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1:54.645"/>
    </inkml:context>
    <inkml:brush xml:id="br0">
      <inkml:brushProperty name="width" value="0.05" units="cm"/>
      <inkml:brushProperty name="height" value="0.05" units="cm"/>
    </inkml:brush>
  </inkml:definitions>
  <inkml:trace contextRef="#ctx0" brushRef="#br0">1 0 3249,'0'0'1377</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1:55.501"/>
    </inkml:context>
    <inkml:brush xml:id="br0">
      <inkml:brushProperty name="width" value="0.05" units="cm"/>
      <inkml:brushProperty name="height" value="0.05" units="cm"/>
    </inkml:brush>
  </inkml:definitions>
  <inkml:trace contextRef="#ctx0" brushRef="#br0">0 0 112,'0'0'576</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1:56.037"/>
    </inkml:context>
    <inkml:brush xml:id="br0">
      <inkml:brushProperty name="width" value="0.05" units="cm"/>
      <inkml:brushProperty name="height" value="0.05" units="cm"/>
    </inkml:brush>
  </inkml:definitions>
  <inkml:trace contextRef="#ctx0" brushRef="#br0">0 1 896,'0'0'12294,"10"24"-11526,4-20-351,1 6-129,-1-10-256,-9 5-32</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1:58.397"/>
    </inkml:context>
    <inkml:brush xml:id="br0">
      <inkml:brushProperty name="width" value="0.05" units="cm"/>
      <inkml:brushProperty name="height" value="0.05" units="cm"/>
    </inkml:brush>
  </inkml:definitions>
  <inkml:trace contextRef="#ctx0" brushRef="#br0">0 4 1265,'0'0'6034,"0"0"-6031,0 0-1,0 0 1,0 0-1,0 0 0,0 0 1,0-1-1,0 1 1,0 0-1,0 0 0,0 0 1,0 0-1,0 0 1,0 0-1,0-1 0,0 1 1,0 0-1,0 0 1,0 0-1,1 0 0,-1 0 1,0 0-1,0-1 1,0 1-1,0 0 0,0 0 1,0 0-1,0 0 1,0 0-1,0 0 0,0 0 1,1 0-1,-1 0 1,0 0-1,0 0 0,0-1 1,0 1-1,0 0 1,0 0-1,1 0 0,-1 0 1,0 0-1,0 0 1,0 0-1,0 0 0,0 0 1,0 0-1,1 0 1,-1 0-1,0 0 0,0 0 1,0 0-1,0 1 1,0-1-1,0 0 0,1 0 1,-1 0-1,0 0 1,0 0-1,0 0 0,19 360 1066,-19-358-788,0 2-139</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3:36.886"/>
    </inkml:context>
    <inkml:brush xml:id="br0">
      <inkml:brushProperty name="width" value="0.05" units="cm"/>
      <inkml:brushProperty name="height" value="0.05" units="cm"/>
    </inkml:brush>
  </inkml:definitions>
  <inkml:trace contextRef="#ctx0" brushRef="#br0">290 19 896,'0'0'3986,"8"-3"-3530,13-9-263,-14 8-147,-16 7-84,-18 9 26,0 2 0,1 0 1,1 2-1,0 0 1,1 2-1,1 1 1,0 0-1,-31 38 0,45-43 30,1 0-1,1 0 0,0 0 1,1 1-1,0 0 0,1 0 0,1 1 1,1-1-1,0 1 0,1 0 0,1 0 1,0-1-1,1 1 0,1 0 0,0 0 1,4 16-1,-3-23-7,0 0 0,1-1-1,0 0 1,0 0 0,1 0 0,0 0 0,0 0-1,1-1 1,0 1 0,1-1 0,-1-1 0,1 1 0,0-1-1,1 0 1,0 0 0,11 7 0,12 5 18,0-1 1,63 25-1,-24-11-112,-68-31 74,0 0 1,0 0-1,0 1 0,0-1 1,0 1-1,0-1 0,0 1 1,0-1-1,0 1 1,0-1-1,0 1 0,0 0 1,0 0-1,0-1 0,-1 1 1,1 0-1,0 0 0,0 0 1,-1 0-1,1 0 0,-1 0 1,1 0-1,-1 0 0,1 0 1,-1 0-1,0 0 1,0 0-1,1 1 0,-1-1 1,0 0-1,0 0 0,0 0 1,0 0-1,0 0 0,0 1 1,-1-1-1,1 0 0,0 0 1,-1 0-1,1 0 0,0 0 1,-1 0-1,1 0 1,-1 0-1,0 0 0,1 0 1,-1 0-1,0 0 0,1 0 1,-1-1-1,0 1 0,0 0 1,-2 1-1,-3 3-39,-1 0 0,0 0 1,-1 0-1,1-1 0,-14 6 0,6-5 46,-1 1-1,1-2 1,-1-1-1,0 0 1,-1 0 0,1-2-1,0 0 1,0-1-1,-25-3 1,40 3-58,0-1 1,0 1-1,-1-1 1,1 1-1,0-1 1,0 0-1,0 1 1,0-1-1,0 0 1,0 0-1,0 0 1,0 0 0,0 0-1,0 0 1,0 0-1,1 0 1,-1 0-1,0 0 1,1-1-1,-1 1 1,1 0-1,-1 0 1,1-1-1,0 1 1,-1 0-1,1-1 1,0 1 0,0 0-1,0-1 1,0 1-1,0 0 1,0-1-1,0 1 1,1 0-1,-1-2 1,0 3 36,0-27-1702</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3:15.872"/>
    </inkml:context>
    <inkml:brush xml:id="br0">
      <inkml:brushProperty name="width" value="0.05" units="cm"/>
      <inkml:brushProperty name="height" value="0.05" units="cm"/>
    </inkml:brush>
  </inkml:definitions>
  <inkml:trace contextRef="#ctx0" brushRef="#br0">0 1 368,'0'0'1524,"18"1"-1127,-13 2-380,1 0 0,-1 0-1,0 0 1,0 0 0,-1 1 0,8 6-1,10 8 326,-22-18-297,0 0 0,1 0 0,-1 0 0,0 0 1,0 0-1,1-1 0,-1 1 0,0 0 0,0 0 0,1 0 0,-1 0 0,0 0 1,0 0-1,1 0 0,-1-1 0,0 1 0,0 0 0,1 0 0,-1 0 0,0-1 1,0 1-1,0 0 0,0 0 0,1-1 0,-1 1 0,0 0 0,0 0 1,0-1-1,0 1 0,0 0 0,0 0 0,0-1 0,0 1 0,1 0 0,-1-1 1,0 1-1,0 0 0,0 0 0,0-1 0,-1 1 0,1 0 0,0 0 0,0-1 1,0 1-1,0 0 0,0-1 0,0 1 0,0-24 420,-1 16 95,1 7 576,0 26-848,0 49-84,-2-14-152,2 0 0,4 1-1,18 105 1,-18-157-160,-3-29-6101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3:16.537"/>
    </inkml:context>
    <inkml:brush xml:id="br0">
      <inkml:brushProperty name="width" value="0.05" units="cm"/>
      <inkml:brushProperty name="height" value="0.05" units="cm"/>
    </inkml:brush>
  </inkml:definitions>
  <inkml:trace contextRef="#ctx0" brushRef="#br0">1 0 1457,'0'0'6333,"20"2"-5479,-2 4-999,0 0 1,28 14-1,-40-17 17,-1 0 1,1 1 0,0-1-1,-1 1 1,1 0-1,-1 1 1,0-1-1,-1 1 1,1 0-1,-1 0 1,5 7-1,-8-10 108,0 0 0,0 0 0,0 0 0,0 0-1,0 0 1,-1 1 0,1-1 0,-1 0 0,0 0-1,1 1 1,-1-1 0,0 0 0,0 1 0,0-1 0,-1 0-1,1 0 1,0 1 0,-1-1 0,0 0 0,1 0-1,-1 0 1,0 1 0,0-1 0,0 0 0,0 0-1,-1-1 1,1 1 0,0 0 0,-3 1 0,-2 3 20,-2 0 0,1 0 0,0-1 1,-1-1-1,-15 8 0,18-10-17,1 1 22,4-3 0,-1 1 1,1-1-1,0 0 0,0 1 1,-1-1-1,1 0 0,0 1 1,0-1-1,-1 0 0,1 1 1,0-1-1,0 0 0,0 1 1,0-1-1,0 1 0,-1-1 0,1 0 1,0 1-1,0-1 0,0 1 1,0-1-1,0 1 0,0-1 1,0 0-1,0 1 0,1-1 1,-1 1-1,0-1 0,0 0 1,0 1-1,0-1 0,0 1 1,1-1-1,-1 0 0,0 1 0,0-1 1,1 0-1,-1 1 0,0-1 1,1 0-1,-1 0 0,0 1 1,1-1-1,-1 0 0,0 0 1,1 1-1,-1-1 0,0 0 1,1 0-1,-1 0 0,1 0 1,-1 0-1,0 0 0,1 0 0,-1 0 1,1 0-1,0 0 0,30 7-205,-25-6 207,12 2-138,-4-1-49,0 1 1,0 0 0,-1 1 0,0 0 0,24 12 0,-34-14 169,-1-1 1,1 1-1,0 0 1,-1 0-1,1 0 1,-1 0-1,0 1 1,0-1 0,0 1-1,0-1 1,0 1-1,-1 0 1,1 0-1,-1-1 1,0 1-1,1 0 1,-1 0 0,-1 1-1,1-1 1,0 0-1,-1 0 1,1 0-1,-1 0 1,0 1-1,0-1 1,-1 0-1,1 0 1,-1 0 0,1 0-1,-1 1 1,0-1-1,-1 3 1,-1-1 55,0 1 0,0-1 0,0 0 0,0 0 0,-1 0 0,0-1 0,0 1 0,0-1 0,0 0 0,-1 0 1,1 0-1,-1-1 0,0 0 0,-1 0 0,1 0 0,-7 2 0,-9 5-51,0-2 0,-40 10 0,50-17-2978</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3:39.108"/>
    </inkml:context>
    <inkml:brush xml:id="br0">
      <inkml:brushProperty name="width" value="0.05" units="cm"/>
      <inkml:brushProperty name="height" value="0.05" units="cm"/>
    </inkml:brush>
  </inkml:definitions>
  <inkml:trace contextRef="#ctx0" brushRef="#br0">1 5 816,'0'0'1916,"0"-5"1248</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3:39.777"/>
    </inkml:context>
    <inkml:brush xml:id="br0">
      <inkml:brushProperty name="width" value="0.05" units="cm"/>
      <inkml:brushProperty name="height" value="0.05" units="cm"/>
    </inkml:brush>
  </inkml:definitions>
  <inkml:trace contextRef="#ctx0" brushRef="#br0">1 0 3794,'0'0'8083,"24"5"-6242</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3:40.780"/>
    </inkml:context>
    <inkml:brush xml:id="br0">
      <inkml:brushProperty name="width" value="0.05" units="cm"/>
      <inkml:brushProperty name="height" value="0.05" units="cm"/>
    </inkml:brush>
  </inkml:definitions>
  <inkml:trace contextRef="#ctx0" brushRef="#br0">82 14 624,'0'0'6155,"7"-2"-5560,22-4-72,-21 5-352,-8 16-235,-5 251 192,5-262-117,0 0-1,0 0 1,0 1 0,1-1 0,0 0 0,-1 0-1,2 0 1,-1 0 0,0 0 0,1 0 0,0 0-1,0 0 1,0 0 0,0-1 0,1 1 0,-1-1-1,1 0 1,0 0 0,5 5 0,-3-5 4,0 0 1,0 0-1,1 0 1,-1-1-1,1 0 0,-1 0 1,1 0-1,0 0 1,0-1-1,0 0 1,0-1-1,0 1 0,7-1 1,-5 0-39,0-1 1,1 1-1,-1-1 0,0-1 1,-1 0-1,1 0 0,0 0 1,0-1-1,10-5 0,-14 6 23,-1 0 0,1-1 0,-1 1 0,0-1 0,0 0 0,0 0 0,0 0 0,0 0 0,-1 0 0,1 0 0,-1-1 0,0 0 0,0 1 0,0-1 0,0 0 0,-1 0 0,1 0 0,-1 0 0,0 0 0,0-7 0,2-10-5,-2 0 0,0 0 0,-1 0 0,-1 0 0,-5-26 0,4 38 0,0 0 0,-1-1 1,-1 1-1,1 0 0,-1 0 0,-1 1 0,1-1 0,-2 1 0,1 0 0,-1 1 0,0-1 0,-1 1 0,-11-10 0,15 15-10,1 0-1,-1 0 0,0 1 0,0-1 0,0 1 0,0 0 0,0 0 0,0 0 1,0 0-1,0 0 0,0 1 0,0 0 0,-1-1 0,1 1 0,0 0 0,0 1 1,0-1-1,-1 0 0,1 1 0,0 0 0,0 0 0,0 0 0,0 0 0,-5 3 1,-1 0-12,-1 1 0,1 1 0,1 0 1,-1 0-1,1 1 0,-8 8 0,-82 73-432,52-55-2577,35-27 462</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0:53:41.238"/>
    </inkml:context>
    <inkml:brush xml:id="br0">
      <inkml:brushProperty name="width" value="0.05" units="cm"/>
      <inkml:brushProperty name="height" value="0.05" units="cm"/>
    </inkml:brush>
  </inkml:definitions>
  <inkml:trace contextRef="#ctx0" brushRef="#br0">0 0 6275,'0'0'7843,"29"0"-7650</inkml:trace>
</inkml:ink>
</file>

<file path=ppt/ink/ink2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17T11:08:49.397"/>
    </inkml:context>
    <inkml:brush xml:id="br0">
      <inkml:brushProperty name="width" value="0.05292" units="cm"/>
      <inkml:brushProperty name="height" value="0.05292" units="cm"/>
    </inkml:brush>
  </inkml:definitions>
  <inkml:trace contextRef="#ctx0" brushRef="#br0">4925 3720 20 0,'0'0'78'0,"0"0"-53"0,0 0 15 16,0 0 19-16,0 0-8 16,0 0-15-16,0 0-13 15,-12-6-3-15,8 6-8 16,1 0 0-16,1 0-3 15,2-5 1-15,-5 0 1 16,2-6 4-16,-1 0 4 16,2-8-11-16,-1 1 5 15,-2-6-13-15,3-4 2 16,2 10-2-16,0 4 9 16,0 6-9-16,0 8 4 15,0 0 1-15,0 14-3 16,0 18 8-16,0 19 3 15,0 8 1-15,5 8-10 16,0 0 6-16,4-2-8 0,-4 0-2 16,0-4 3-1,-1-12-8-15,-4-9-15 0,0-21-67 16,0-17-101-16</inkml:trace>
  <inkml:trace contextRef="#ctx0" brushRef="#br0" timeOffset="750.06">4779 3695 213 0,'0'0'117'0,"0"0"-96"0,0 0 15 16,0 0 12-16,0 0-1 15,0 0-24-15,5-21-9 16,4 10-14-16,1 0 5 15,4-2-5-15,7 0-4 16,7 2-13-16,-4 2-23 16,6 5 33-16,-6 4-16 15,-1 0 11-15,-4 13-15 16,-12 14 15-16,-4 11 4 16,-3 2 8-16,-8 6 2 15,-13-6-1-15,-4-3 6 16,1-7-1-16,2-6 13 15,8-10 15-15,1-4-2 16,10-7-4-16,1-3 11 16,2 0 7-16,0 0 2 0,0 0-2 15,7 0-4-15,12 0-30 16,4 0-12-16,1 0-4 16,-3 0-3-16,-2 0 0 15,-3 0-12-15,-4 0-9 16,-2 0-2-16,-4 0 3 15,-4 0-11-15,1 0-20 16,-3-5 18-16,0-3-18 16,0 2 41-16,0 1-17 15,0 5 22-15,0 0-15 0,0 0-9 16,0 0 31 0,0 0 3-16,0 11 2 0,0 10 18 15,0 6 9-15,5 6-6 16,4-1-3-16,-2-3-8 15,5-2 7-15,2-2 5 16,-4-10 5-16,1-4-6 16,3-5-3-16,0-6-4 15,1-4-14-15,8-20-1 16,-5-5-16-16,1-9 13 16,-7 1-6-16,-5 2-4 15,-7 5-3-15,0 9 15 16,-7 5 1-16,-13 2-7 15,-7 6-8-15,-3 0 9 16,-3 5 7-16,4 3 6 0,1 0-5 16,7 0-1-1,5 0-9-15,7 3-9 0,6 3-22 16,3 1-21-16,7 2-51 16</inkml:trace>
  <inkml:trace contextRef="#ctx0" brushRef="#br0" timeOffset="1134.32">5230 3720 149 0,'0'0'90'0,"0"0"-75"0,0 0-2 16,0 0 44-16,0 0-7 15,14 102-28-15,-7-67 8 16,1-3-1-16,8 0-10 15,-2-2-13-15,5-6-5 16,-2-7 6-16,-4-7-4 16,-1-7 0-16,-5-3-3 15,5-3 0-15,-7-18-29 16,3-7 24-16,-2-4 5 16,-4 3 1-16,-2-1 1 15,3 11 1-15,-1 9 6 16,-2 4 4-16,0 6-9 15,0 0-1-15,3 0-5 0,3 16 7 16,1 6 3 0,2 8-5-16,4 2-3 0,1-2-7 15,-3-6-15-15,-3-11-25 16,0-10-48-16,-5-3-33 16,-3-16-53-16</inkml:trace>
  <inkml:trace contextRef="#ctx0" brushRef="#br0" timeOffset="1331.72">5449 3454 107 0,'0'0'100'0,"0"0"-53"16,0 0-7-16,0 0 10 0,12 85-9 16,4-18-10-16,5 9-11 15,1 4-9-15,-2 1-10 16,-1-8-2-16,-3-8 0 15,-6-17-26-15,-5-18-69 16,-1-17-104-16</inkml:trace>
  <inkml:trace contextRef="#ctx0" brushRef="#br0" timeOffset="1981.7">5634 3808 144 0,'0'0'118'16,"0"0"-75"-16,0 0-27 15,0 0 15-15,0 0 38 16,-86-5-16-16,45 8-2 0,-3 7-23 16,4 4-9-16,7-6-6 15,3-3-6-15,13 1-2 16,7-4-5-16,8 1 0 16,2 0 4-16,0 0 11 15,5-1 15-15,21 1-4 16,10-3-24-16,8 0-2 15,-1-8-11-15,6-16-13 16,-5-12-14-16,-6 5-4 16,-8-1 14-16,-11 4 9 15,-7 10-17-15,-3 4 35 16,-9 3-4-16,0 6 2 0,0 3 2 16,-9-2-5-16,-10 4-11 15,-2 0 7-15,5 0 9 16,2 11 1-16,4 3 1 15,3 2 3-15,5 5 15 16,2 6 0-16,0 0 1 16,9 0-13-16,7-3 4 15,0-7-2-15,1-7-6 16,-7-7 8-16,-1-3-3 16,-2 0-8-16,2-3-8 15,-1-7 8-15,-3-1 0 16,1 2 3-16,-4 9-2 15,3 0-1-15,2 0-11 0,0 11-9 16,5 11 5 0,-2 8-5-16,-1-4 15 0,-4-2-2 15,-5-10 7-15,0-9-7 16,0-5 4-16,0 0-14 16,0-16 17-16,0-13 32 15,2-9 4-15,7 0 26 16,10 6-20-16,2 8 8 15,3 8-36-15,9 8-3 16,-3 5-11-16,3 3-37 16,-7 0-2-16,-3 8-56 15,-4 8-91-15</inkml:trace>
  <inkml:trace contextRef="#ctx0" brushRef="#br0" timeOffset="4397.71">7958 4500 22 0,'0'0'26'0,"0"0"4"16,0 0 3-16,0 0-6 15,0 0 3-15,0 0-5 0,0 0-2 16,0 0-7 0,0 0 6-16,0 0 3 0,0 0 7 15,0 0-4-15,0 0-3 16,0 0 2-16,0 0-9 16,0 0 5-16,0 0-15 15,0 0-6-15,0-6-1 16,-5-2 10-16,-8 0 0 15,-4 0 4-15,1 3-2 16,-3-1-7-16,0 3 2 16,3 1-3-16,6 2-2 15,-4 0 0-15,5 0-2 16,1 0 1-16,3 0 3 16,-1 0 0-16,4 0-4 0,-1 0 3 15,0 0-2-15,3 0 0 16,0 0-2-16,0 0 0 15,0 0-1-15,0 0 1 16,0 0 0-16,0 0 0 16,0 0-1-16,0 0 2 15,0 0-4-15,0-3-4 16,0 3-6-16,0-3-16 16,0 1-35-16,0-3-73 15,0-4-67-15</inkml:trace>
  <inkml:trace contextRef="#ctx0" brushRef="#br0" timeOffset="12924.07">4445 6917 1 0,'0'0'40'0,"0"0"11"15,0 0-1-15,0 0-8 16,0 0-22-16,0 0 4 15,0 0 0-15,3-3 4 16,-3 3-10-16,0 0-7 16,0 0-5-16,0-3-3 15,0 3-3-15,0-2 1 16,0 2-1-16,0-6-1 16,0 4 1-16,0 2 0 0,0-3 3 15,0 3-1-15,0 0 8 16,0 0 13-16,0 0 4 15,0 0-2-15,0 0-7 16,0 0-4-16,0 0-11 16,0 0-1-16,0 0-2 15,0 0-5-15,0 0-8 16,0 0-6-16,0 3 8 16,0 7 11-16,-3 1 22 15,-3 6-13-15,1-4-3 16,2 0-4-16,-2-2-3 15,3 2 2-15,-2-2 2 16,4-2-2-16,-2-4-1 0,2-2 0 16,0-1-1-16,0-2-1 15,0 0 0-15,0 5 1 16,0-2 2-16,0 0-1 16,0 5 0-16,0 2-1 15,0-4 0-15,0 5 1 16,0-6 0-16,0 1 1 15,0-1-3-15,0-2-3 16,0 0 2-16,0-3-4 16,0 0 4-16,0 0 3 15,0 0 0-15,0 0 0 16,0 0 1-16,0 0-3 0,0 2 4 16,0-2-4-16,0 3 2 15,0-3-7-15,0 0-44 16,0 2-65-16,0 1-107 15</inkml:trace>
  <inkml:trace contextRef="#ctx0" brushRef="#br0" timeOffset="15060.91">3832 7000 0 0,'0'0'13'0,"0"0"3"15,0 0 12-15,0 0 1 16,0 0 8-16,0 0-3 16,0 0 6-16,0 0-8 15,0 0-1-15,0 0-4 16,0 0-5-16,0 0-3 15,0 0-3-15,0 0 4 16,0 0-3-16,0 0 3 0,0 0 1 16,0 0 3-1,0 0 3-15,0 0-8 0,2 0 3 16,3 0-4-16,0 0 3 16,4 0-21-16,-1 0-1 15,1 0-13-15,-4-8-18 16,4 3-26-16,-4 3-31 15,-3-4-31-15,3 6-119 16</inkml:trace>
  <inkml:trace contextRef="#ctx0" brushRef="#br0" timeOffset="21509.62">12209 4102 75 0,'0'0'64'0,"0"0"-55"16,0 0 28-16,0 0 4 16,0 0 7-16,0 0-35 15,0 0-2-15,0 0-10 0,7 61 12 16,-1-34-10-1,2 11-3-15,-2 5 4 0,-1 8 0 16,3 0-4-16,1 0 3 16,-2-5-8-16,2-11 3 15,-4-14 1-15,-2-15-41 16,-3-6-15-16,0-6-30 16,0-23-45-16</inkml:trace>
  <inkml:trace contextRef="#ctx0" brushRef="#br0" timeOffset="21715.66">12300 4096 10 0,'0'0'26'16,"0"0"25"-16,0 0-4 15,0 0 7-15,0 0-32 16,0 0 10-16,3-30-7 0,-3 66 14 16,0 12-32-1,0 11 20-15,9 3-20 0,-2-3-2 16,2 0-1-16,1-2-4 15,-1-9 0-15,-6-12-19 16,-3-12-31-16,0-14-58 16,0-10-39-16</inkml:trace>
  <inkml:trace contextRef="#ctx0" brushRef="#br0" timeOffset="22233.28">12350 4373 35 0,'0'0'50'15,"0"0"-13"-15,0 0-9 16,0 0-11-16,0 0 20 16,0 0-23-16,-90-21-4 15,66 21 4-15,4 0 5 16,1 2-16-16,9 4-1 16,4-6 3-16,6 3-5 15,0-3 10-15,0 0 2 16,0 0 15-16,6 0-26 15,11-9-2-15,-1-1-6 16,3 1 3-16,-3-1-5 16,1 2 9-16,-5 2-1 0,-1 4-2 15,-6 2-7-15,2 0-3 16,-5 2 3-16,1 12-1 16,-1 0 9-16,3 7 3 15,4-5-1-15,-1 5 4 16,3-2-3-16,0 0 5 15,0-3-1-15,2-8 15 16,-1-2-11-16,0-6 12 16,2 0-11-16,0-6-10 15,0-15-15-15,-2-4-1 16,2-1 16-16,-5 4 5 16,-6 3 3-16,-3 3-5 15,0 5 8-15,-5 1-10 16,-16 1-1-16,-2 7 4 15,-1-3 2-15,-4 5-4 0,4 0-2 16,5 0 0-16,5 0-17 16,5 0-27-16,9 0-21 15,0 0-46-15</inkml:trace>
  <inkml:trace contextRef="#ctx0" brushRef="#br0" timeOffset="22551.65">12622 4204 1 0,'0'0'100'16,"0"0"-29"-16,0 0-21 16,0 0-44-16,0 0-1 15,0 0 37-15,-28 27-3 16,7-11-23-16,4-2-7 0,3-1-2 16,7 3 5-16,0 3 14 15,7 0-15-15,0-1 2 16,7 1-2-16,5-3-8 15,5 0 4-15,-3-2-6 16,-3-6-1-16,-6 0 5 16,-2 0-10-16,-3 5-4 15,0-2 5-15,-8 3 4 16,-8-1-2-16,-3-8-3 16,0 4-5-16,2-7 5 15,1-2-15-15,5 0-11 16,6-2-53-16,0-20 29 0,5-2-45 15</inkml:trace>
  <inkml:trace contextRef="#ctx0" brushRef="#br0" timeOffset="22759.66">12622 4109 35 0,'0'0'69'0,"0"0"26"15,0 0-13-15,0 0-51 16,0 0 9-16,0 0-28 15,7 84 14-15,7-30-21 16,2 2 10-16,1 1-10 16,-7-4 4-16,1-4-7 15,-3-9-2-15,-2-16-9 16,-6-10-40-16,0-11-32 16,0-3-38-16,0-3 23 0</inkml:trace>
  <inkml:trace contextRef="#ctx0" brushRef="#br0" timeOffset="22942.38">12744 4419 11 0,'0'0'39'0,"0"0"10"16,0 0-4-16,0 0 14 16,0 0-31-16,0 0-8 15,2-59-16-15,-20 59 9 16,-5 0 0-16,-1 0 14 16,-3 0 2-16,5 0-24 15,3 3-10-15,9-3 4 16,1 0-1-16,6 0-24 15,3 0-34-15,0 0-39 0,12 0-2 16</inkml:trace>
  <inkml:trace contextRef="#ctx0" brushRef="#br0" timeOffset="23384">12991 4072 9 0,'0'0'135'16,"0"0"-97"-16,0 0-28 16,0 0 33-16,0 0-4 15,0 0-14-15,21 91-7 16,-40-32 10-16,0-2-27 0,3 3 11 16,-3-7-6-16,5-2-5 15,3-8 4-15,3-8-4 16,6-13-1-16,2-9-2 15,0-11-1-15,0-2-13 16,0 0 6-16,0-26-68 16,7-15 22-16,10-9 34 15,-1-10 10-15,-2 4 12 16,2 5 0-16,-4 5 1 16,-5 14 6-16,1 10 1 15,-4 14-7-15,1 8 20 16,0 3-21-16,1 18 23 0,2 11-7 15,5 11 2 1,-2 6-14-16,2 8 4 0,1-4-5 16,0-1-3-16,-4-9 0 15,-1-8-5-15,-7-14 4 16,1-13-52-16,-3-5-25 16,0-3-49-16</inkml:trace>
  <inkml:trace contextRef="#ctx0" brushRef="#br0" timeOffset="23602.85">13121 4443 6 0,'0'0'86'0,"0"0"-41"16,0 0-21-16,0 0 57 15,0 0-22-15,-92 0-14 0,56 5 0 16,1 1-4 0,7-4-30-16,7 4 22 0,5-6-27 15,8 3 0-15,5-1-1 16,3-2 0-16,0 3 2 15,0-3 8-15,11 0 5 16,14 0-20-16,4 0-12 16,1 0-55-16,0 0-69 15,-3 0-116-15</inkml:trace>
  <inkml:trace contextRef="#ctx0" brushRef="#br0" timeOffset="37850.01">6645 9429 28 0,'0'0'50'0,"0"0"0"15,0 0-11-15,0 0-3 16,0 0-11-16,0 0 22 15,0 0-16-15,0 0 12 16,2-6-26-16,1 6 13 16,-3 0-19-16,0 0 12 0,0 0-5 15,0 0-16 1,2 0-2-16,-2 3-18 0,4 18 18 16,-1 9 2-16,2 13 12 15,0 5-9-15,3 6-10 16,2 0-9-16,2-14 2 15,-5-10-3-15,0-11-15 16,-5-14-2-16,-2-5-24 16,0-5-4-16,3-30-96 15,-3-14 83-15</inkml:trace>
  <inkml:trace contextRef="#ctx0" brushRef="#br0" timeOffset="38038.43">6718 9401 16 0,'0'0'50'16,"0"0"3"-16,0 0 13 15,0 0-15-15,0 0 14 0,0 0-23 16,2-50-22-16,1 71-18 16,3 14 17-16,2 19-9 15,0 10-7-15,3 14-6 16,0 0 10-16,0-5-14 16,-3-9-10-16,-3-15-5 15,-3-25-58-15,-2-13-38 16,0-11-26-16</inkml:trace>
  <inkml:trace contextRef="#ctx0" brushRef="#br0" timeOffset="38564.07">6802 9627 11 0,'0'0'59'0,"0"0"-20"16,0 0-1-16,0 0-17 15,0 0 14-15,0 0-12 16,-87-24 14-16,59 24-1 15,0 11-2-15,0-3 3 16,4 3-35-16,1-9 9 16,11 1 1-16,5-3-7 15,5 0 2-15,2 0-14 16,0 0 4-16,9-5-5 16,9-17-7-16,13-2 1 15,-2-3 7-15,1 3-3 16,-4 2 6-16,-5 9 8 0,-11 13-15 15,-8 0 5 1,2 0-14-16,-4 6-15 0,0 12 35 16,0 12 8-16,2-6-6 15,1 8 3-15,-1-5 5 16,4 3-1-16,0-9-6 16,4 3 12-16,4-2-6 15,0-11 4-15,2 2-11 16,0-13 11-16,1 0-11 15,-1 0-2-15,-3-5-4 16,-2-9-3-16,-6-2-1 16,-2 3 16-16,-3-9-6 0,0 9 1 15,-10-6 9 1,-9 6-6-16,-7 7-2 0,-3 1-1 16,-1-1 3-16,3 6-4 15,5 0-2-15,8 0-7 16,9 0-43-16,3 0-51 15,2 0-1-15,5 0 16 16</inkml:trace>
  <inkml:trace contextRef="#ctx0" brushRef="#br0" timeOffset="38878.61">7000 9503 12 0,'0'0'48'0,"0"0"-13"16,0 0-18-16,0 0 16 0,0 0 25 15,0 0 16-15,-40 0-47 16,32 11-23-16,-3 0 14 16,8 0 26-16,3 8-19 15,0 0 4-15,0 5-1 16,14-5-28-16,1-1 8 16,2-1-3-16,-4-6-10 15,-4-6 11-15,-4 3-12 16,-5-8 6-16,0 0-4 15,0 5-5-15,0 1-4 16,-16-4 13-16,-3 3 0 16,0 1 0-16,3-6-25 15,4 0 17-15,2 0-42 0,4-2-26 16,6-15-51-16,0-12 10 16</inkml:trace>
  <inkml:trace contextRef="#ctx0" brushRef="#br0" timeOffset="39082.81">7106 9286 0 0,'0'0'100'15,"0"0"-37"-15,0 0-14 16,0 0-5-16,9 78-23 16,-7-30-15-16,3 6 15 15,1 5-19-15,2 6-1 16,6 2-1-16,-7 0 1 0,5-8-2 15,-5-21-33-15,-3-9-11 16,-1-18-63-16,-1-11-12 16</inkml:trace>
  <inkml:trace contextRef="#ctx0" brushRef="#br0" timeOffset="39275.68">7212 9687 9 0,'0'0'61'16,"0"0"-3"-16,0 0-11 15,0 0-8-15,0 0 1 16,0 0-5-16,-92-19 3 16,56 27-18-16,1-3 9 0,5 1-22 15,8-4 7 1,9-2-14-16,7 0-3 0,6 0-27 16,0-2-21-16,24-20-52 15,12-2-98-15</inkml:trace>
  <inkml:trace contextRef="#ctx0" brushRef="#br0" timeOffset="39497.08">7389 9364 7 0,'0'0'121'0,"0"0"-83"15,0 0 4-15,0 0 17 16,0 78 12-16,0-30-12 15,0 6-49-15,0-6 13 0,0 1-19 16,5-3 5-16,3-17-9 16,-2-5-1-16,-3-18-40 15,2-6-28-15,-3 0-41 16,9-11-99-16</inkml:trace>
  <inkml:trace contextRef="#ctx0" brushRef="#br0" timeOffset="40144.03">7411 9479 84 0,'0'0'88'15,"0"0"-10"-15,0 0-17 0,0 0 9 16,0 0-10-16,0 0 4 16,16-8-58-16,3 3-6 15,2 0-8-15,7 5 4 16,1-3-10-16,1 3-18 15,0 0 28-15,-8 0-26 16,-6 0 1-16,-8 0-19 16,-8 13 19-16,0 6 24 15,-5 0 5-15,-17 8 9 16,1-3-5-16,-2-5 0 16,4 0 9-16,7-14-20 15,5 1 18-15,7-6-11 16,0 0 9-16,0 0 9 0,12 0-18 15,9 0-11-15,7-11-1 16,5 0-32-16,-2 3 27 16,2 3 8-16,-5 5 7 15,-7 0-11-15,-7 0 6 16,-12 18 7-16,-2 12 7 16,-5 5 19-16,-22-5-5 15,-6-1 29-15,-2-5-34 16,-1-16 12-16,1-2-8 15,2-6 40-15,7 0-36 16,1 0 5-16,12 0-11 16,-1-8-18-16,5 2 0 15,7 6 12-15,-3 0-19 16,5 0 15-16,0 0-1 0,0 0-5 16,0 0 2-16,0 0-4 15,0 0 1-15,0 0 0 16,0 0 7-16,0 0-5 15,0 0 5-15,0 0 5 16,0 0-10-16,0 0 22 16,0 0-21-16,0 0 14 15,0 0-15-15,0 0 2 16,0 0-10-16,0 0-8 16,0 0-12-16,-5 0-102 15,1 0-117-15</inkml:trace>
  <inkml:trace contextRef="#ctx0" brushRef="#br0" timeOffset="56322.67">5461 4217 28 0,'0'0'34'0,"0"0"-18"16,0 0 4-16,0 0-14 15,0 0 16-15,0 0-14 16,0 0 12-16,0 0-11 15,37-2 0-15,-34 2 7 16,1 0-12-16,-4 0 21 16,0 0-13-16,0 0-5 15,0 0-7-15,0 0-1 0,0 0-10 16,-4 0 7-16,-1 0 4 16,-3-3 0-16,2 3-1 15,-2 0 7-15,-3-3 6 16,6 1-11-16,0 2-2 15,1-3 5-15,4 3-4 16,0 0 10-16,0 0 8 16,7 0-7-16,11 3-11 15,13 10-3-15,6 6-1 16,9 5 2-16,3 0 2 16,5 3 5-16,-2-2-1 15,-3-1-3-15,-5-3-1 16,-6-5 4-16,-14-5-8 0,-10-6 10 15,-7-2-12 1,-7-3-34-16,0 0-69 0</inkml:trace>
  <inkml:trace contextRef="#ctx0" brushRef="#br0" timeOffset="56922.99">5463 4265 29 0,'0'0'72'0,"0"0"-7"15,0 0-32-15,0 0-27 16,0 0-5-16,122 41-1 16,-70-22-2-16,8 5-3 15,7 0 3-15,7 3 2 0,5-3 4 16,0-2-4-16,-9-1 3 16,-1 3-1-16,-10-2-2 15,-10-1-5-15,-6 1 1 16,-13 0-56-16,-14-7-46 15</inkml:trace>
  <inkml:trace contextRef="#ctx0" brushRef="#br0" timeOffset="70525.39">6370 8453 10 0,'0'0'16'16,"0"0"13"-16,0 0-10 0,0 0 7 15,0 0-7-15,0 0 7 16,0 0-10-16,3 0-3 16,-3 0-2-16,0 0-8 15,2 0 2-15,2 5 0 16,-2 3-10-16,3 3 4 16,-2 7 0-16,-1-4-2 15,2 4 3-15,-1 10-4 16,-1-2 4-16,1 4-4 15,-3-1 8-15,0-7-8 16,0-3 8-16,0-8-7 16,0-6 6-16,0-2-5 15,0-3 2-15,0 0-6 16,0 0-6-16,0-6 12 0,0-18 6 16,0-11 5-16,-5-16 31 15,-2-8-34-15,2-17 15 16,0-2-6-16,3-13-2 15,-2-11 20-15,4-11-29 16,0-8 29-16,0-5-33 16,0 0 16-16,-2 2-13 15,-3 3-2-15,-3 8 8 16,-1 8-8-16,2 13-3 16,-2 12 0-16,1 10-3 15,2 5 3-15,-2 0 14 16,0 7-8-16,3-4-10 15,-9 2 14-15,6 2-11 0,-3-1 3 16,3 10-2-16,6 9 6 16,-2 2-6-16,1 9-1 15,-2-1 1-15,3 3-1 16,-3 6 9-16,1 10-9 16,1 2 2-16,1 7 5 15,-3 2-6-15,5 0 0 16,-3-2 0-16,3-7 1 15,-6-2-2-15,4-8-6 16,-3-2 3-16,-4-6 1 0,1 3 0 16,-1-3 3-1,-1 0 0-15,1 3 1 0,4 2-1 16,-2 7 0-16,3-2 5 16,-3-2-10-16,2 1 11 15,1-4-13-15,-1-2 14 16,2 0-10-16,1 5 4 15,-1 6-1-15,1 4 0 16,2 9 0-16,0 0 1 16,0 0 7-16,0 0-16 15,0 0 9-15,0 0-2 16,0 0-21-16,0 0-17 16,0 0-28-16,0 0-23 15,0 0-2-15,0 0-10 0</inkml:trace>
  <inkml:trace contextRef="#ctx0" brushRef="#br0" timeOffset="71081.62">6118 5885 23 0,'0'0'51'0,"0"0"-22"15,0 0-8-15,0 0-7 16,0 0-14-16,0 0-3 15,0 2-8-15,0 14 11 16,-6 14 11-16,-7 5 20 16,-9 5 1-16,0 0-19 15,1 1-13-15,2-6-10 0,0-6 10 16,5-4 13-16,0-12-13 16,9-5 4-16,3-8-9 15,-1 0-3-15,3-3 8 16,0-15 2-16,0-15 14 15,3-12-15-15,16-7 1 16,2-2 0-16,3 1 2 16,-1-1-4-16,-2 11 4 15,-5 8-2-15,-2 16 1 16,-6 11 10-16,-3 8-6 16,1 0-7-16,2 0-4 0,3 14 4 15,8 10-2 1,2 5 9-16,10 12 17 0,1 7-17 15,6 6 14-15,0 0-8 16,0-6 2-16,-3-13-2 16,-7-8-4-16,-12-11 10 15,-8-8-17-15,-8-5 5 16,0-3-2-16,0 0-6 16,0 0 1-16,0 0-2 15,0 0-2-15,0 0-4 16,0 0-12-16,0 0-6 15,0 0-1-15,0 0-30 16,0-5-15-16,-3-6-45 16</inkml:trace>
  <inkml:trace contextRef="#ctx0" brushRef="#br0" timeOffset="78747.67">7733 3886 14 0,'0'0'8'0,"0"0"-8"16,0 0 0-16,0 0-12 15,0 0 6-15,0 0 2 16,0 0 4-16,0 0 0 15,0 0 0-15,0 0 0 16,0 0 0-16,4 0 26 16,-4 0 15-16,0 0-4 0,0 0-13 15,0 0 10 1,0 0 3-16,0 0 3 0,2 0 6 16,3 0-12-16,7-2-6 15,-2-1-25-15,4-5-2 16,5 0 7-16,2-3-3 15,2 0-4-15,3-2 4 16,7-1-4-16,2 1 2 16,5-3-3-16,7 0 3 15,0 0 3-15,-2-1-5 16,7 2 5-16,-1-2-6 16,7 6 0-16,-4-2-2 0,6 5 3 15,-4 0-7 1,-2 0 7-16,-2 0-1 0,0 0 4 15,-3 0-3-15,-3-3 5 16,0 0-5-16,0 1 0 16,6-4-2-16,5 6-4 15,3 0-1-15,2 3-3 16,-2 2 9-16,-3 0-4 16,-5-2 8-16,-1 2-8 15,-2 3 2-15,3 0-6 16,0 0 3-16,-4 0 5 15,-4 0-2-15,-1 8-2 16,-2 6 4-16,-3-1 2 16,0 3-2-16,2 1 4 15,-1 4-8-15,-1-3 8 0,2 4-9 16,-5 0 5-16,1-1 0 16,1 3 0-16,-1 3-1 15,3-2 1-15,1 1-7 16,0-2 6-16,4 0-2 15,-3 4 0-15,5-4 3 16,-3 2 0-16,4 7 0 16,-7-1-4-16,2 1 2 15,-11-1 2-15,-3-6-1 16,-7 2-2-16,-4-4 1 16,-6 0 0-16,-3 0 2 15,-2-5-4-15,-6 0 4 0,0 2-1 16,0 4 0-1,-16 4-7-15,-10 3 12 0,0 11-9 16,-12 3 10-16,-3 2-6 16,-2 1 3-16,-4-1-4 15,0-2 2-15,0 2-1 16,-3 4-3-16,-1-4 5 16,-3 0-5-16,-4 1 7 15,1-3-3-15,-2-1 0 16,1-4 0-16,1-4-6 15,1-4 5-15,1-1 1 16,1-3-5-16,-6 3 4 16,-2 1-10-16,-3-3 7 0,-4-6 0 15,-1-5 2-15,-3-1-15 16,-9-1 12-16,0-4 5 16,-1-2-2-16,4-1 0 15,6-5 4-15,2 9-3 16,0 0 4-16,3-1-2 15,-5 0-1-15,3 4 2 16,-4-10-2-16,3 4 0 16,-2-5 2-16,2-3-1 15,3-3-2-15,4 0 1 16,1 0-1-16,6-11 2 16,-3-5 0-16,1-3-1 0,2 2 4 15,-3-4 1 1,3-6-5-16,0-3 3 0,2-5-2 15,1-2 0-15,2-9 2 16,-2-2-3-16,0-6 6 16,2 0-11-16,0-2 10 15,7-3-10-15,6 5 11 16,4 0 6-16,6 6-9 16,6-1 2-16,8 3-5 15,6-4-6-15,9-7 6 16,0-5 6-16,9-8-2 15,12-2-4-15,12-1-3 16,10 6 2-16,6-3-4 16,8 8 3-16,0 11 4 15,0 6 9-15,-2 10 0 0,-4 5 1 16,3 6-12-16,-2 0 2 16,2 5-6-16,3 2 6 15,3 1-5-15,-3 5 6 16,-8 3-6-16,-6 6 10 15,-13-3 1-15,-2 1-8 16,-13 4-5-16,-1 0-20 16,0 0-5-16,-3 0 21 15,-1 0-10-15,2 0-27 16,-5 0-43-16</inkml:trace>
  <inkml:trace contextRef="#ctx0" brushRef="#br0" timeOffset="82566.25">6713 6401 7 0,'0'0'17'15,"0"0"12"-15,0 0-21 16,0 0 7-16,0 0 1 16,0 0 1-16,0 0-10 15,-7-8-7-15,7 32 1 16,0 6 18-16,0 9-13 16,4 7 2-16,1-3-3 15,3-2-4-15,-2-6 5 0,-1-14-4 16,-2-7-2-1,-3-6-4-15,0-8-53 0,0 0-46 16</inkml:trace>
  <inkml:trace contextRef="#ctx0" brushRef="#br0" timeOffset="82939.14">6607 6382 12 0,'0'0'57'0,"0"0"-26"15,0 0 16 1,0 0-15-16,0 0-17 0,0 0-15 16,54-11-2-16,-38 9-4 15,6-1 2-15,2 3 1 16,3 0-21-16,1 0 13 15,-4 0-9-15,-2 0 5 16,-1 10-21-16,-7 1 1 16,-5 8 6-16,-7 5 20 15,-2 8 9-15,0 9 1 16,-11 2 15-16,-11 5 8 16,-8-8 9-16,1-4-18 15,1-9 3-15,5-12-14 16,2-4 1-16,9-5-5 0,0-6-2 15,7 0-14-15,5 0-65 16</inkml:trace>
  <inkml:trace contextRef="#ctx0" brushRef="#br0" timeOffset="83277.3">6859 6503 16 0,'0'0'23'0,"0"0"19"15,0 0 16-15,0 0-2 16,0 0-1-16,0 0-29 15,9-11-16-15,-9 11-10 16,0 5-1-16,5 14-8 16,-3 11 9-16,10 2 13 15,-5 9-7-15,2-12 1 16,-4-7-7-16,-3-12 0 16,1-4-20-16,-3-6-13 15,0 0-32-15,0-6-16 0</inkml:trace>
  <inkml:trace contextRef="#ctx0" brushRef="#br0" timeOffset="83388.53">6900 6406 13 0,'0'0'35'16,"0"0"-15"-16,0 0-20 16,0 0-5-16,0 0-52 15</inkml:trace>
  <inkml:trace contextRef="#ctx0" brushRef="#br0" timeOffset="83675.95">6967 6586 48 0,'0'0'52'15,"0"0"3"-15,0 0 2 16,0 0-13-16,0 0 12 15,0 0-10-15,0 0 9 16,4-2-27-16,1-9 11 16,3-5-13-16,0-3-23 15,-3 2 0-15,4 4 1 16,-4 5-6-16,0 0 2 16,4 2-15-16,-6-1-26 0,2 1 5 15,-5 4-37 1,2-1-13-16,1 3-23 0,-3 0 8 15</inkml:trace>
  <inkml:trace contextRef="#ctx0" brushRef="#br0" timeOffset="84139.15">6984 6497 6 0,'0'0'32'0,"0"0"3"15,0 0-3-15,0 0 12 16,0 0 19-16,18 108-42 16,-1-68-16-16,-3-5 5 15,-1-8-4-15,-7-13-9 16,-4-9 3-16,-2-5-43 16,0 0-58-16,0 0 13 15</inkml:trace>
  <inkml:trace contextRef="#ctx0" brushRef="#br0" timeOffset="85603">7033 6610 101 0,'0'0'60'15,"0"0"-16"-15,0 0 21 16,0 0-15-16,0 0 5 15,0 0-51-15,49 14 7 16,-42-14-9-16,2 0 3 16,-1 0-4-16,1 0 3 15,1-5-4-15,1-1-10 16,-2 1 9-16,-4 2-2 16,-3 3 2-16,1 0 2 15,-3 0-2-15,0 0-7 16,0 0 3-16,0 0-1 0,0-2 2 15,0 2-3-15,0-4-13 16,0 4 2-16,0 0-16 16,0-2 24-16,0-3 4 15,0-6 5-15,0-3-11 16,0 4 7-16,0-4-8 16,0 3 1-16,-3 4-1 15,-2 1-1-15,-1 3 1 16,1 3-10-16,-3 0 14 15,0 0-8-15,0 0 17 16,-6 9 0-16,5 6 12 16,2-6 7-16,-1 2 0 15,4 2 8-15,4 0-22 0,0 9 25 16,9 2-11-16,10 0-4 16,5-8-12-16,1-5 4 15,4-8-7-15,1-3-11 16,6 0 8-16,-4-3-14 15,1-16 9-15,-3-2-4 16,-6 2 7-16,-5 3 5 16,-5 5 8-16,-6 6-6 15,-5 2 5-15,0 3 1 16,-3 0-7-16,0 0 3 0,0 0-2 16,0 0 6-1,0 0-8-15,0 0 6 0,0 0-3 16,0 0 0-16,0 0 0 15,0 0 3-15,3 0 7 16,-3 0-6-16,0 0 6 16,0 0-12-16,0 0-1 15,0 0 5-15,0 0-8 16,0 0 3-16,0 0 0 16,0 0-1-16,0 0 2 15,0 0-2-15,0 0 6 16,0 0-5-16,0 0 4 15,0 0-6-15,0 0 4 16,0 0-4-16,0 0 1 16,0 0-5-16,0 0-2 0,0 0-10 15,0 0 10 1,0 0 7-16,0 0 1 0,0 0 0 16,0 0 9-16,0 0-4 15,0 0 0-15,0 0-5 16,0 0-18-16,0-5-2 15,0 2 20-15,0-5-4 16,2 5 4-16,1 0 0 16,-3 3 5-16,2 0 1 15,-2 0-6-15,0 0 0 16,0 0 3-16,0 0 1 16,0 0-8-16,0 0 2 0,0 0 2 15,0 0 0 1,0 0 7-16,3 0-7 0,0 0 2 15,2 3-2-15,0 2 3 16,2 1-3-16,-2-3 3 16,0-3 1-16,-5 0-2 15,0 0-4-15,0 0-4 16,0 0 1-16,0 0-10 16,0 0-3-16,0 0 6 15,0 0 12-15,0 0-2 16,-8 0 4-16,-3 0-4 15,0 0-5-15,1 0 3 16,1 0-3-16,1 10 7 16,3 1 7-16,1 3 8 15,4-1-5-15,0-2 5 0,0-1 12 16,9-1-12-16,5-1-3 16,5-6-12-16,0-2-1 15,2 0-9-15,7-8-10 16,-7-11-23-16,1-7-13 15,-8-9 12-15,-1-6 0 16,-2 1-9-16,-3-3 21 16,-5 2 16-16,-3 12 4 15,0 2 12-15,0 8 0 16,0 9 6-16,-3 6 5 16,1 4 2-16,2 0 25 15,0 4-22-15,0 25 13 0,0 12-11 16,16 13 2-16,1 7-18 15,1 6 1-15,4 0 0 16,-1-8 1-16,1-7-8 16,-8-17-1-16,-6-19-38 15,-5-11-68-15</inkml:trace>
  <inkml:trace contextRef="#ctx0" brushRef="#br0" timeOffset="85799.74">7744 6551 3 0,'0'0'100'0,"0"0"-78"16,0 0-15-16,0 0 18 0,0 0 41 15,0 0-31-15,-108 14-16 16,78-6-3-16,6 0-14 16,5-3-4-16,5 1-2 15,5-4-33-15,7-2-36 16,2 0-11-16,5 0 38 15</inkml:trace>
  <inkml:trace contextRef="#ctx0" brushRef="#br0" timeOffset="86683.87">7940 6306 61 0,'0'0'28'0,"0"0"-10"15,0 0 5-15,0 0-16 16,0 0-2-16,0 0 4 15,11 116-9-15,-1-52 8 16,-1 10-6-16,2-5 7 16,2-10-9-16,-4-16 8 15,-2-16-4-15,-1-16-4 16,-3-11 0-16,-1 0-1 16,1 0-4-16,5-18 5 15,-2-7 6-15,4-4-6 0,4-6-14 16,5 2 3-16,0 3-18 15,-1 4 17-15,5 7-4 16,-4 5 5-16,-3 6 8 16,-6 8-16-16,-1 0 11 15,-4 14-12-15,-2 7 20 16,-3-2 0-16,0 8 4 16,-10-6 6-16,-7-2 17 15,-5-5 0-15,3-6-10 16,-3-3 23-16,6-2-28 15,0-3 9-15,6 0-17 16,7 0 0-16,3 0-1 16,0 0 11-16,0 0-7 15,0 0-7-15,10-11-17 16,9 3-15-16,0-3 25 0,-3 6 4 16,1 2 1-16,-6 3-24 15,-1 0-3-15,-1 0-6 16,-4 14 12-16,4 2-7 15,-2 6 25-15,2-9 2 16,-4-2 6-16,0-9 2 16,-2-2 21-16,1 0 36 15,-2 0-20-15,3-11-27 16,3-4-4-16,0-7-7 16,6 3-3-16,3-3-1 15,4 1-1-15,1 0-12 16,3 4-6-16,-1 4-16 0,-5 11-20 15,-3-1-8-15</inkml:trace>
  <inkml:trace contextRef="#ctx0" brushRef="#br0" timeOffset="87768.61">8461 6597 0 0,'0'0'10'16,"0"0"-3"-16,0 0-7 0,0 0-14 16,0 0 14-1,0 0 1-15,-33 11 2 0,23 0-3 16,-1 4 22-1,3 7 11-15,2-3-8 0,6 5-3 16,0 0-11-16,9-2 1 16,7-6-1-16,3 0 0 15,3-8-4-15,-4-8 8 16,4 0-13-16,-3-10-2 16,0-14-18-16,-5-4 12 15,-6 2 6-15,-5 1 5 16,-3 4-5-16,0 4 3 15,-9 4 1-15,-7 2 3 16,1 9-7-16,-2-1-11 16,1 3 8-16,4 0 3 0,1 0 11 15,6 0-11 1,5 3-4-16,0-1 4 0,0 4 4 16,0 2 30-16,19 0-33 15,6-2 1-15,7-6-2 16,3 0-13-16,4 0-1 15,1-6 2-15,-2-7 7 16,-5 2 5-16,-12 0 7 16,-4 6-2-16,-11-3 11 15,-4 8-16-15,-2 0-6 16,0 0-11-16,-13 0 12 16,-9 0 4-16,-6 0-5 15,-2 13 1-15,1 3 1 16,4 3 4-16,6 0 2 0,3-3 9 15,8-3-10-15,6 1 14 16,2-1 1-16,5 3 10 16,14 1-3-16,5-6-19 15,1-9 2-15,1-2-2 16,-1 0-8-16,2-16-3 16,-8-9 0-16,-3-1 1 15,-7-1 6-15,-4 2 0 16,-2 10 5-16,-3 1-5 15,0 6 3-15,0 0 0 16,0 5-3-16,0 3 0 0,0-2-1 16,0 2-3-1,0 0 2-15,0 0-3 0,0 0 3 16,0 0 4-16,0 0 0 16,0 0-1-16,0 0-2 15,-3 0-2-15,3 0 3 16,0 0-4-16,0 10 4 15,0 15 13-15,9 7-12 16,3 11 5-16,5 3-4 16,-1-1 0-16,-2-10 1 15,-3-8-5-15,-3-13 2 16,1-9-2-16,-9-5-11 16,2 0-22-16,-2-5-23 15,5-14-62-15</inkml:trace>
  <inkml:trace contextRef="#ctx0" brushRef="#br0" timeOffset="88100.08">8996 6667 6 0,'0'0'48'0,"0"0"-5"16,0 0-17-16,0 0-4 16,0 0-3-16,0 0-19 15,11-5-3-15,-11 5-19 16,-8 0 12-16,-11 2 10 15,-2 14 9-15,-7 3-2 16,4 3 27-16,-1-1-19 16,6-2 4-16,5-5-10 0,6-1 6 15,8-2 18-15,0 2-4 16,6 0 12-16,12 1-29 16,8-3 8-16,-2-8-18 15,1-3-2-15,1 0-3 16,-7 0-3-16,-3-9-6 15,-4 1-10-15,-7 5 9 16,0-1-19-16,-5-2 1 16,0-2-14-16,0-6-31 15,0-2-5-15</inkml:trace>
  <inkml:trace contextRef="#ctx0" brushRef="#br0" timeOffset="88534.06">8920 6330 24 0,'0'0'68'0,"0"0"-21"16,0 0-7-16,0 0-18 15,0 0-1-15,0 0-7 16,-3 84 31-16,17-22-24 16,5 8-5-16,2 0-2 15,2-6-12-15,-4-10 1 16,0-13-6-16,-5-9-4 16,-7-14-40-16,-2-7-16 15,-5-8-22-15,4-3 13 0,1 0 13 16</inkml:trace>
  <inkml:trace contextRef="#ctx0" brushRef="#br0" timeOffset="89414.81">9184 6629 60 0,'0'0'50'0,"0"0"-15"16,0 0 15-16,0 0-19 15,0 0-31-15,0 0-21 16,13-13 7-16,-18 18 14 15,-12 6 0-15,3 5 1 16,4-2 15-16,-1-1 0 16,9-2-7-16,2-3 2 15,0 3 22-15,7 2-3 16,12-8-23-16,6 3 0 0,2-8-7 16,5 0-2-16,4-10-10 15,-1-14 1-15,-2-6 7 16,-1 1-6-16,-4-4 17 15,-4 6-14-15,-8 9 14 16,-8 4-7-16,-2 8 5 16,-3 6 0-16,-3 0-5 15,0 0-3-15,0 0-18 16,0 3-12-16,-9 14 33 16,-1 1-3-16,-6 7 9 0,2 4-6 15,0 1 7 1,6 2 3-16,3-8-9 0,5-2 2 15,0-4 2-15,0-4 3 16,0-3 0-16,8-6 0 16,6-5 6-16,-1 0-11 15,0-3-6-15,3-24-19 16,1-10 18-16,-1-9 1 16,-4 3 3-16,-2 10 8 15,-4 9-7-15,-6 19 9 16,0 5-10-16,0 0-4 15,0 0-33-15,0 19 31 16,5 13 6-16,0 9 5 16,6-1-5-16,3-8 7 15,-1-8-7-15,-4-13-7 0,4-5 5 16,-5-6-11-16,6-3-7 16,-3-18-51-16,-1-14 30 15,-1-9 28-15,-1 1-4 16,-3 3 17-16,-2 13 2 15,-3 11 3-15,0 13-3 16,0 3-4-16,0 0-11 16,0 0 13-16,0 17 1 15,-6 4 24-15,6 6-6 16,0 3 15-16,0-4-17 16,0 4-5-16,0-6 3 15,12-5-11-15,-5-3 9 16,7-3-13-16,-5-4 6 15,-2-5-6-15,-4 0 4 0,-1-4-4 16,-2 2 0-16,0-2-19 16,-7 5 8-16,-10 1 11 15,-1-3 0-15,-4 2 6 16,6 0-5-16,-1-5-2 16,6 0-1-16,1 0-28 15,4-2-20-15,6-17-42 16</inkml:trace>
  <inkml:trace contextRef="#ctx0" brushRef="#br0" timeOffset="89593.63">9692 6441 0 0,'0'0'20'0,"12"80"-17"15,-3-26 30-15,3 9-8 16,-2-4-3-16,1-1-7 15,-1-6-4-15,-1-12-5 16,-2-13-2-16,0-14-8 16,-7-10-21-16,2-3-37 15</inkml:trace>
  <inkml:trace contextRef="#ctx0" brushRef="#br0" timeOffset="89951.72">9808 6677 51 0,'0'0'50'0,"0"0"-37"16,0 0-9-16,0 0-4 16,0 0 24-16,0 0 7 15,-71 17-7-15,52-9-3 16,3 0 10-16,2 0-29 16,1-3 7-16,5-2 1 15,0 0 1-15,5-3 1 16,3 2-11-16,0-2 11 15,0 0-3-15,0 0 9 16,0 0-12-16,0 0 10 16,0 0-8-16,0 0 4 15,0 0-6-15,0 0-5 0,0 0 0 16,0 0 3-16,0 0-8 16,0 0 8-16,0 0-9 15,0 0-1-15,0 0 0 16,0 0-12-16,0 0-7 15,0 0-14-15,0 0-32 16,0 0-20-16,0 0-35 16</inkml:trace>
  <inkml:trace contextRef="#ctx0" brushRef="#br0" timeOffset="91447.81">10191 6458 12 0,'0'0'19'0,"0"0"14"16,0 0 21-16,0 0 6 16,0 0-31-16,0 0-26 15,0-9-3-15,0 28-9 16,0 13 9-16,0 14 28 15,6 11-12-15,1 4-14 16,5 4 3-16,0 0 0 16,0-9 2-16,-1-10-7 0,-3-14-7 15,-3-16-7-15,1-11-11 16,-1-5-8-16,0 0 4 16,1-5 17-16,-3-14 4 15,-1-5 8-15,1-3 3 16,-3 3 2-16,0 3 5 15,0 7 0-15,0 0 2 16,-10 1-8-16,-10 2 23 16,-2-2-14-16,-2 2-4 15,-1 6-6-15,4 2-3 16,2 0 6-16,2 1-5 16,7 2 10-16,4 0-10 0,4 0 6 15,2 0 2 1,0 0 18-16,0-3-16 0,16-5-11 15,5-5-17-15,7-4 0 16,2-2-22-16,-1 3 11 16,-7 5 12-16,-2 6 8 15,-10 5-17-15,-8 0 7 16,-2 5 9-16,0 14-6 16,0 6 14-16,0 1-1 15,0 2 2-15,0-7 7 16,0 1-2-16,7-4 1 15,3-1 13-15,6-4 1 16,3-5-13-16,0-8 22 16,6 0-28-16,-1-11-2 15,4-13-9-15,-7-8 10 0,-9-6 8 16,-12 0-3 0,-7-5 18-16,-26 8 5 0,-9 5-2 15,-10 15-23-15,-5 15-6 16,-3 0-3-16,-8 19-4 15,-5 12-27-15,-3 5-68 16</inkml:trace>
  <inkml:trace contextRef="#ctx0" brushRef="#br0" timeOffset="92734.24">6919 7202 16 0,'0'0'25'15,"0"0"7"-15,0 0 1 16,0 0 2-16,0 0 5 16,0 0-14-16,13-19 21 15,-9 19 1-15,-2 0-1 16,-2 0-19-16,0 0-2 16,0 0-12-16,3 3-14 15,2 19 2-15,1 9-6 16,-1 18 3-16,0 10-9 0,0 6 7 15,1-4 5-15,-1-4-4 16,1-19-10-16,-3-14-3 16,0-11-4-16,-3-10-44 15,0-3-17-15,0-11-38 16</inkml:trace>
  <inkml:trace contextRef="#ctx0" brushRef="#br0" timeOffset="93066.68">7049 7267 106 0,'0'0'42'0,"0"0"-2"16,0 0 11-16,0 0 3 16,0 0-26-16,0 0-4 15,5 0-17-15,1 0-3 16,4 0-4-16,7-3-20 15,2 0-1-15,3 0-5 16,0 1 16-16,-3 2-6 16,-5 0 3-16,-4 0-14 15,-2 13 18-15,-3 11-10 16,1 9 16-16,-3 12 3 16,0 7 3-16,-3 1 9 15,2-2-9-15,-2-5 5 0,3-11-6 16,-3-8-2-16,0-9 0 15,0-7-35-15,0-11-62 16</inkml:trace>
  <inkml:trace contextRef="#ctx0" brushRef="#br0" timeOffset="93290.05">7253 7425 3 0,'0'0'110'0,"0"0"-50"15,0 0-19-15,0 0-27 16,0 0-14-16,0 0 7 16,-19 9 15-16,-3-2-3 0,0-7-9 15,1 0 0-15,2 0-6 16,5 0-4-16,6 0-11 16,0 0-4-16,3 0-22 15,5-11-12-15,0-7-29 16,0-1-19-16</inkml:trace>
  <inkml:trace contextRef="#ctx0" brushRef="#br0" timeOffset="93697.98">7253 7425 43 0,'-38'-69'63'0,"38"69"-5"0,0 0 15 15,5 0-24-15,0-6-20 16,9-8-29-16,3 4-2 16,-1-1-19-16,0-2 8 15,6 4-10-15,-1 9 2 16,-2 0 0-16,-3 0-29 16,-2 11 27-16,-2 13 6 15,-7 6 17-15,0 7 2 16,-5 2 7-16,0-5 3 15,0-4 4-15,0-9 15 16,0-7-6-16,-3-9 12 16,3 1-10-16,0-6 24 15,0 0 11-15,0 0 7 0,0 0-5 16,12 0-24-16,1 0-40 16,4 0-1-16,-5 0-2 15,-3 0-13-15,1 0-7 16,2-6-30-16,1 1-44 15,1-3-57-15,3 2-68 16</inkml:trace>
  <inkml:trace contextRef="#ctx0" brushRef="#br0" timeOffset="93829.71">7674 7512 179 0,'0'0'70'16,"0"0"6"-16,0 0-67 15,0 0-5-15,0 0-4 16,0 0-52-16,51 13-179 16</inkml:trace>
  <inkml:trace contextRef="#ctx0" brushRef="#br0" timeOffset="96980.24">7921 7353 17 0,'0'0'62'16,"0"0"-37"-16,0 0-9 0,0 0 7 16,0 0 27-1,0 0-21-15,21 21-21 0,-21-21-1 16,0 0 16-1,0 0-21-15,0 0 18 0,0 0-16 16,0 0 21-16,4 0-8 16,-4-3 18-16,2-8-1 15,-2 7-27-15,3-2 5 16,-3 3-12-16,0 3 7 16,0 0 3-16,0 0-17 15,0 0 8-15,0 19-1 16,0 8 8-16,0 5-1 15,0 9 3-15,0-4-10 16,5-2 0-16,0 0-9 16,-5-11-8-16,0-13-50 15,0-8-42-15,0-3-84 16</inkml:trace>
  <inkml:trace contextRef="#ctx0" brushRef="#br0" timeOffset="97518.27">8005 7310 43 0,'0'0'142'16,"0"0"-86"-16,0 0 14 0,0 0-7 15,0 0-20 1,0 0-14-16,49 0-27 0,-35 0-1 15,-1 0 8-15,3 0-18 16,0 0 7-16,1 0 1 16,-6-3-11-16,-3 3 12 15,-6 0 0-15,-2 0-13 16,0 0-5-16,0 0-22 16,0 16 26-16,-16 14 14 15,-1-1 4-15,2 1 1 16,1-8 5-16,1-9-8 15,8-2-2-15,-2-9 0 16,5-2 6-16,2 0-8 16,0 0 5-16,0 0 12 15,0 0-15-15,14 0-11 0,5-8-2 16,-1 0 5-16,1 0-6 16,-2 2-17-16,-3 6 14 15,-9 0 1-15,-3 0-6 16,-2 11-13-16,0 8 29 15,0 3 6-15,0 2 11 16,-7-5 8-16,-7 2 0 16,0-2 8-16,-3-3-18 15,5-5 7-15,1-3-10 16,3-5-12-16,4 2-7 16,2-5-27-16,2 0-51 15,0 0-85-15</inkml:trace>
  <inkml:trace contextRef="#ctx0" brushRef="#br0" timeOffset="97677.71">8331 7487 214 0,'0'0'97'0,"0"0"-62"15,0 0-34-15,0 0-1 16,0 0 0-16,0 0-41 15,13-14-115-15</inkml:trace>
  <inkml:trace contextRef="#ctx0" brushRef="#br0" timeOffset="98366.9">8412 7336 112 0,'0'0'100'15,"0"0"-65"-15,0 0 5 16,0 0-35-16,0 0-10 16,0 0 11-16,49-32-6 0,-35 24 0 15,5 5-4 1,-3 1-9-16,-2 2 5 0,-1 0 6 15,-5 13-40-15,0 17-1 16,-4 7 41-16,-4 4-7 16,0 2 18-16,0-6-8 15,-4-4 22-15,-4-9-9 16,0 0-1-16,3-16 5 16,5 1 29-16,0-2-27 15,0-7 34-15,0 0-16 16,0 0-11-16,8 0-27 15,11-11-6-15,3-2 5 16,2-14-54-16,6 0 40 16,5-5-2-16,0 0 8 15,-4 0-26-15,-7 4 21 0,-8 13 11 16,-5 6 3-16,-6 7 3 16,-5 2-3-16,0 0 0 15,0 0-9-15,0 0 3 16,0 13 6-16,-2 4 20 15,-3 4-20-15,-1 0 19 16,3 4-18-16,3-7 3 16,0 4 2-16,0-1-4 15,5-2 5-15,4-3-1 16,2-3-4-16,-3-4 3 16,-3-3-2-16,1 1-2 15,-3-7 9-15,-3 0-3 0,0 0-7 16,0 0-5-16,-3 0-13 15,-11 0 9-15,-5 3 18 16,3-3-15-16,-5 0 8 16,2 0-4-16,-2 0-44 15,3-16-38-15,5 0-117 16</inkml:trace>
  <inkml:trace contextRef="#ctx0" brushRef="#br0" timeOffset="98550.09">8741 7441 201 0,'0'0'111'0,"0"0"-103"0,100-18 21 16,-67 7-28-16,5-6 2 16,-5-1-3-16,-7 1 0 15,-3 7-14-15,-7 2-30 16,-1 8-38-16,-3 0-64 15</inkml:trace>
  <inkml:trace contextRef="#ctx0" brushRef="#br0" timeOffset="99080.75">9075 7342 69 0,'0'0'56'0,"0"0"-53"15,0 0 1-15,0 0 5 0,0 0-5 16,0 0 4-16,-13 94-4 16,7-72 3-16,6-1-1 15,0 1-6-15,0 2 12 16,6-3-8-16,7-2-1 15,0-3 1-15,1-7 1 16,-4-2-4-16,2-4 16 16,-4-3 16-16,-5 3-13 15,-3-3 12-15,0 0-16 16,0 0-16-16,0 2-5 16,-3 1 1-16,-10-3 4 15,-9 3 3-15,0-3-2 0,0 0-1 16,1 0 0-16,2-8-12 15,-4-9-8-15,4-1-87 16,-2-1-30-16</inkml:trace>
  <inkml:trace contextRef="#ctx0" brushRef="#br0" timeOffset="99245.02">8985 7412 57 0,'0'0'87'0,"0"0"-5"15,103 0-31-15,-72 0 2 16,-5 0-24-16,-3-6-26 16,-7 6 14-16,-6-2-17 0,-5 2-8 15,-1 0-39 1,-1 0-33-16,-1 0-97 0</inkml:trace>
  <inkml:trace contextRef="#ctx0" brushRef="#br0" timeOffset="99423.62">9281 7536 267 0,'0'0'63'16,"0"0"-30"-16,0 0-24 0,0 0-5 15,0 0-8-15,0 0 2 16,35 8-51-16,-35-8-92 15</inkml:trace>
  <inkml:trace contextRef="#ctx0" brushRef="#br0" timeOffset="100130.83">9401 7374 138 0,'0'0'38'16,"0"0"-2"-16,0 0 20 16,0 0-9-16,0 0-44 15,0 0-1-15,35-18-3 16,-16 9 8-16,2 4-14 15,5-1 9-15,-5 6-4 16,0 0-9-16,-7 6 2 16,-2 12-5-16,-7 10 14 15,-5 1 8-15,0 9-5 16,0-3 5-16,-14 2 3 0,4-7 4 16,1-3-9-1,4-11 5-15,-1-2-6 0,6-7 20 16,0-4 7-16,0 0-2 15,0-3 13-15,6 0-43 16,8 0 6-16,5-6-6 16,2-12-13-16,5-10-15 15,5-3 10-15,-4-7-8 16,0 5 14-16,-4 7 9 16,-8 7 3-16,-7 8-5 15,-5 6 11-15,-3 5-12 16,0 0 7-16,0 0-2 15,0 0-11-15,0 8 0 16,0 13 5-16,0 4 14 16,0-7-14-16,0 6 14 0,5-2-14 15,4 2 14 1,1-3-14-16,1 1 10 0,1-5-3 16,-5-7 0-16,-2-2-3 15,-1-5 1-15,-4-3 4 16,0 0-4-16,0 0-9 15,0 0 5-15,-16 0 6 16,-3 0-1-16,0 0 2 16,-1 0-1-16,-2 0 0 15,1 0 0-15,-1 0-12 16,3-8-118-16,3 0-50 16</inkml:trace>
  <inkml:trace contextRef="#ctx0" brushRef="#br0" timeOffset="100310.01">9756 7406 206 0,'0'0'23'0,"0"0"-22"16,0 0-1-16,96-40-5 15,-75 30-1-15,-2 1-16 16,-3-2-8-16,3 3-14 15,-2-3-7-15,-1 1 3 16</inkml:trace>
  <inkml:trace contextRef="#ctx0" brushRef="#br0" timeOffset="100615.26">10033 7282 9 0,'0'0'44'16,"0"0"7"-16,0 0-18 16,0 0-33-16,0 0 13 15,0 0-9-15,-2 57 17 16,-10-27-18-16,2-4 19 15,5 4-18-15,-1 0 23 16,6-6-22-16,0-2 13 16,0-4-12-16,2-1-3 15,12-2 4-15,0-4-7 16,0 0-2-16,0-5 2 16,-4-4-2-16,-1 1 6 15,-7-3-3-15,-2 0-1 0,0 0-1 16,0 2-15-16,-11 2 11 15,-8 3-1-15,0-7 11 16,0 6-10-16,-2-1 10 16,4 1-10-16,-1-6-3 15,1 0-52-15,3 0-67 16</inkml:trace>
  <inkml:trace contextRef="#ctx0" brushRef="#br0" timeOffset="100819.93">9965 7449 210 0,'0'0'86'0,"0"0"-57"0,93-29 25 16,-60 21-25-16,2-5 5 15,-6 2-31-15,-3 3 5 16,-8 2-16-16,-4 6 6 15,-9 0-33-15,-5 0-46 16,0 0-86-16</inkml:trace>
  <inkml:trace contextRef="#ctx0" brushRef="#br0" timeOffset="-85656.27">5289 4661 78 0,'0'0'0'16,"0"0"-10"-16,0 0-52 0</inkml:trace>
  <inkml:trace contextRef="#ctx0" brushRef="#br0" timeOffset="-74333.47">8675 4857 7 0,'0'0'25'0,"0"0"-1"0,0 0 8 16,0 0-7 0,0 0 12-16,0 0-11 0,0 0 12 15,-5 0 8-15,5 0-1 16,0 0-5-16,0 0-20 16,0 0-6-16,9 0-8 15,-1 0 1-15,-3 0-5 16,3 0 7-16,-3 3-8 15,0-3 3-15,4 2 1 16,-4-2-1-16,4 4-2 16,-6-2 3-16,2-2-6 15,-3 0 7-15,-2 0-12 16,0 0 5-16,0 0-1 16,0 0-12-16,0 0-1 0,-12 3 9 15,-19-1 6-15,-6 1-3 16,-13 2 9-16,-6-2-2 15,-7 5-2-15,-3-2 7 16,1 4-2-16,3-4 10 16,2 5-10-16,3-3-4 15,5-3-3-15,3 1 8 16,11-4-16-16,6-2 19 16,8 3-14-16,7-3 10 15,1 0-7-15,0 0 0 16,2 2 3-16,-3-2 1 15,2 0 0-15,-5 0-8 16,5 0 12-16,1 0-14 16,-2 0 13-16,2 0-9 15,3 0 5-15,6 0-4 0,-1 0 1 16,4 0 0-16,-2 0-1 16,4 0 7-16,0 0-13 15,0 0 15-15,0 0-15 16,0 0 13-16,0 0-11 15,0 0 7-15,0 0-2 16,0 0 0-16,0 0 4 16,0 0-10-16,0 0 14 15,0 0-17-15,-2 0 16 16,2 0-15-16,0 0 10 0,0 0-4 16,0 0-1-1,-3 0 3-15,1 0-2 0,-6 0 4 16,-6 0-7-16,3 0 12 15,-3 0-13-15,1 0 12 16,2-2-12-16,0-1 8 16,3 1-3-16,-3 2 1 15,1-4 0-15,-2 2-4 16,1-1 11-16,1 1-15 16,1-2 19-16,2 2-19 15,2 0 11-15,-2 2-3 16,5 0 0-16,2 0 0 15,0 0-3-15,0 0 7 0,0 0-6 16,0 0 9 0,0 0-13-16,0 0 14 0,0 0-11 15,0 0 3-15,0 0 0 16,0 0 0-16,0 0-6 16,0 0 4-16,0 0-36 15,0 0 0-15,-3 0-56 16,-2 0-40-16</inkml:trace>
  <inkml:trace contextRef="#ctx0" brushRef="#br0" timeOffset="-73112.08">10280 4908 36 0,'0'0'6'16,"0"0"19"-16,0 0 37 16,0 0-49-16,0 0 23 15,0 0-11-15,66 3-25 16,-72-3-21-16,-26 0 21 16,-15-3 22-16,-15-5 12 15,-6-2-15-15,-14 1 4 16,-2 1-5-16,-8 3-12 15,3-1 27-15,2 4 4 0,7 2-28 16,7 0 0-16,14 0-6 16,10 0-1-16,14 0 3 15,7 0-9-15,12 0 12 16,6 0-11-16,7 0 3 16,1 0 0-16,2 0 5 15,0 0-4-15,0 0 20 16,0 0-14-16,0 0 15 15,0 0-20-15,0 0 11 16,0 0-12-16,0 0 3 16,0 0-4-16,0 0 2 15,0 0-4-15,0 0-15 16,-4 0-11-16,4 0-47 0,-3 2-21 16,-2 12-56-1</inkml:trace>
  <inkml:trace contextRef="#ctx0" brushRef="#br0" timeOffset="-59905.05">4366 7382 23 0,'0'0'32'0,"0"0"6"0,0 0-21 16,0 0 22-16,0 0-8 15,0 0 3-15,0 0-29 16,19 6-2-16,-19-6-3 16,0 0-8-16,-5 0 0 15,-19-8 8-15,-18-6 79 16,-6 1-43-16,-15-6 8 16,-2 6-40-16,-6-1 42 15,1 6-31-15,-1 2 10 16,1 6-18-16,2 0 17 0,2 0-10 15,10 0-3 1,4 0-6-16,12 0 6 0,7 0-3 16,9 0-4-16,4 0 3 15,10 0-2-15,-2 0-8 16,7 0 6-16,3 0-2 16,-1 0-1-16,0 0 4 15,3 0-8-15,-6 0 13 16,6 0-17-16,-2 0 17 15,-1 0-16-15,1 0 11 16,2 0-4-16,-4 0 0 16,2 0 2-16,2 3-5 15,0-3 11-15,-3 0-15 16,3 0 17-16,0 0-17 16,0 0 15-16,0 0-11 0,0 0 4 15,0 0-1-15,0 0 0 16,0 0 4-16,0 0-8 15,0 0-23-15,0 0-6 16,0 0-40-16,0 0-7 16,0 0-27-16,0 0-31 15</inkml:trace>
  <inkml:trace contextRef="#ctx0" brushRef="#br0" timeOffset="-26900.51">17932 2400 244 0,'0'0'102'15,"0"0"-21"-15,0 0-48 0,0 0 18 16,0 0-28-16,0 0 3 16,0 0-20-16,33-6-5 15,-33 6-2-15,0 0 2 16,0 0-9-16,0 0 14 15,0 0-13-15,-7 0 5 16,-21 8 2-16,-10 11 3 16,-9-3 6-16,2 6-9 15,1-3 1-15,4 2-7 16,7 3 16-16,3 0-22 0,11 3 17 16,5 0-10-1,9 8 9-15,5 8-8 0,0 8 8 16,14 3-4-16,7 0 0 15,9-3 3-15,-3-6-4 16,3-2 2-16,-2-10-2 16,-7-9 3-16,-7-10-11 15,-6-9 10-15,-8-3-2 16,0-2-21-16,-14 6 3 16,-15-1 11-16,-15-2 16 15,-3-3-9-15,-1 0 10 16,-1 0-16-16,5-8 16 15,11-5-18-15,9 2 0 16,11-3-29-16,10 1-20 16,3-9-46-16,14-7-44 0</inkml:trace>
  <inkml:trace contextRef="#ctx0" brushRef="#br0" timeOffset="-26467.19">17939 2499 139 0,'0'0'90'0,"0"0"-31"16,0 0-46-16,0 0 11 15,0 0-6-15,0 0-18 0,7 16 0 16,-14 19 9 0,-5 16 16-16,4 8-24 0,5 3-2 15,3 8 9-15,0-2-8 16,6 1 0-16,7-10 4 15,1-13-6-15,-5-14 10 16,-4-19-12-16,-3-13 4 16,-2-2-22-16,0-33 21 15,3-21-9-15,-1-20 15 16,2-4-5-16,1 4 5 16,-2 15-4-16,2 15 1 15,-2 19 3-15,0 11 13 16,-3 10-16-16,2 6 32 15,-2 0-31-15,5 3-3 16,4 22 10-16,8 12-7 0,4 14-3 16,5 11 4-1,2 2 1-15,2-5-2 0,-1-10-6 16,-1-14-10-16,-1-13-23 16,0-17-55-16,6-5-82 15</inkml:trace>
  <inkml:trace contextRef="#ctx0" brushRef="#br0" timeOffset="-25968.54">18308 2518 130 0,'0'0'83'0,"0"0"-53"16,0 0 19-16,0 0 18 15,0 0-24-15,0 0-43 16,14 2 5-16,-26 44-5 16,-9 18 0-16,-2 20 30 15,4 2-21-15,0-8-2 16,3-11-7-16,3-16-13 16,5-18-13-16,3-14-51 0,2-12-6 15,3-7-92-15</inkml:trace>
  <inkml:trace contextRef="#ctx0" brushRef="#br0" timeOffset="-25562.95">18264 2577 78 0,'0'0'90'0,"0"0"-1"15,0 0 10-15,0 0-22 16,0 0-57-16,0 0-19 15,44 49 13-15,-28-6-20 16,6 7 19-16,-1 10-16 0,0-4 6 16,-4-5 1-16,-1-10-4 15,-7-15-3-15,-1-12 0 16,-6-11 2-16,-2-3-13 16,0-6-29-16,0-24 36 15,0-12 8-15,0-10-7 16,0 1 7-16,0 5-5 15,0 9 4-15,0 10 0 16,4 11-3-16,-2 8 10 16,-2 8-5-16,0 0 5 15,0 0-14-15,3 27 1 16,-1 21 6-16,6 17 8 0,-2 7 0 16,4 4-8-1,4-9-1-15,0-8 1 0,-3-10-45 16,-3-14-18-16,-6-20-100 15</inkml:trace>
  <inkml:trace contextRef="#ctx0" brushRef="#br0" timeOffset="-24967.65">18663 2566 7 0,'0'0'90'0,"0"0"-38"15,0 0-37-15,0 0-9 16,0 0 16-16,0 0-21 16,0 35 34-16,0 3-18 15,5 13 1-15,4 8-15 16,-2 8 8-16,0 6-5 15,-2 0 6-15,-3-4 5 16,-2-12-10-16,0-9-1 0,-16-7 1 16,-11-11-14-16,-3-12 6 15,-5-8-2-15,-3-10-6 16,3 0 6-16,0-4-10 16,4-18-34-16,10-10-29 15,7-9-97-15</inkml:trace>
  <inkml:trace contextRef="#ctx0" brushRef="#br0" timeOffset="-24656.79">18919 2634 104 0,'0'0'64'0,"0"0"-29"15,0 0-15-15,0 0 19 16,0 0-1-16,0 0-4 16,21-38-34-16,-21 59-3 15,0 22 3-15,0 22 20 16,5 13-16-16,4 8 7 15,5-5-11-15,-4-6-3 16,1-16 0-16,-6-21-53 16,-5-19-41-16,0-19-88 0</inkml:trace>
  <inkml:trace contextRef="#ctx0" brushRef="#br0" timeOffset="-24063.18">18802 2612 176 0,'0'0'112'16,"0"0"-55"-16,0 0-40 16,0 0 25-16,0 0-3 15,0 0-21-15,73-30-11 0,-48 28-5 16,-1-4 0 0,6 6 11-16,5-2-24 0,-2 2 17 15,0 0-12-15,-7 0 0 16,-4 2-7-16,-6 12 4 15,-7 2 2-15,-9 10 1 16,0 4 12-16,-12 5-15 16,-11 0 18-16,-8 3-2 15,4-6-5-15,0-7 16 16,3-4 5-16,8-7-12 16,7-1 16-16,9-5 0 15,0 3 29-15,14 5-23 16,16 5-10-16,8 1-12 15,5 2-19-15,1-3 8 16,-4-1-7-16,-10-10-20 0,-8-5-6 16,-8-5 1-1,-9 0-59-15,-3-10 29 0,-2-25-80 16,0-13 41-16,0-15 31 16,-12-2 15-16,3 7 7 15,4 1 48-15,2 14 9 16,-1 8 30-16,4 14 42 15,0 10-13-15,0 6 26 16,0 5-39-16,0 0 1 16,0 8-44-16,4 21-7 15,6 25 8-15,4 18-10 16,-3 15-2-16,2 10 8 0,-2-3-9 16,3 5 10-1,0-5-20-15,-4-13 0 0,-4-24-32 16,-6-25-37-16,0-32-47 15,-3-19-56-15</inkml:trace>
  <inkml:trace contextRef="#ctx0" brushRef="#br0" timeOffset="-23861.14">19467 2552 124 0,'0'0'101'16,"0"0"-49"-16,0 0-52 15,0 0 15-15,0 0 13 0,0 0 23 16,-104 84-22 0,53-70-25-16,-1-4-1 0,7-1-6 15,3-2 3-15,16-1-12 16,7 2-34-16,10 3-19 16,9 5-124-16</inkml:trace>
  <inkml:trace contextRef="#ctx0" brushRef="#br0" timeOffset="-23697.07">19567 2819 156 0,'0'0'106'0,"0"0"-22"16,0 0-67-16,0 0-17 16,0 0 0-16,-108 35 38 0,35-22-26 15,-11 4-6-15,-3-4-6 16,-3-8-57-16,11-5-216 15</inkml:trace>
  <inkml:trace contextRef="#ctx0" brushRef="#br0" timeOffset="-15051.22">7772 7078 1 0,'0'0'0'15,"0"0"-1"-15,0 0 1 16,0 0 0-16</inkml:trace>
  <inkml:trace contextRef="#ctx0" brushRef="#br0" timeOffset="-14633.2">7772 7078 11 0,'-79'-37'14'16,"81"23"18"-16,1-2-11 15,-1-3-10-15,5-2-3 16,-2 2 4-16,3-2-5 15,0-3-4-15,3-4-3 16,-1 6 7-16,2-2-13 16,-1 6 15-16,-3 4-12 15,-1 7 7-15,-1 1-4 16,-6 3 0-16,3 3 4 0,-3 0-4 16,0 0-15-16,3 0 12 15,-3 3 3-15,5 18-2 16,1 6 4-16,4 8 2 15,1 1 10-15,1-4 0 16,-5 0-9-16,2-8-2 16,-4-2 3-16,-5-6-6 15,0-6-2-15,0-7-64 16</inkml:trace>
  <inkml:trace contextRef="#ctx0" brushRef="#br0" timeOffset="-13333.84">7530 6242 12 0,'0'0'41'0,"0"0"-18"15,0 0 15-15,0 0-17 16,0 0 4-16,0 0-12 16,0 0 0-16,0 0 5 15,0 0 0-15,3 0 12 16,-3 0-11-16,0 0 21 15,0 0-24-15,2 0 15 16,3 0-18-16,4 0 0 16,1 0-13-16,7 0-6 15,-4 0 5-15,-1-5-8 16,-5-1 6-16,2 1-4 16,-1 0-4-16,-6 2-11 15,4 0-11-15,-6 1 30 16,0 2 2-16,0 0-13 15,0-3-41-15,0 0-10 0,0 0-2 16,-3 1 60-16,-5-4 14 16,1 4-10-16,-2-1 3 15,1 3-12-15,-1 0 2 16,-4 0 9-16,2 0 0 16,-2 0-6-16,-1 0 2 15,0 0 10-15,1 5-13 16,2 1 16-16,6-1-11 15,-1 1 3-15,3-1 0 16,3 3 12-16,0 3 30 16,16 4-9-16,3 0-19 15,0-5 17-15,0-2-25 0,4-2 19 16,-7-6-25-16,6 0-3 16,-1 0-1-16,0 0-9 15,2-3-8-15,-1-8 6 16,-1 1 12-16,-2-1 4 15,0 0-9-15,-5 3 16 16,-7 2-12-16,-1 1 10 16,-3 5-4-16,-3 0-2 15,0 0-5-15,0 0-7 16,0 0-43-16,0 0 35 16,-11 0 9-16,-2 11 9 15,-3 4 4-15,-3 10 4 16,2 2 0-16,4-1 17 0,4-4-14 15,4-3-5 1,5 0 16-16,0-8-3 0,0 0 16 16,0-4-19-16,5-4 17 15,4 0-21-15,4 0-1 16,0-3-9-16,3 0-3 16,-2-3-6-16,-5-10-25 15,-4-6 8-15,-5-5-70 16</inkml:trace>
  <inkml:trace contextRef="#ctx0" brushRef="#br0" timeOffset="-13131.04">7650 6046 20 0,'0'0'23'15,"0"0"-6"-15,0 0 1 16,0 0-9-16,54 104 16 15,-33-55 4-15,1 4 0 16,-1-1-19-16,-4-4 11 16,-6-16-19-16,-6-4-4 15,-5-10-21-15,0-7-31 16,0-5-25-16</inkml:trace>
  <inkml:trace contextRef="#ctx0" brushRef="#br0" timeOffset="17223.07">17678 3792 11 0,'0'0'31'0,"0"0"21"16,0 0-15-16,0 0-2 16,0 0-14-16,0 0-4 15,0 0-17-15,2 3-3 16,1 5 3-16,0-3 0 16,-1 1 3-16,-2-6 3 0,0 0-12 15,0 0 2-15,0 0-8 16,0-11-17-16,0-13 21 15,-2-6 5-15,-6-5 6 16,2 9 3-16,1 7-6 16,2 8 4-16,3 11 3 15,0 0 14-15,0 0-6 16,0 0-1-16,0 19-14 16,0 21 0-16,0 19 6 15,0 11 14-15,0 5 2 16,0 3-20-16,3 0 17 15,4 0 3-15,5-11-19 0,-1-13 2 16,-1-21-5-16,-4-20-51 16,-3-10-51-16,2-3-62 15</inkml:trace>
  <inkml:trace contextRef="#ctx0" brushRef="#br0" timeOffset="18251.32">18092 3879 99 0,'0'0'30'15,"0"0"40"-15,0 0-34 16,0 0-11-16,0 0-2 0,0 0-17 16,80-60-12-16,-80 55 5 15,-12-3-5-15,-9 8 3 16,-5 0 1-16,-7 8-9 15,-6 19-1-15,1 5 12 16,0 11 0-16,3 0 9 16,11-3-8-16,13-2-1 15,11 5 10-15,0-3 7 16,21 1-1-16,14-9-9 16,17-13-3-16,2-19-4 15,7 0-12-15,4-27-3 16,-6-14 9-16,-5-1 8 15,-7-1-7-15,-7 5 10 16,-7 3-5-16,-5 6 0 0,-4 4 0 16,-10 7 0-16,-4 7 4 15,-4 3-7-15,-4 8 9 16,1 0-12-16,-3 0 3 16,0 8-2-16,3 18 5 15,-1 18 0-15,1 7 1 16,3 10-1-16,1 2 0 15,2 1 4-15,4-2-12 16,1-17 1-16,-3-12 1 16,-6-20-30-16,-5-13-4 15,0-2-107-15,0-33 122 16,-14-14 15-16,4-13 10 16,1-5 4-16,-1 5-2 0,4 11 21 15,1 13 10-15,0 17 14 16,5 10-13-16,-3 6 15 15,3 5 13-15,0 0-21 16,0 0-22-16,13 13-19 16,10 11-8-16,1 8 0 15,-1-2 5-15,5 3 3 16,-4-9 3-16,1-5 0 16,-1-12 1-16,1-7-4 15,-1-7-10-15,-5-23 9 16,-2-7-22-16,-6-6 19 15,-1 8 4-15,-4 5-6 0,-1 6 12 16,-5 7-7-16,3 4 3 16,-1 10-2-16,-2 3 3 15,0 0 5-15,0 0 6 16,5 11-14-16,4 21 0 16,3 19-1-16,0 11-6 15,5 6 7-15,2-7-4 16,-3-10-10-16,3-16 8 15,-5-13-11-15,-3-17-15 16,-3-5 28-16,0-24-53 16,2-19-15-16,4-16 27 15,-2-6 45-15,-5 6 3 16,-1 8 15-16,0 13 7 0,-6 17-4 16,0 10 13-16,0 8-2 15,0 3 25-15,0 0-34 16,0 19-14-16,7 21-7 15,2 20 13-15,5 15-15 16,2 0 3-16,3 1 17 16,2-6 3-16,1-8-15 15,-6-14-4-15,-4-16-8 16,-12-24-40-16,0-8-103 16</inkml:trace>
  <inkml:trace contextRef="#ctx0" brushRef="#br0" timeOffset="18566.06">18954 3921 1 0,'0'0'53'16,"0"0"24"-16,0 0 15 16,0 0-28-16,0 0-34 15,0 0 0-15,68-29-20 16,-33 23-3-16,6 6-7 15,5-2 0-15,3-1-1 16,5 3-4-16,-11 0 2 16,-7 0-20-16,-4 0 21 15,-10 22-11-15,-6 7 13 16,-13 9 9-16,-3 8-5 16,-13 8-4-16,-17-4 2 0,-5-4 0 15,-7-3 3-15,10-13-10 16,0-6-9-16,1-8-30 15,10-5-73-15</inkml:trace>
  <inkml:trace contextRef="#ctx0" brushRef="#br0" timeOffset="-55386.86">12690 7638 289 0,'0'0'89'0,"0"0"-83"0,0 0 0 16,0 0 43-16,-91-24-3 15,34 15 15-15,-8 1-30 16,1 8 0-16,1-7-26 16,8 7 18-16,4 0-22 15,11 0 12-15,9 0-6 16,10 0-2-16,12 0-5 15,4 0 0-15,5 0-3 16,0 0 2-16,0 0-9 16,0 0-46-16,8 0-24 15,12 2-68-15,1 9-41 16</inkml:trace>
  <inkml:trace contextRef="#ctx0" brushRef="#br0" timeOffset="-53764.33">13265 7651 225 0,'0'0'107'0,"0"0"-60"16,0 0-29-16,0 0 38 15,0 0-21-15,0 0-11 16,0 0-24-16,10 0-1 15,-10-5-1-15,0-3-6 16,-7-3 0-16,-9 3 2 16,-6 3 4-16,-6 5-10 15,-2 0 11-15,-8 0 1 16,1 13 2-16,-4 6-2 16,6 2 0-16,2 4-8 0,8 1 18 15,12 4-16-15,7-3 12 16,6 5 3-16,0-2 1 15,14-6 16-15,7-5-9 16,7-9-3-16,1-2 2 16,-1-8-1-16,-4-2-15 15,3-28 5-15,-5-16-13 16,-1-8 8-16,-1 1 0 16,-7 10-3-16,-7 16 0 15,-1 13 3-15,-2 14-1 16,-3 0-7-16,2 0-21 15,1 9-11-15,3 10 35 16,2 7 1-16,3 4-3 0,3-1 7 16,-4-7 0-16,-1-3 5 15,1-14-12-15,-1-5 3 16,1 0 3-16,6-3-23 16,3-16 24-16,1-7 0 15,-1-9 3-15,3 0-3 16,-9 3 2-16,-5 13 6 15,1 3-5-15,-7 10 0 16,-2 6-3-16,0 0-3 16,0 0-28-16,-2 3 24 15,-15 16 2-15,-1 0 10 16,-3 7-10-16,3 4 13 0,1 0-8 16,10-1 3-1,7-7 13-15,0-1-4 0,0-2 39 16,16-8-38-16,5 0 3 15,1-11-16-15,8 0-10 16,3-14-12-16,0-10-42 16,-1-9 10-16,-3 4-83 15,-4-3-38-15</inkml:trace>
  <inkml:trace contextRef="#ctx0" brushRef="#br0" timeOffset="-52881.64">13653 7557 54 0,'0'0'81'0,"0"0"-16"16,0 0 1-16,0 0-15 0,0 0-2 15,0 0-32-15,10-11-17 16,-10 11-17-16,-10 0 10 16,-11 8 4-16,-7 11 3 15,1-2 8-15,0 7-4 16,8 0-8-16,8 0 27 15,6 0-22-15,5-3 9 16,0 1 35-16,0-6-23 16,2 0 8-16,15-2-16 15,-1-4-2-15,0-1-9 16,1-4-3-16,-7-2 10 16,1 2-9-16,-6-3 2 0,4 1 7 15,-4 0-17-15,-5 0 14 16,3-3-4-16,-1 0-1 15,-2 0 0-15,0 0-1 16,0 0 4-16,0 0-8 16,0 0 13-16,0 0-15 15,0 0 11-15,0 0-2 16,0 0-3-16,0 0 1 16,0 0 3-16,0 0-5 15,0 0 0-15,0 0 2 16,4 0-10-16,1 0 7 15,0-3-5-15,4-3 7 16,3-7-5-16,2-6 4 0,5 1-4 16,-2-10 3-1,-1 2-10-15,-2 2 6 0,-3 0-14 16,-3 7 16-16,-8 6-24 16,0 3 11-16,0 3-17 15,0 3 1-15,-8-4 10 16,-3 6 2-16,-1 0 3 15,0 0 0-15,-2 11 12 16,0 5 10-16,3 8 3 16,1 6-5-16,7-3 8 15,3 2 4-15,0 1 11 16,8-3 10-16,16 0-26 0,3-8 12 16,1-12-18-1,7-1-3-15,-3-6-1 0,4-8-5 16,0-16-3-16,-1 2 8 15,-9-13 2-15,0 3 2 16,-14 5-8-16,-3 6 3 16,-4 4-1-16,-5 6-16 15,0 6 15-15,0 5-4 16,0 0 5-16,0 0-12 16,0 5 2-16,0 28 12 15,9 18 22-15,-2 13-2 16,10 4-20-16,-1 2 16 15,1 5-13-15,-4 0 8 16,0-5-7-16,-4-8-1 16,-7-19-3-16,-2-19-33 0,0-13-35 15,-2-11-125-15,-12-8 4 16</inkml:trace>
  <inkml:trace contextRef="#ctx0" brushRef="#br0" timeOffset="-52647.1">13930 7783 55 0,'0'0'32'16,"0"0"26"-16,0 0-35 15,114-73 42-15,-65 68 7 16,0-3-19-16,-2 3 4 16,-9 5-36-16,-15 0-15 0,-11 5-5 15,-12 22-2-15,-3 10-5 16,-24 14 6-16,-6 3 11 15,-8-5-11-15,4-17-13 16,-2-8-46-16,7-13 8 16,9-8-45-16,7-3-13 15</inkml:trace>
  <inkml:trace contextRef="#ctx0" brushRef="#br0" timeOffset="-52432.5">14237 7423 35 0,'0'0'100'0,"0"0"-23"16,0 0-15-16,0 0 7 0,0 0-31 16,0 0 14-16,46 64-40 15,-34-5 23-15,-2 9-28 16,8 12 1-16,5 9 2 16,-4-9 6-16,0-2-16 15,-3-19-9-15,-6-18-9 16,-7-19-55-16,1-20-72 15,-2-2-52-15</inkml:trace>
  <inkml:trace contextRef="#ctx0" brushRef="#br0" timeOffset="-52310.6">14541 7678 125 0,'0'0'137'0,"0"0"-46"16,0 0-35-16,0 0-30 15,0 0-24-15,-122-40-2 16,64 66 0-16,-1 7-77 15,5-9-147-15</inkml:trace>
  <inkml:trace contextRef="#ctx0" brushRef="#br0" timeOffset="-40915.02">12756 8512 9 0,'0'0'3'15,"0"0"30"-15,0 0 6 16,0 0-11-16,0 0-20 16,0 0 2-16,0 0 11 0,0 0-5 15,4 0 20-15,-4 0-14 16,3 0 29-16,-3 0-16 16,0 0 14-16,2 0-9 15,-2 0 9-15,3 0-7 16,2 0-12-16,-1 0 3 15,-2 0-22-15,-2 0 26 16,0 0-35-16,0 0-2 16,0 0 0-16,-6 0-7 15,-21 0-1-15,-17 0 8 16,-7 0-1-16,-11 0 3 16,-1 0-6-16,6 0 10 15,8 0-12-15,6 0-7 0,13 0 7 16,9 0-15-16,7 0 2 15,5 0-15-15,9 0-50 16,0 0 3-16,23 0-43 16</inkml:trace>
  <inkml:trace contextRef="#ctx0" brushRef="#br0" timeOffset="-40546.25">13219 8318 300 0,'0'0'5'0,"0"0"23"16,0 0-19-16,0 0-5 15,0 0-1-15,40-86 8 16,-64 64-5-16,-9 14-2 15,-11 0-8-15,-6 8 4 16,-5 14-7-16,0 21 14 16,7 8-7-16,9 11 0 15,13 7-17-15,10 12 17 16,11 15 16-16,5 9 2 16,0 8-12-16,15 8 29 0,5-3-31 15,-1-13 18 1,-3-19-14-16,-6-27-8 0,-4-24-16 15,-3-22-61-15,-3-5-40 16,0-26-131-16</inkml:trace>
  <inkml:trace contextRef="#ctx0" brushRef="#br0" timeOffset="-40335.04">13050 8807 145 0,'0'0'52'16,"0"0"24"-16,0 0-45 15,0 0-23-15,0 0 10 16,0 0 3-16,-57-35-12 16,20 30 2-16,-5 2 7 0,4 0-17 15,9 1 3-15,1-4 0 16,12 6-8-16,9-5-5 16,3 3-7-16,4-1-54 15,0 3-56-15,6-3-23 16</inkml:trace>
  <inkml:trace contextRef="#ctx0" brushRef="#br0" timeOffset="-39630.51">13115 8562 251 0,'0'0'45'0,"0"0"-41"16,0 0 7-16,0 0-7 15,0 0 1-15,0 0-5 16,12 0-14-16,-21 19 10 16,-10 8 4-16,-2 5 22 15,4 4-21-15,1-7 7 16,7 1 1-16,7-4 15 15,2 2-22-15,0-10 21 16,11-1-11-16,5-12 6 0,6-3-12 16,5-2-6-1,0-10-14-15,1-12 4 0,-7-5-4 16,-5-2 20-16,-11 2-12 16,-2 3-5-16,-3 0 9 15,-3 7 0-15,-9 1-1 16,-5 8 2-16,1 3-11 15,2-1 11-15,3 6-4 16,3 0-3-16,2 0 16 16,6 0-2-16,0 0 10 15,0 0 25-15,0 0-2 16,0 0-26-16,9 0-13 16,7-5-18-16,1-3 16 0,-1-3 2 15,-2 3 8 1,1 3-7-16,1 5-2 0,-2 0-1 15,5 19-11-15,-3 13 5 16,3 14 0-16,4 2 4 16,-8 0 6-16,-1-13-7 15,-3-11 10-15,-3-10 6 16,-6-14-3-16,5 0 7 16,-2-16-10-16,4-17 8 15,1-4 22-15,4-9-17 16,2 9 22-16,3 7-35 15,0 11 8-15,2 3-13 16,4 8-2-16,-1 8-36 16,1 0-4-16,-6 0-22 0,0 0-26 15,-9 0 2-15,2 0-49 16</inkml:trace>
  <inkml:trace contextRef="#ctx0" brushRef="#br0" timeOffset="-39213.4">13637 8566 23 0,'0'0'86'15,"0"0"-11"-15,0 0 40 16,0 0-51-16,0 0-23 16,0 0-37-16,8 37 24 15,-8-5-9-15,0 9-11 16,3-4 16-16,0 3-23 16,2-4 29-16,-3-12-24 15,1-8 6-15,-1-8-6 0,-2-8-12 16,0 0 1-16,4 0-15 15,1-22-2-15,3-4 22 16,1-10 3-16,-2-1-2 16,2 7 5-16,-4 12-2 15,0 9-2-15,-1 7 1 16,-4 2 5-16,2 0 3 16,3 0-11-16,7 19-1 15,0 2-3-15,5 11 2 16,2 3 4-16,1 0 1 15,-5-3 4-15,-1-10-5 16,-5-8-1-16,-4-12 2 0,-5-2-3 16,0-13-39-16,5-19 27 15,1-17 12-15,-4-8 1 16,-2 1 9-16,3 8-19 16,-3 13 9-16,3 8-29 15,-3 8-53-15,2 6-85 16</inkml:trace>
  <inkml:trace contextRef="#ctx0" brushRef="#br0" timeOffset="-38531.39">14140 8616 370 0,'0'0'14'0,"0"0"19"16,0 0-29-16,0 0-1 16,0 0-1-16,0 0-4 15,26-26-26-15,-52 26 16 16,-12 13 12-16,-4 11 1 16,-3 11 2-16,1 0 6 15,6 3-8-15,8-6 14 16,8 3-15-16,9 0 7 15,10-11 5-15,3 0 11 16,0-13 13-16,5-3-18 16,11-8-13-16,10 0-5 0,3-11-3 15,3-13-10-15,1-3 26 16,-5 0-21-16,-7 1 12 16,-4 7-8-16,-7 2-4 15,1 7 4-15,-6 4 2 16,-1 6 1-16,-4 0-5 15,0 0-1-15,0 0 6 16,5 0-31-16,-3 6 29 16,3 4-2-16,2-2 10 15,-5-2-1-15,-2-1 2 16,0-5 11-16,0 0-16 16,5 0-2-16,0-5 3 15,4-3-11-15,1-5 17 0,2 4-8 16,-4 7 2-16,0 2 3 15,3 0-5-15,-3 8-48 16,1 10 30-16,-2 4-7 16,-4-3 21-16,3-6 4 15,-6-4-2-15,0-9 4 16,0 0-4-16,0-6-19 16,5-18 21-16,5-3 54 15,10-3-24-15,4-2 2 16,4 8-22-16,1 0 1 15,6 5-11-15,-2 8 0 16,0 6-35-16,2-3-35 0,-5 8-69 16</inkml:trace>
  <inkml:trace contextRef="#ctx0" brushRef="#br0" timeOffset="-38047.24">14699 8692 98 0,'0'0'55'0,"0"0"28"16,0 0-53-16,0 0 8 16,0 0 9-16,0 0-19 15,70-9-16-15,-70 9-12 16,0 0-1-16,-11 0-17 15,-10 0 16-15,-7 6-4 0,-1 12 6 16,-1 10 11 0,0-4-3-16,6 8 15 0,7 3-20 15,3 0 47-15,12 0-43 16,2 0 39-16,0-5-40 16,0-11 15-16,2-6-19 15,15-8-2-15,2-5-26 16,2-24-43-16,4-22 8 15,-1-13-57-15,-7-8 38 16,-12 0-51-16</inkml:trace>
  <inkml:trace contextRef="#ctx0" brushRef="#br0" timeOffset="-37656.74">14650 8399 5 0,'0'0'86'15,"0"0"-13"-15,0 0 6 0,0 121-13 16,0-62-17-16,7 2 2 15,5 4-12-15,-1-9-15 16,2-2 0-16,-2-8-24 16,3-9 9-16,-3-9-5 15,-1-10 1-15,4-15 0 16,0-3-10-16,2 0-11 16,8-3-2-16,6-21 16 15,-6-11-10-15,2-5 9 16,-8 2-15-16,-5-2 16 15,-7 10-28-15,-6 6 2 16,0 8 2-16,0 5-2 0,-11 6-5 16,-3 5 2-16,-2 0 16 15,-1 2 2-15,-1 20 13 16,5 2 16-16,2 6 15 16,2 2-12-16,9 3 18 15,0 0-9-15,6-5-6 16,10-1-16-16,1-15-6 15,2-4-9-15,5-10-33 16,6-10-25-16,10-9-32 16,4-11-63-16</inkml:trace>
  <inkml:trace contextRef="#ctx0" brushRef="#br0" timeOffset="-37263.75">15249 8662 208 0,'0'0'48'15,"0"0"-41"-15,0 0-1 16,0 0-4-16,0 0 4 16,0 0 2-16,23 0-7 15,-23 0 1-15,0 0 5 16,0 0-9-16,0 0 5 15,0 0-4-15,-11 0 13 16,-8 14-1-16,-5-1 9 16,-4 11-2-16,-5 0-11 0,3 6-5 15,1-3 1-15,1 5 0 16,12-2 8-16,2-1 3 16,9 1 33-16,5-1-2 15,0 1-14-15,9-11 1 16,4-3-23-16,6-8 4 15,3-3-13-15,2-5-4 16,0 0-21-16,4-16 8 16,-1-16-58-16,-5-14-43 15,-3-8-61-15</inkml:trace>
  <inkml:trace contextRef="#ctx0" brushRef="#br0" timeOffset="-37081.52">15193 8312 364 0,'0'0'63'16,"0"0"-28"-16,8 122-29 15,5-44-7-15,-2 8 13 16,1-3 5-16,-5 3-17 16,-7-3-10-16,0-5-14 15,0-13-18-15,0-11-55 16,-7-19-69-16</inkml:trace>
  <inkml:trace contextRef="#ctx0" brushRef="#br0" timeOffset="-32599.06">16022 8651 172 0,'0'0'63'0,"0"0"-63"15,0 0 0-15,0 0 0 16,0 0 2-16,0 0 9 16,0 0-9-16,26-72 17 15,-34 50-13-15,-5 3 15 16,1 6 0-16,2-3-4 16,-1 8-11-16,-1 2-6 15,2 6-3-15,-1 0-8 0,-3 6 9 16,2 24-8-16,0 12 10 15,1 15 6-15,8 18-6 16,3 3-5-16,0 8 2 16,0 14-1-16,3-4 4 15,6-1 10-15,-4-17-8 16,-3-19-4-16,-2-16-2 16,0-32-59-16,-10-11-160 15</inkml:trace>
  <inkml:trace contextRef="#ctx0" brushRef="#br0" timeOffset="-32385.53">15931 8891 195 0,'0'0'100'0,"0"0"-61"16,0 0-39-16,0 0-15 16,0 0 15-16,0 0 19 15,-92 11-12-15,43-6 6 16,1 3-6-16,4-8-12 15,11 5 5-15,17-5-7 16,8 0-7-16,8 0-32 16,3-5-5-16,24-6-5 15,14-2-51-15,8-11 44 16</inkml:trace>
  <inkml:trace contextRef="#ctx0" brushRef="#br0" timeOffset="-32249.57">15931 8891 13 0,'44'-97'12'0,"-47"97"-12"15,-2 0-2-15,-1 5-11 16</inkml:trace>
  <inkml:trace contextRef="#ctx0" brushRef="#br0" timeOffset="-31349.69">16010 8796 68 0,'0'0'41'0,"0"0"20"16,0 0-14-16,0 0 0 16,0 0-18-16,0 0-26 15,0 17-3-15,0-1 0 16,-16 5-4-16,-3 6 10 16,0 0-12-16,3 0 13 15,4 0-14-15,2 0 13 16,10-3-6-16,0 0 3 15,0 1 7-15,13-12 9 16,9-5-18-16,0-5-2 0,2-3-5 16,4-11-1-16,-2-21 4 15,-1-3 0-15,-6 0-1 16,-14-3 4-16,-5 9 0 16,0 4-6-16,-10 9 1 15,-6-3-9-15,-3 8 13 16,-4 6-5-16,7-3 5 15,3 5 2-15,4 3-2 16,9 0-3-16,-2 0 4 16,2 0 34-16,0 0-7 15,2 0 1-15,12 0-18 16,0 0-20-16,2 0 3 16,1 0 4-16,2-2 1 15,-5-4 2-15,-2 6 6 16,-1 0-6-16,-3 0-11 0,3 22-20 15,1 5 21-15,0 8-4 16,-3 2 12-16,-1-7 4 16,-2-12 9-16,-1-9-5 15,-5-9-3-15,0 0 1 16,3-9 3-16,5-15-7 16,2 0 7-16,2-8 5 15,4 10-9-15,3 9-4 16,0 0 1-16,-3 7-11 15,-2 6 1-15,-1 0-8 16,-7 0 0-16,-1 0-22 16,0 0 31-16,-1 0 5 0,-2 0-3 15,1 0 5-15,2 0-4 16,-3 0-22-16,5 11 14 16,-2 3-84-16</inkml:trace>
  <inkml:trace contextRef="#ctx0" brushRef="#br0" timeOffset="-30953.49">16665 8705 59 0,'0'0'65'15,"0"0"-51"-15,0 0-2 16,0 0 20-16,0 0 8 0,0 0-5 16,19 108-10-16,-16-30-9 15,4 11 18-15,-1 10-9 16,2 6-11-16,-3-3 12 16,-5-19-17-16,0-18-9 15,0-22-18-15,-8-35-69 16,-10-8-127-16</inkml:trace>
  <inkml:trace contextRef="#ctx0" brushRef="#br0" timeOffset="-30697.06">16602 8885 166 0,'0'0'47'0,"0"0"-34"0,47-78 9 15,-21 67-7 1,4 6 29-16,-3 3-14 0,1 2-29 15,-1 0 20-15,-5 2-16 16,-8 9-10-16,-9 2-14 16,-5 9 19-16,-3 10 0 15,-22 14 10-15,-8 8-8 16,-7-6 8-16,0-11-10 16,-4-9-38-16,6-10 1 15,11-12-34-15,7-6-11 16,15 0 4-16,5-24 22 15</inkml:trace>
  <inkml:trace contextRef="#ctx0" brushRef="#br0" timeOffset="-30214.47">16854 9054 17 0,'0'0'67'0,"0"0"-44"15,0 0-14-15,0 0 22 16,0 0 39-16,6-85-40 16,8 47-23-16,1 3-7 15,8 6-3-15,-2 4-7 16,10 4-3-16,-5 7 9 16,2 3 8-16,-4 6-9 15,-5 5 5-15,-5 0-6 0,-3 0-25 16,-6 16 21-16,-3 1-6 15,-2 1 0-15,0 7 15 16,0 4 2-16,3 3-4 16,-3 3 10-16,3 3-1 15,3-6 0-15,1-5 4 16,5-5 12-16,4-9 6 16,-6-2 3-16,7-11-27 15,-1 0 15-15,0 0-19 16,1-30-3-16,-3-13 3 15,-3-3 0-15,-4-2-3 16,-7 0 3-16,0 7 8 0,0 12-8 16,-11 7 9-16,-5 6-8 15,-6 8-1-15,1 3 0 16,-3 2-9-16,1 3 6 16,4-3-21-16,3 3-77 15,11 0-32-15</inkml:trace>
  <inkml:trace contextRef="#ctx0" brushRef="#br0" timeOffset="-29941.49">17465 8592 262 0,'0'0'4'15,"0"0"-4"-15,0 0-12 16,0 0-38-16,0 0 38 0,0 0 12 15,-35 41 9-15,6-15-7 16,1 4 28-16,7 3-21 16,4-2 23-16,6-1-27 15,8 0 22-15,3-1-1 16,3-4 4-16,16-1-27 16,6-11-3-16,2-10 0 15,5-3-29-15,4 0 6 16,-6-16-68-16,-3-8 13 15,-5-6-49-15</inkml:trace>
  <inkml:trace contextRef="#ctx0" brushRef="#br0" timeOffset="-29387.55">17645 8651 136 0,'0'0'65'16,"0"0"-29"-16,0 0-16 16,0 0 28-16,0 0-19 15,0 0 2-15,5 0-6 16,-5 0-23-16,0 0 2 16,0 0 4-16,0 0-6 15,0 0 5-15,0 0 1 0,0 0-1 16,0 0 11-16,0 0-1 15,0 0-6-15,0 0 1 16,0 0-9-16,0 0 0 16,0 0 6-16,0 0-15 15,0 0 14-15,0 0-5 16,0 0-2-16,0 0 1 16,0 0 4-16,3 0-5 15,-1 0 3-15,5 0 8 16,-5 0-12-16,3 0 7 15,-2 0-10-15,-1 0 3 16,2 0-2-16,-4 0-7 0,2 0 4 16,-2 0 0-16,3 0 10 15,-3 0 0-15,0 0 1 16,0 0-6-16,0 0 5 16,0 0-10-16,0 0 1 15,0 0-1-15,0 0 5 16,0 0 0-16,0 0-4 15,0 0 13-15,0 0-16 16,0 0 8-16,0 0-2 16,0 0-41-16,0 0-34 15,0 0-47-15,0 0-22 16</inkml:trace>
  <inkml:trace contextRef="#ctx0" brushRef="#br0" timeOffset="-28732.53">17582 8681 26 0,'0'0'99'0,"0"0"-21"15,0 0 21-15,0 0-24 16,0 0 13-16,0 0-42 16,17 11-13-16,-1-11-16 15,3 0-16-15,2 0-2 16,2-3-6-16,-2-5 5 15,1-8-18-15,-1-3 20 16,-2 0-36-16,-3 0 26 16,-7 9-9-16,-4-4-8 0,-5 9 16 15,0 2-42-15,0 0 32 16,-14 3-16-16,-4 0 26 16,-4 0-4-16,-2 0 4 15,2 11 11-15,-5 8 4 16,6 5-1-16,4 0-2 15,6 1 28-15,6 4-23 16,5 1 36-16,0-1-23 16,14-2 17-16,5-5-36 15,5-11-6-15,3-11-21 16,5-3-37-16,1-24 16 16,8-8 3-16,-6-8 27 15,-2 3-28-15,-4-3 43 0,-10 13 3 16,-5 3 4-16,-9 13-2 15,-1 9 6-15,-4 5 2 16,0 0-9-16,-9 0 17 16,-7 5-2-16,-1 17 43 15,3 5-54-15,4 2 28 16,5 7-9-16,5 4 2 16,0-3-5-16,0 1 4 15,0-3-15-15,8-8-8 16,-3-3 5-16,-5-10 0 15,0-9-14-15,0 1 5 16,0-4 1-16,-13-2-14 0,-10 0 13 16,5 0-5-1,-1 0-5-15,2 0-3 0,3-8-53 16,7-3-12-16,7-5-44 16</inkml:trace>
  <inkml:trace contextRef="#ctx0" brushRef="#br0" timeOffset="-28201.69">18177 8611 119 0,'0'0'62'16,"0"0"-62"-16,0 0-43 16,0 0 43-16,0 0 18 15,0 0 25-15,-59 46-31 16,47-27 39-16,5-1-39 0,7 1 14 15,0 3-12-15,0-4 10 16,7 7-19-16,10-4-3 16,-1 4-4-16,0-7 9 15,-2 1-15-15,-4-6 11 16,-3-2-8-16,-7-11 5 16,0 6-1-16,0-6-10 15,-7 0-19-15,-12 2 27 16,-2 3 6-16,0-1 0 15,2 1 7-15,5-3-20 16,2 4 18-16,10-6-10 16,2 0 4-16,0 0 15 0,0 0 13 15,0 0-2-15,11-11-24 16,6-8 3-16,4 1-11 16,3-7 8-16,1-4-8 15,-1 5 13-15,-5 5-12 16,-3 8 7-16,-4 5-4 15,-7 6 0-15,0 0 7 16,-5 0-15-16,6 0-5 16,-3 14 8-16,-1 8-1 15,3-4 1-15,-1 12 10 16,-1 2 0-16,2 1-5 16,-3-7 2-16,1-2-6 15,-3-7-6-15,3-6-8 0,-3 2-73 16,0-13-44-16</inkml:trace>
  <inkml:trace contextRef="#ctx0" brushRef="#br0" timeOffset="-28063.8">18308 8627 296 0,'0'0'37'15,"0"0"-18"-15,0 0-19 16,0 0-21-16,0 0-92 15,0 0-99-15</inkml:trace>
  <inkml:trace contextRef="#ctx0" brushRef="#br0" timeOffset="-27361.47">18381 8767 363 0,'0'0'69'16,"0"0"-58"-16,0 0-6 15,0 0-5-15,0 0 7 16,0 0-6-16,35 32 16 16,-32-18-15-16,-1-6 3 15,-2-5-4-15,0-3-2 16,0 0-46-16,0-3 18 16,0-16 1-16,0 0 28 0,0-5 5 15,0 2 4 1,0 9-12-16,3 2 8 0,8 9 6 15,0-4-10-15,2 6-2 16,1 0-1-16,5 0 2 16,0 2 0-16,3 4 5 15,5-3 2-15,0-1-3 16,4-2-2-16,0 0 3 16,4 0-8-16,1-7 9 15,-1-7-12-15,-7 0 13 16,-9 1-7-16,-6 5 0 15,-8 5 8-15,-5 1-18 16,0 2 3-16,-2 0 2 16,-19 0-20-16,-12 11 18 0,-5 18-3 15,-4 3 10-15,5 9 3 16,4-4 7-16,9 4-16 16,5 2 14-16,8-14-5 15,8-5 2-15,3-10 7 16,0-11-10-16,0-3-2 15,5-11 0-15,9-19-25 16,7-13 17-16,0-3 16 16,-6 4-2-16,1 6-4 15,-5 12 9-15,1 8-1 16,-5 10-2-16,2 6-8 16,-1 0 3-16,3 28-3 15,-1 9 0-15,1 28 10 0,-3 18-1 16,1 14 27-16,-7 16-33 15,-2 6 27-15,0-4-20 16,0-13 6-16,-11-19-10 16,1-29-3-16,-1-19-3 15,-6-16-41-15,1-13-26 16,-3-6-42-16,3-6-47 16</inkml:trace>
  <inkml:trace contextRef="#ctx0" brushRef="#br0" timeOffset="-26213.4">18755 8775 9 0,'0'0'42'16,"0"0"0"-16,0 0-9 15,0 0-22-15,0 0-7 16,0 0-4-16,0 0-4 16,4-14-8-16,-18 14 12 0,-5 0 4 15,0 11 4 1,-4 6 5-16,-1 7-2 0,1 5 12 15,0 6-6-15,6 3 0 16,7-9-2-16,4 1 18 16,6-11-7-16,0-6 5 15,0-2 9-15,14-6-8 16,9-2-17-16,1-3-15 16,6 0-7-16,5 0-82 15,-2-19-12-15,-4 6-112 16</inkml:trace>
  <inkml:trace contextRef="#ctx0" brushRef="#br0" timeOffset="-22724.55">13064 9294 132 0,'0'0'48'16,"0"0"2"-16,24 89-6 15,-15-49 18-15,-2 14 3 16,-1 2-42-16,5 14 11 16,-9 3-31-16,4 5 23 15,-3-8-25-15,-1-14-2 0,-2-15-1 16,0-23-53-16,0-12-54 16,-2-6-57-16,-1-17 11 15</inkml:trace>
  <inkml:trace contextRef="#ctx0" brushRef="#br0" timeOffset="-22281.87">13156 9765 36 0,'0'0'78'16,"0"0"15"-16,0 0 11 16,0 0-21-16,0 0-42 15,0 0-22-15,35-54-18 16,-37 54-2-16,-15 0 2 0,-12 0 13 16,-4 0-9-16,6 2 7 15,3 1-3 1,7 0-6-16,9 0-6 0,3-3 11 15,5 0-15-15,0 0 7 16,5 0 0-16,17-3-11 16,7-5 5-16,7-11-20 15,-6 8 19-15,0-5-6 16,-9 8 6-16,-7 3-2 16,-6 5 15-16,-2 0-12 15,-1 11-32-15,-2 7 23 16,2 12 15-16,4-1 0 15,-4-2 12-15,6 3 4 16,3-3 18-16,1-6-17 16,8 1 20-16,0-17-36 0,5-5 3 15,-1 0 0-15,3-22-8 16,0-15-7-16,-3-9 3 16,-14 9 1-16,-13 1 0 15,0 18 4-15,-18 1-12 16,-15 10 15-16,-8 7-17 15,-5 0 13-15,-3 0 4 16,0 11-18-16,11 2-52 16,9-8-107-16</inkml:trace>
  <inkml:trace contextRef="#ctx0" brushRef="#br0" timeOffset="-21581.44">14145 9783 216 0,'0'0'79'16,"0"0"-79"-16,0 0-1 0,0 0-5 15,0 0 12 1,0 0 0-16,-95-67-6 0,46 67 0 15,-5 0 0-15,-4 6 7 16,10 12-28-16,6 7 30 16,16-7-9-16,7 7 7 15,15 4 6-15,4-5 6 16,9-5 4-16,21-3-8 16,11-13-6-16,-1-3-7 15,4-8 0-15,-4-27 0 16,-4-3 6-16,-6-2-8 15,-6 2 5-15,-1 9-5 16,-13 7 7-16,-8 14-6 16,1 8 6-16,-3 0-2 0,0 0-10 15,0 6-9-15,0 12 14 16,0 12 14-16,0 5-14 16,3 3-12-16,5-1-17 15,8-2-38-15,3-13-78 16</inkml:trace>
  <inkml:trace contextRef="#ctx0" brushRef="#br0" timeOffset="-21032.09">14419 9369 208 0,'0'0'151'16,"0"0"-116"-16,0 0-22 15,8 78-6-15,-2-24-2 16,-3 0 18-16,2 13-11 16,2 3-3-16,-1 3-9 15,8-12 6-15,-4-12-2 16,-1-17-1-16,-4-18 9 16,0-14-12-16,4 0-26 15,-1-25 16-15,6-17 10 16,-1-4-7-16,1 3 15 15,-4 8-15-15,-5 16 11 16,4 2-4-16,-6 10 2 0,-1 7 0 16,-2 0-4-16,3 0 3 15,1 2-2-15,1 22-36 16,2 6 28-16,4 10-13 16,3 9 22-16,-4-9-1 15,2-2 1-15,2-3 5 16,-4-17-1-16,1-7 24 15,0-5-28-15,-3-6 0 16,1-6 14-16,1-12-22 16,4-7 9-16,0-2-1 15,-4 1 2-15,1 2 1 16,-4 2-3-16,2 11 3 0,-6 8 1 16,-1 3 4-1,-2 0-1-15,3 0-7 16,1 25-1-16,1 4 0 0,0 14-10 15,0 0-9-15,1 3-27 16,-1-16-50-16,-2-6-129 16</inkml:trace>
  <inkml:trace contextRef="#ctx0" brushRef="#br0" timeOffset="-20919.85">14851 9533 208 0,'0'0'0'0,"0"0"-64"16</inkml:trace>
  <inkml:trace contextRef="#ctx0" brushRef="#br0" timeOffset="-20449.81">15150 9740 273 0,'0'0'79'0,"0"0"-62"16,0 0 22-16,0 0-1 15,0 0-38-15,0 0-3 16,24-18-21-16,-54 36 24 16,-8 7 0-16,-5 4-4 15,1-2 19-15,7 2-25 0,11 1 10 16,8-3 0-16,11 0 15 15,5-5-14-15,0-4 26 16,12-12-24-16,11-4-6 16,1-2-18-16,4-13 13 15,-2-17 16-15,-4-2-18 16,-6 0 12-16,-5 7-2 16,-3 7 1-16,-2 4 0 15,-3 9-2-15,-1 0 7 16,-2 5-7-16,9 0 1 15,1 24-4-15,4 16-72 16,2 9 54-16,1 12 22 0,-4 15 8 16,0 2-8-16,-7 0 6 15,-3 0 8-15,-3-6 7 16,0-18-6-16,0-17-11 16,-14-15-8-16,-5-22-34 15,0 0-20-15,0-24-75 16,8-24 23-16</inkml:trace>
  <inkml:trace contextRef="#ctx0" brushRef="#br0" timeOffset="-20093.37">15275 9429 107 0,'0'0'90'0,"0"0"8"16,0 0-53-16,0 0-3 15,7 102-18-15,-4-43-8 16,3 10-12-16,1 12 10 16,0-3 5-16,0 0-18 15,-2-5 4-15,2-19 9 16,-5-17-8-16,3-21-6 16,-5-10-2-16,5-6-41 15,2-30 17-15,3-13 26 16,1-3 0-16,3 4 9 15,-4 17-5-15,-1 9 24 16,-4 14 10-16,0 2 11 16,-1 0-40-16,-2 2-9 0,3 20-13 15,-2 4 4-15,3 9 2 16,-1 1-21-16,-2-12-4 16,2 0-71-16,-5-13-12 15,2-9-67-15</inkml:trace>
  <inkml:trace contextRef="#ctx0" brushRef="#br0" timeOffset="-19499.45">15475 9896 213 0,'0'0'117'0,"0"0"-87"16,0 0-8-16,0 0-6 15,0 0 14-15,0 0-30 16,87 0 0-16,-68-18 0 16,3-6-9-16,2-6 4 15,0 0-3-15,-4 3 6 16,-12 6-19-16,-6 5 16 16,-2 5-23-16,0 3 6 15,-2 2 3-15,-6 1 8 16,-3 5 6-16,0 0-39 15,-2 13 44-15,-1 14 0 16,5 5 53-16,2 9-44 0,7-4 23 16,0 4-5-16,0-11-2 15,5-6-4-15,4-11-7 16,-2-13 4-16,-2 0-10 16,7-5-15-16,1-20 16 15,4-7-15-15,-5-3 12 16,-5 0-8-16,-2 11 2 15,-5 11 0-15,2 13 0 16,-2 0 4-16,3 0-8 16,3 24-17-16,-1 6 18 15,-2 5-12-15,3-3 15 16,-1-8 0-16,-2-13 3 0,2-6 0 16,-3-5 9-1,7 0 9-15,5-24 3 16,5-11 4-16,5-2-23 0,3 1 23 15,2 7-23-15,4 7 7 16,0 9-12-16,-3 5 0 16,3 5-6-16,-4 3-66 15,1 0-51-15,3 11-152 16</inkml:trace>
  <inkml:trace contextRef="#ctx0" brushRef="#br0" timeOffset="-18764.61">16369 9358 180 0,'0'0'53'0,"0"0"2"15,0 0-15-15,0 0-22 16,0 0-1-16,0 100-5 16,3-49 35-16,2 6-33 15,2 4 13-15,5 1-20 16,-4-5 28-16,3-6-21 16,-3-11 1-16,0-10-15 15,-3-12 14-15,4-7-8 0,-2 0-4 16,2-3 14-16,1-8-7 15,4 0-18-15,2 0 11 16,3 0-2-16,4-11 0 16,1-2-7-16,0-17 1 15,-1-5-8-15,-7 3 12 16,3 3-24-16,-12 4 20 16,-2 9-11-16,-5 5 16 15,0 3-25-15,0 8-1 16,0-5 1-16,-12 3 7 15,-2-2 17-15,0 4-6 16,0 0 4-16,0 0 8 0,2 11-4 16,5 8 5-16,2 11 35 15,5-6-20-15,0 11-3 16,5-5 7-16,7-1-5 16,2-10 0-16,-7-14-18 15,2-5-2-15,-1 0-3 16,0 0 4-16,3-24-16 15,-3 2 14-15,2 4 0 16,-1-1 2-16,-6 14-7 16,2 5 15-16,1 0-4 15,2 0-4-15,3 24-31 16,-1 0 20-16,4 11 11 0,2-5 0 16,-4-12 8-1,-2-1 5-15,-4-10 3 16,-1-7 18-16,0 0-27 0,6-10 0 15,-1-15-3-15,7-7-8 16,-6 3-15-16,-2-6-4 16,-4 11-49-16,-2 10-62 15,2 3-41-15</inkml:trace>
  <inkml:trace contextRef="#ctx0" brushRef="#br0" timeOffset="-18391.34">16839 9867 346 0,'0'0'113'0,"0"0"-40"16,0 0-49-16,0 0 14 0,108 13-17 15,-79-13 5-15,4 0-16 16,-3 0-6-16,-6-2-4 16,-1-9 2-16,-7-2-13 15,-6 2 10-15,-3-6-6 16,-7 4-10-16,0 2-31 15,-7 3 30-15,-9-3 17 16,-5 4-31-16,-1 3-2 16,-6 4 15-16,2 0-14 15,1 6 10-15,1 10 6 16,5 11 17-16,5 2 1 16,7 6 32-16,7-5-30 15,0 5 36-15,15-11-23 0,7 1-8 16,0-7 2-16,-1-12-10 15,1-6-4-15,5-6-30 16,-3-26 0-16,1-14-61 16,-6-18 29-16,-5-3-34 15,-9-1-41-15</inkml:trace>
  <inkml:trace contextRef="#ctx0" brushRef="#br0" timeOffset="-18248.53">17107 9477 25 0,'0'0'69'16,"0"0"34"-16,0 0 28 15,0 86-51-15,0-22-60 16,5 14-3-16,4 0-15 0,-1 0 0 16,-3-8-2-1,1-16-10-15,-6-11-76 0,3-19-81 16</inkml:trace>
  <inkml:trace contextRef="#ctx0" brushRef="#br0" timeOffset="-17947.5">17450 9797 37 0,'0'0'74'0,"0"0"8"16,0 0-8-16,0 0 2 15,0 0-27-15,0 0 14 16,10 21-33-16,-5 15 11 16,1 17-38-16,-1 22 7 15,7 19 11-15,-7 9-19 16,0 4 6-16,-5-16 1 16,0-15-18-16,0-33-22 15,-8-19-36-15,-6-24-87 16,3-13-5-16,1-33 0 15</inkml:trace>
  <inkml:trace contextRef="#ctx0" brushRef="#br0" timeOffset="-17282.51">17425 9821 87 0,'0'0'58'0,"0"0"-18"16,0 0-17-16,75-75 45 15,-58 75-19-15,-1 0-11 16,-2 0-31-16,-5 13-7 15,-7 6 0-15,-2 11-7 16,0-6 13-16,-6 5-6 16,-4-10 0-16,-4-3 8 15,3-5-13-15,3-8 5 16,3-3-3-16,1 0-21 16,4 0 9-16,0-3-3 0,0-13 17 15,9-3-12-15,10-10-5 16,0 4 15-16,9 9 1 15,1 8-4-15,1 8-8 16,0 0-13-16,0 27-10 16,-6 6 13-16,-2-2 24 15,-6-6 27-15,-7-14 16 16,-7-6-4-16,-2-5-16 16,0 0-7-16,0-5-16 15,0-14 5-15,3-3-5 16,4-2-8-16,7 0-2 15,5 0-11-15,3 5 21 16,0 0 0-16,0 14 1 0,-3-6 10 16,-6 11-3-1,-2 0-8-15,-3 5-1 0,0 8-1 16,-2 9 2-16,-1 5 7 16,4 2-1-16,-1 1 11 15,-1-3 8-15,5-3-15 16,1-2 17-16,-3-6-23 15,4-5 21-15,-2-6-9 16,2-5 2-16,-2 0-11 16,2 0-2-16,-3-16-5 15,-1-8 1-15,-3 0-7 16,-5-6 12-16,-2 6-16 16,0-6 20-16,-11 6-15 15,-11 5 9-15,-5 3-6 0,-2 8 2 16,-1 3-1-16,-3 5 1 15,9-6-23-15,7 1-3 16,9 5-56-16,8-11-55 16</inkml:trace>
  <inkml:trace contextRef="#ctx0" brushRef="#br0" timeOffset="-16615.53">18120 9345 212 0,'0'0'89'16,"0"0"-32"-16,0 0-32 16,0 0-20-16,0 0 9 0,30 132 11 15,-20-54 2-15,-1 8-7 16,5 13 12-16,2-7-22 16,-5-20 10-16,0-18-20 15,-9-19-20-15,1-29-18 16,-3-6-12-16,5 0 20 15,4-25-32-15,1-4 49 16,4-20-8-16,-3 7 20 16,-6 1 2-16,1 6-1 15,-6 5 6-15,0 12-3 16,-8-1-1-16,-11 2 3 16,-9 10-8-16,-1 7 11 0,-4 0-3 15,3 0-3-15,4 0-2 16,3 0 0-16,13 2 4 15,3 1-4-15,7 3 0 16,4-4 28-16,18-2-26 16,4 0-2-16,9 0-25 15,1 0 25-15,-1-8 1 16,-2-3-1-16,-8 11 3 16,-13-5-2-16,0 5-2 15,-12 0-8-15,0 11 2 16,2 13 7-16,-2 8 5 15,3 8-3-15,3-2 21 16,4 2-20-16,7-10 8 0,-1-6 8 16,0-8-1-16,3-8 23 15,-5-2-1-15,2-6-17 16,1 0-17-16,-3-19-12 16,-4-11 5-16,-4-12 1 15,-6 1-2-15,0-5 2 16,-11 9-1-16,-13-6 5 15,-6 13-11-15,-3 0 14 16,0 14-14-16,3 8 3 16,6 3-5-16,8 5-40 15,8 0-19-15,2 0-8 16,6 11-26-16,6 2-20 16</inkml:trace>
  <inkml:trace contextRef="#ctx0" brushRef="#br0" timeOffset="-15778.5">18569 9638 20 0,'0'0'83'16,"0"0"-29"-16,0 0 58 16,0 0-32-16,0 0-31 15,0 0-39-15,61-16-10 16,-61 21-34-16,0 12 34 16,-5 7 0-16,-2 2 10 15,0 4 3-15,7 5 11 16,0-11 11-16,0 1-21 15,9-9 11-15,4-3-18 0,7-7-2 16,4-6-5 0,6 0 0-16,5-6-2 0,1-13 8 15,1 1-10-15,1-4 13 16,-5 3-16-16,-3 0 13 16,-8 3-8-16,-9 8 4 15,-2 3-2-15,-5-1 3 16,-6 6-1-16,0 0-2 15,0 0 5-15,0 0-12 16,0 0-6-16,0 0-6 16,0 0-31-16,-4 11 47 15,-9 3-2-15,-3 2 5 16,0 5-1-16,-1 1 3 16,1 2-5-16,7-5 7 0,4 3 0 15,5-4 1-15,0 1 2 16,9-3-5-16,10 3 10 15,5-6-12-15,3-2-5 16,0-8 4-16,3-3-11 16,-6 0 9-16,4-19-7 15,-7 0 10-15,-4 0-13 16,-4 1 13-16,-8 7-3 16,-2 11 3-16,-3-6 0 15,0 6 2-15,0 0-3 16,0 0 7-16,0 0-12 15,0 0 8-15,0 0-5 16,0 0-1-16,0 0 2 0,0 0 3 16,0 0-1-16,0 0 0 15,0 0 1-15,0 0 11 16,0 0-1-16,0 0 12 16,0 0-19-16,0 0 5 15,0 0-7-15,0 0 4 16,0 0-3-16,3 0-3 15,-3 0 0-15,3 0-4 16,-3 0-4-16,0-5 3 16,0-8 5-16,0 2-8 15,0-8 8-15,0 0-1 16,-6 8-7-16,-2 4-4 16,3 1 2-16,-3 1 9 15,3-1 0-15,-7-5-4 0,2 3 9 16,-4 3-8-16,-5 0 1 15,-3-1-1-15,0 1 4 16,-2 2-18-16,3 0-67 16,10 1-134-16</inkml:trace>
  <inkml:trace contextRef="#ctx0" brushRef="#br0" timeOffset="-15375.02">19212 9404 5 0,'0'0'59'15,"0"0"27"-15,0 0-10 16,0 0-26-16,0 0 31 16,0 0-17-16,0-27-50 0,0 62 9 15,-6 14 0-15,6 23-10 16,0 17 7-16,0 19-6 15,0-6 5-15,0-6-14 16,0-18-5-16,0-26-17 16,0-23-19-16,0-15-46 15,0-14 18-15,0 0-15 16,9-30-23-16</inkml:trace>
  <inkml:trace contextRef="#ctx0" brushRef="#br0" timeOffset="-15060.86">19453 9681 43 0,'0'0'55'0,"0"0"-21"16,0 0 6-16,0 0 5 15,0 0-7-15,0 0-5 16,-10-37-13-16,-4 37 5 16,0 0-24-16,1 0 20 15,-3 8-7-15,5 5-7 16,-1 9 17-16,7-4 2 15,5 12 6-15,0 0-18 16,5-6 19-16,18 8-19 16,1-3 25-16,4-7-31 15,-9-3 32-15,-3-14-19 16,-8-5 26-16,-8 3-20 0,0-3-27 16,0 0-12-1,-22 0-13-15,-13 0 19 0,-12 0-2 16,-7-3-47-16,0-2-81 15,7-6-131-15</inkml:trace>
  <inkml:trace contextRef="#ctx0" brushRef="#br0" timeOffset="-24730.68">14269 3868 41 0,'0'0'37'0,"0"0"2"16,0 0-5-16,0 0 4 15,0 0-10-15,0 0-2 16,0 0 13-16,0 0-21 16,0 0 13-16,31-22-16 15,-26 19 2-15,-5 3-14 16,0-2 3-16,0 2-6 0,0 0-14 16,0 0 5-16,-8 13 9 15,-8 6 0-15,-3 5 0 16,2 3-5-16,4 2 1 15,5 1 4-15,-1 5-3 16,9 0 3-16,0 6 0 16,0-4 0-16,17 1-3 15,4-6 3-15,2-8 3 16,-2-5-1-16,0-6 4 16,-2-5-5-16,-7 1 4 15,-5-4-4-15,-4-5-1 16,-1 3 0-16,-2 2-9 0,0 6 2 15,-2 0-2-15,-17-1 6 16,-3 1 3-16,-1-2-3 16,0-4 3-16,-4 0-4 15,6-5-21-15,-2 0-11 16,2 0-64-16,5-14-56 16</inkml:trace>
  <inkml:trace contextRef="#ctx0" brushRef="#br0" timeOffset="-24470.02">14185 3927 114 0,'0'0'81'0,"0"0"-24"15,0 0-28-15,0 0 5 16,0 0-19-16,0 0 13 15,0 0-8-15,63-70 12 16,-49 59-2-16,5 1-30 16,2 1-7-16,0-2 7 15,-2 1 8-15,4-1-8 16,-7 6-6-16,1-3-26 16,-10 5 6-16,-7 0-42 15,0 3-47-15</inkml:trace>
  <inkml:trace contextRef="#ctx0" brushRef="#br0" timeOffset="-23364.47">14500 3953 0 0,'0'0'29'15,"0"0"20"-15,0 0 8 16,0 0-20-16,0 0-33 16,0 0-4-16,6-7-22 15,-6 7 9-15,0 11 4 16,0 5 9-16,-9 10 18 15,2 12-12-15,0 5 6 16,7 3-5-16,0 0 10 16,7-3-10-16,12-8 17 15,0-6-9-15,4-5 9 0,3-10-7 16,-5-3 10-16,-5-11-12 16,1 0 6-16,-3 0-19 15,-2-14-2-15,-3-10-12 16,-6-11 5-16,-1 0 3 15,-2-8 8-15,0 5-10 16,-10 6 6-16,-6 2-11 16,-3 6 11-16,-1 5-3 15,-2 6 3-15,6 5-19 16,3 5 15-16,-1 0-2 16,8 3 1-16,4 0 10 15,2-2 1-15,0 2 16 0,0-3 18 16,8 0-19-16,9 1-14 15,4-9-7-15,6 0 2 16,0-2-1-16,1-3-1 16,-7 2-6-16,-2 3 0 15,-7 6 1-15,-7 5 5 16,-5 0-8-16,0 0-29 16,0 0 5-16,0 13-20 15,0 11 52-15,0 11 0 16,0 1 0-16,5 1 1 15,6-4 4-15,6-4-4 16,-1-2 0-16,8-3 7 16,4-2 1-16,-2-9-1 15,-1-10 5-15,-1-3 1 16,0-3 8-16,-5-13-22 0,-3-8-3 16,-2-6-18-16,-5-2 19 15,-6-5 4-15,-3 4-4 16,0 6 5-16,-3 5-4 15,-13 4 1-15,-3-4 0 16,2 6 2-16,-5 0-2 16,0 0-1-16,-2 5-8 15,3 3-9-15,1 6-38 16,1 2-67-16</inkml:trace>
  <inkml:trace contextRef="#ctx0" brushRef="#br0" timeOffset="-18711">14873 3886 6 0,'0'0'75'0,"0"0"-36"15,0 0-9-15,0 0-7 16,0 0-2-16,0 0-9 16,0 0-12-16,7 0 0 15,-7 0-3-15,0 0 3 16,0 0 1-16,0 0 5 16,0 0 0-16,0 0 11 15,0 11 1-15,3 11 5 16,6 16-8-16,7 4-6 0,0 7 2 15,6-3-11-15,-8-14 12 16,-1-10-10-16,-5-12 8 16,-5-10-5-16,-3 0-5 15,0-25-29-15,0-14 29 16,0-18 4-16,-8-2 1 16,-3 2-2-16,-1 17 6 15,2 10-16-15,4 15 9 16,3 9-4-16,1 6-14 15,-1 8-18-15,1 22 34 16,-1 21 10-16,3 13 0 16,0 14-3-16,0 0 1 15,0-2-8-15,3-17 11 0,2-19-11 16,-3-19 2 0,-2-17-2-16,0-4-23 0,-21-41 1 15,-9-26 22-15,-5-27 7 16,-1-14-3-16,-2 0-3 15,6 17 0-15,5 21 2 16,8 24-2-16,8 25 2 16,0 18-3-16,8 3-23 15,-2 16 18-15,5 19 5 16,-2 14 17-16,-1 10-4 16,3 11-3-16,0-3-10 15,0 6 15-15,-4-6-13 0,2-19 6 16,-1-13-5-16,-7-16-3 15,-4-19-8-15,-5 0-6 16,-3-27-2-16,-5-19 16 16,2-10 13-16,4 2-12 15,2 6 4-15,7 10 1 16,5 22-3-16,2 5 4 16,5 11-7-16,0 0-3 15,-3 0-1-15,3 21 4 16,-3 18 6-16,0 20 4 15,3 10 0-15,0 1 1 16,0 1-6-16,0-18 2 16,-5-13-5-16,0-16 4 15,-1-13-12-15,-4-8-5 16,-4-3 1-16,-5-11-3 0,-3-18 13 16,0-9 17-16,5 0-11 15,5-2-1-15,3 8-4 16,6 11 4-16,3 10-4 15,0 11-2-15,0 0 0 16,0 0-25-16,0 13 26 16,-2 11 0-16,-1 8 9 15,-3 9 0-15,4-4-7 16,-1-4-1-16,3-9 6 16,-5-8-3-16,3-16-8 15,-7 0-9-15,-5-19-19 16,-8-21 32-16,-8-22 13 0,1-19-4 15,2-2-7-15,5 7 3 16,8 18-5-16,7 23 10 16,-2 21-8-16,6 14-2 15,3 0-10-15,0 5 4 16,0 28 6-16,0 21 5 16,8 15-5-16,6 15-27 15,5-1-65-15,-3-10-114 16</inkml:trace>
  <inkml:trace contextRef="#ctx0" brushRef="#br0" timeOffset="-15931.19">14239 4690 35 0,'0'0'40'16,"0"0"-26"-16,0 0 6 16,0 0 6-16,0 0 14 15,0 0 17-15,0 0-20 0,52-75-19 16,-41 64 0-16,3 4 2 15,-4-2-17-15,1 1 26 16,-6 6-8-16,-1 2 18 16,-1 0-28-16,-3 0-11 15,0 0-11-15,0 0-8 16,0 2-9-16,-14 11 22 16,-10 9 6-16,-4 2 2 15,-2 3 2-15,1 3 2 16,4-3 0-16,6-1-6 15,3-7 2-15,8-8-2 16,4-6 0-16,4-1 11 16,0 3 27-16,12 1 25 0,13 6-54 15,4-4 7 1,-2 1-13-16,4 0 1 0,-10 0-4 16,0 0-2-16,-2-3-12 15,-7 0-23-15,-2 0-22 16,-8-5-89-16,2-3-54 15</inkml:trace>
  <inkml:trace contextRef="#ctx0" brushRef="#br0" timeOffset="-15081.02">14335 4441 51 0,'0'0'74'16,"0"0"-40"-16,0 0-25 0,0 0 4 15,0 0 1-15,19 128-9 16,-19-63 0-16,-5 11-4 16,-7 2 0-16,-2 0 4 15,7-9-3-15,2-10-2 16,-1-16 0-16,6-16 6 16,0-13-6-16,0-9 5 15,0-5 1-15,0-8-6 16,2-21-8-16,14-14-20 15,1-11 28-15,8-11 4 16,-4 6-3-16,-2 13-1 16,-7 14 1-16,-5 19 3 0,-4 10-8 15,-3 3-19-15,0 11-25 16,0 10 48-16,0 9 19 16,0 4-11-16,0 1 3 15,11 1-3-15,5-9-8 16,6 2 16-16,6-8-1 15,1 1 7-15,1-8-14 16,-6-9 17-16,3-5-11 16,-5-3-10-16,-3-21-4 15,-3-8-3-15,-7-6-5 16,-9-2 15-16,0-1-10 16,0 9 4-16,-23 0-2 15,-3 11 1-15,-4 2-2 16,-8 5-1-16,-2 11 3 0,-5 3-14 15,3 0 11-15,4 3-10 16,8 8 13-16,11-6-10 16,10 1-29-16,9-1 23 15,11 1 16-15,24-4 0 16,12-2-11-16,3 0 3 16,8-13-15-16,-8-12 12 15,-5 4 11-15,-7 0 18 16,-6 4 10-16,-6 6 6 15,-10 6-3-15,-11 5-21 16,-5 0-10-16,0 0-24 16,0 11 19-16,-5 16 5 15,-6 10 6-15,-1 4 5 16,7-1-4-16,5 3 8 0,0-8-10 16,5-3 19-16,18-5 0 15,1-8 3-15,4-8-3 16,1-11 8-16,3-3-10 15,-1-26-22-15,-5-17-6 16,2-8 6-16,-17-5-3 16,-6 5 10-16,-5 9 2 15,-16 9-9-15,-20 18-7 16,-10 15 2-16,-8 3-7 16,-3 24-18-16,0 16-7 15,6 9-21-15,7 2-85 16</inkml:trace>
  <inkml:trace contextRef="#ctx0" brushRef="#br0" timeOffset="-14243.46">15157 4534 23 0,'0'0'44'0,"0"0"12"15,0 0-19-15,0 0-29 16,0 0-8-16,0 0 0 0,31 0-1 16,-31 35 2-16,2 17 18 15,1 20 0 1,-1 9-15-16,4 5-2 0,0-8-2 16,-1-16 7-16,-3-19-7 15,-2-22-2-15,0-21 1 16,0 0-2-16,0-40-43 15,0-25-17-15,4-21 26 16,6-13 6-16,-1 0 31 16,7 4 7-16,-3 15 6 15,-4 21-10-15,-2 20 7 16,-4 24 16-16,0 15-26 16,-3 13-28-16,0 25 28 15,3 21 53-15,2 16-39 16,6 11 3-16,6 5-15 0,7 1 2 15,0-4 5-15,6-4 5 16,-5-14-9-16,-1-22-4 16,-8-18-1-16,-8-19 0 15,-6-11-10-15,-2-11-50 16,0-24-56-16</inkml:trace>
  <inkml:trace contextRef="#ctx0" brushRef="#br0" timeOffset="-13781.31">15435 4890 7 0,'0'0'42'0,"0"0"25"16,0 0-13 0,-120-14-40-16,85 14 18 15,-1 3-25-15,10 5 1 0,3-3 0 16,7 1-8 0,11-6-3-16,5 0 3 0,0 0 9 15,24-11-9-15,11-14-66 16,12-7 6-16,4-10 46 15,1-4 14-15,0 3 2 16,-12 8-2-16,-7 13 3 16,-15 9 24-16,-9 10 10 15,-4 3-16-15,-5 0-21 16,0 3-10-16,-14 10 10 16,-2 3 7-16,-3 1 7 15,3 1-1-15,3-4 6 16,4 2-16-16,9 0 10 15,0 3 26-15,0 7-1 0,17 2-14 16,10 1-7-16,-5-2-1 16,2 0-7-16,-5-3 7 15,-3-5-15-15,-7 0-2 16,-7-8-2-16,-2 0 3 16,-2-4-14-16,-17 1 10 15,-6-2-3-15,-2-6-6 16,0 0 1-16,0 0-1 15,5 0 11-15,5 0-86 16,5-11 28-16,3-5-21 16</inkml:trace>
  <inkml:trace contextRef="#ctx0" brushRef="#br0" timeOffset="-13195.93">15465 4680 16 0,'0'0'51'0,"0"0"16"15,0 0-1-15,0 0-4 16,0 0-26-16,0 0-23 15,45-11 6-15,-29 11-5 16,3 8-13-16,7 5 4 16,-5 7-5-16,7 4 0 15,-4 2-3-15,0 2-2 0,1 1 5 16,-9 3 2-16,-8 3-2 16,-6 0 3-16,-2 0-6 15,-2-3 6-15,-20-7-6 16,-2-4-1-16,-6-7 4 15,0-12-1-15,3-2-12 16,-3 0-17-16,9-16 30 16,2-13 18-16,5-4-15 15,11-10 29-15,3-3-29 16,0 3 5-16,19 0-6 16,8 3-2-16,3 2-2 15,-3 3-33-15,-5 9-41 0,0 9-49 16</inkml:trace>
  <inkml:trace contextRef="#ctx0" brushRef="#br0" timeOffset="-12821.97">15867 4602 143 0,'0'0'73'0,"0"0"-65"16,0 0-8-16,0 0-5 16,0 0-14-16,0 0 19 0,-9 43 10 15,-13-17-8 1,3 4 8-16,1-8-10 0,4-1 0 16,9-2 13-16,5 0 1 15,0 5 16-15,2 0-14 16,17 1 4-16,-3-4-16 15,-2-2 9-15,0-9-2 16,-9-1 4-16,0-1-15 16,-2-3-2-16,-3 1 2 15,0 5-17-15,-13-1 16 16,-7-2-3-16,-4 3 0 16,0-9-6-16,-1-2-37 15,4 0-2-15,4-2-43 16,6-25 46-16,11-14-3 0</inkml:trace>
  <inkml:trace contextRef="#ctx0" brushRef="#br0" timeOffset="-12620.09">15994 4287 43 0,'0'0'6'15,"0"0"-6"-15,0 0 36 16,2 78 14-16,-2-16-3 15,0 13-28-15,0 14-3 16,9 5-14-16,1 5 15 16,4-2-6-16,-3-10-1 0,-3-20-10 15,-6-24-5-15,-2-19-39 16,0-21-51-16</inkml:trace>
  <inkml:trace contextRef="#ctx0" brushRef="#br0" timeOffset="-12446.19">16059 4774 14 0,'0'0'61'0,"0"0"-14"16,0 0-13-16,0 0-1 15,0 0-22-15,0 0-11 16,-51-27 0-16,29 43 12 16,-3 5-12-16,4 1 0 15,-1-3 0-15,3 0-30 0,3-6-23 16,7-2-54-16</inkml:trace>
  <inkml:trace contextRef="#ctx0" brushRef="#br0" timeOffset="-12146.08">16224 4629 39 0,'0'0'73'0,"0"0"13"15,0 0-55-15,0 0-13 16,0 0-18-16,0 0-28 15,33-19 14-15,-52 32 14 16,-2 3-1-16,4 1 4 16,4-4 8-16,5-2-10 15,2-6 6-15,6 3 0 0,0 11 37 16,6 11-7-16,13 10-19 16,5 11 5-16,-5 0-13 15,0-2 12-15,-8-7-17 16,-6-10 10-16,-5-10-3 15,0-5-12-15,-10-15-4 16,-18-2-11-16,-12 0-16 16,-14-30-17-16,-4-15-43 15</inkml:trace>
  <inkml:trace contextRef="#ctx0" brushRef="#br0" timeOffset="-9861.15">16360 4911 17 0,'0'0'21'0,"0"0"-16"16,0 0-4-16,0 0 3 16,92 18 11-16,-56 2 28 15,-4 1-10-15,4 3-8 16,1 9-9-16,0 10-15 16,-2 7 2-16,0 13-3 15,-6 6 0-15,-1 15 0 16,-4-3 1-16,-3 4 6 15,0-3-6-15,0-4 4 16,0-9 0-16,3-7-1 16,4-8 13-16,2-11 1 0,6-6 14 15,6-2-5 1,8-3-4-16,6-2-2 0,5-3 10 16,-2-6-17-16,9-4 20 15,0-9-17-15,5-3-3 16,4-5 6-16,1 0-14 15,6 0 4-15,-2 5-6 16,-9 1-5-16,-19-1 6 16,-16-2-10-16,-10 0-19 15,-12-1 14-15,3-2-18 16,-11 0-46-16,-8 0-35 16,-12 0-134-16</inkml:trace>
  <inkml:trace contextRef="#ctx0" brushRef="#br0" timeOffset="-9347.06">17949 6078 17 0,'0'0'27'0,"0"0"-27"15,0 0-10-15,0 0 10 16,0 0 23-16,0 0-7 16,-62-80 4-16,39 50-14 15,-3 0 18-15,1 3-5 16,3 3-12-16,1 8-7 15,7 2 0-15,6 6 0 16,2 8 2-16,6 0-4 16,0 0 4-16,0 0 35 15,14 3 36-15,11 8-65 16,4 7-2-16,6 2-5 16,7 4 8-16,-2 3-8 15,1-3 5-15,-6 3-6 16,-7-6 6-16,-9 3-4 0,-8 0-2 15,-11 1 2-15,-6 4-4 16,-30 6 4-16,-7 6 2 16,-14 2 1-16,-5 0 1 15,1 3-12-15,5 0 4 16,2-4-21-16,4-4-60 16,10-12-72-16</inkml:trace>
  <inkml:trace contextRef="#ctx0" brushRef="#br0" timeOffset="46304.86">10460 10561 3 0,'0'0'20'16,"0"0"17"-16,0 0 15 15,0 0-2-15,0 0-28 16,0 0 10-16,0 0-20 16,0 0 12-16,5-6-20 15,-5 6 13-15,0 0-8 0,0 0 15 16,0 0 1-16,0 0-11 16,0 0 7-16,0 0-18 15,0 0 10-15,0 0-10 16,0 0 9-16,0 0-9 15,0 0 16-15,0 0-9 16,0 0 1-16,0 13 14 16,0 17-5-16,5 16-12 15,-2 16 2-15,-3 8-17 16,6 5 7-16,-6 6 0 16,3-3-14-16,2-11 7 15,1-8-3-15,-6-22-39 0,0-15-17 16,0-19-117-16</inkml:trace>
  <inkml:trace contextRef="#ctx0" brushRef="#br0" timeOffset="46669.73">10585 10687 181 0,'0'0'134'16,"0"0"-104"-16,0 0 2 16,0 0-18-16,0 0 36 0,0 0-23 15,0-6 3 1,0 6-15-16,2 0 8 0,15 0-15 16,4 0-5-16,4 0-6 15,2 0-22-15,-2 0 24 16,-6 0-15-16,0 0 12 15,-5 11-12-15,-7 3 3 16,1 15-11-16,-4 6 0 16,-4 21 19-16,0 15 5 15,0 7-10-15,0 5 21 16,-4 0-19-16,-4-5 15 16,1-16-14-16,-2-14 5 15,4-13-43-15,-2-24-36 16,5-11-65-16</inkml:trace>
  <inkml:trace contextRef="#ctx0" brushRef="#br0" timeOffset="46865.92">10796 11131 25 0,'0'0'88'16,"0"0"-37"-16,0 0-18 15,0 0-18-15,0 0 42 16,0 0 32-16,-56 0-44 15,31 0-21-15,1 0-21 16,5 0 0-16,0 0-3 16,8 0-17-16,3 0-61 15,8-11-21-15,0-3-74 0</inkml:trace>
  <inkml:trace contextRef="#ctx0" brushRef="#br0" timeOffset="47271.94">10891 10975 184 0,'0'0'74'0,"0"0"-52"16,0 0-19-16,0 0 29 15,0 0 19-15,0 0-8 0,4-25-10 16,8 9-33-1,5 3 0-15,2-4 8 0,-3 4-16 16,0 8 9-16,1 5-7 16,-6 0-18-16,-3 22 15 15,-2 15-6-15,-6 6 15 16,0 8-5-16,0 0 10 16,-4-5-4-16,-6-3 1 15,1-19 28-15,4 0-12 16,3-7 40-16,2-12-9 15,0 3 6-15,0-8 12 16,0 5-27-16,0-5-20 16,14 0-10-16,-7 0-20 0,9 0-4 15,6 0-20 1,1-5-50-16,6-8-40 0,1-4-38 16,3 4-149-16</inkml:trace>
  <inkml:trace contextRef="#ctx0" brushRef="#br0" timeOffset="47406.2">11351 11173 398 0,'0'0'63'16,"0"0"-52"-16,0 0-11 16,0 0-10-16,0 0-81 15,0 0-174-15</inkml:trace>
  <inkml:trace contextRef="#ctx0" brushRef="#br0" timeOffset="47983.71">11508 10711 238 0,'0'0'50'15,"0"0"-5"-15,0 0-14 16,0 0 0-16,0 0-24 16,46 102-7-16,-46-53 7 15,0-1-13-15,0 17 13 16,-11 7-13-16,6-5 18 15,-3 9-18-15,0-17 6 16,4-11-6-16,2-10 6 16,2-22-48-16,0-14-56 15,0-4-63-15</inkml:trace>
  <inkml:trace contextRef="#ctx0" brushRef="#br0" timeOffset="48396.24">11741 10717 131 0,'0'0'86'0,"0"0"-5"16,0 0-48-16,0 0-18 15,0 0 27-15,0 0-36 16,33 107 4-16,-33-53-1 16,0 0 0-16,0 0-3 0,0 7 14 15,5-7-14 1,6-6 2-16,3-7 8 0,0-9-16 15,-4-5 3-15,4-14 4 16,2-7-14-16,-2-1-1 16,5-5 5-16,0-5-31 15,2-19 32-15,-4-6-18 16,-1 6 0-16,-8 0 13 16,-8 7-5-16,0 4 11 15,0 8-16-15,0 5 11 16,-5 0-20-16,-12 0 26 15,-2 5 11-15,-5 14 31 16,2-1-17-16,3 7-5 16,3 4 11-16,5 1-25 15,11 5 8-15,0-5-6 0,0-1-16 16,0-10-34-16,11-8-41 16,0-11-116-16</inkml:trace>
  <inkml:trace contextRef="#ctx0" brushRef="#br0" timeOffset="48927.89">11329 11120 95 0,'0'0'69'16,"0"0"10"-16,0 0-1 16,0 0-25-16,0 0 6 15,0 0-25-15,13 0-15 16,-13 0 2-16,0 0-21 16,0 0 2-16,0 0 2 0,0 0-8 15,0 0-62 1,0 0-46-16,0 0-162 0</inkml:trace>
  <inkml:trace contextRef="#ctx0" brushRef="#br0" timeOffset="49805.95">12143 11238 410 0,'0'0'95'16,"0"0"-34"-16,0 0-57 16,0 0-5-16,0 0 1 15,0 0-23-15,3-5-70 16,-6-6-89-16,-2 3-88 15</inkml:trace>
  <inkml:trace contextRef="#ctx0" brushRef="#br0" timeOffset="51588.94">12450 10754 79 0,'0'0'88'0,"0"0"-47"15,0 0-8-15,0 0 14 16,0 0-31-16,0 0 3 16,5 24-15-16,-10 11 0 15,-6 6 2-15,1 13-10 0,-4 2 10 16,3 3-5 0,3 0 3-16,6-10 4 0,2-12 10 15,0-10-3-15,2-8 2 16,8-6-4-16,7-2 4 15,2-11-16-15,6 0 6 16,8-19-7-16,4-16-10 16,-1-8 8-16,-6-8 2 15,-11 14-7-15,-12 1 13 16,-7 12-12-16,0 0 4 16,-7-5-1-16,-10 4-4 15,-2 1 7-15,-3 5-2 0,3 9-7 16,0 4 9-16,5 6-15 15,2 0-17-15,-2 0-49 16,5 22-35-16,4 2-27 16</inkml:trace>
  <inkml:trace contextRef="#ctx0" brushRef="#br0" timeOffset="51771.66">12768 11071 453 0,'0'0'12'0,"0"0"-12"16,0 0-10-16,0 0-38 0,0 0-27 16,0 0-116-16</inkml:trace>
  <inkml:trace contextRef="#ctx0" brushRef="#br0" timeOffset="52035.18">13094 10706 238 0,'0'0'45'16,"0"0"-26"-16,0 0 6 0,0 0-13 15,0 0-1-15,8 113-15 16,-18-54 13-16,-2 8-8 16,1 5-1-16,3 12 6 15,3 5-4-15,2-6-2 16,3-3 0-16,0-15-25 16,0-11-51-16,0-19-89 15</inkml:trace>
  <inkml:trace contextRef="#ctx0" brushRef="#br0" timeOffset="52370.93">13230 10993 199 0,'0'0'59'15,"0"0"-48"-15,0 0 13 16,0 0-21-16,0 0-3 15,10 102 11-15,-10-61-13 16,5 2 5-16,4-3 4 16,7 3-3-16,3-5 1 15,3-9 13-15,-1-5-16 16,-4-7 12-16,-1-12-9 16,-2-5 33-16,2-16-37 15,3-27-1-15,0-11-7 0,-5-13 6 16,-12 8 1-1,-2 0 0-15,-2 16-4 0,-20 8 3 16,-10 11-5-16,-4 18 8 16,-10 6-13-16,-6 0 0 15,-7 17-63-15,5 9-56 16</inkml:trace>
  <inkml:trace contextRef="#ctx0" brushRef="#br0" timeOffset="64009.46">12827 11125 91 0,'0'0'117'15,"0"0"-48"-15,0 0-38 16,0 0 0-16,0 0-18 16,0 0-12-16,0 0-2 15,6-5-44-15,-6 5-23 16,0 0-26-16,-6 0 6 16</inkml:trace>
  <inkml:trace contextRef="#ctx0" brushRef="#br0" timeOffset="65768.37">7535 11687 34 0,'0'0'44'0,"0"0"-22"16,0 0-4-16,0 0-4 15,0 0-10-15,0 0 14 16,5 0-15-16,-5 0 13 16,0 0-8-16,0 0 10 15,-12 0 22-15,-8 0-24 16,-9 0-9-16,-13 0-3 16,-12 0 25-16,-17 0-13 15,-13 6-3-15,-13 1-10 16,-15-1 23-16,-13-1-21 0,-13-5-1 15,-14 11-4-15,-19 2 4 16,-3-2-6-16,-11 8 9 16,6 0-13-16,10 5 13 15,7 6-8-15,12-6 4 16,1 0 17-16,11-8-11 16,7-2-4-16,15-4-5 15,18-2 6-15,13-2-13 16,15-1 17-16,8 1-17 15,10-6 16-15,11 5-9 16,8-5 1-16,7 0-1 16,9 0 0-16,-2 0 0 15,8 0-5-15,-3-5 12 0,7 5-13 16,-1-6 14 0,2 1-12-16,3 5 8 0,1 0-5 15,-1 0 1-15,3 0 0 16,0 0 0-16,0 0 3 15,-2 0-9-15,2 0 14 16,0 0-14-16,0 0 13 16,0 0-13-16,-4 0 9 15,4 0-6-15,-5-6-41 16,2-2-20-16,3-8-43 16</inkml:trace>
  <inkml:trace contextRef="#ctx0" brushRef="#br0" timeOffset="-126994.09">11307 11149 3 0,'0'0'46'0,"0"0"-20"15,0 0 23-15,0 0-20 16,0 0 12-16,0 0-32 15,0 0 19-15,0 0-21 16,0 0 18-16,0 0-13 16,0 0-6-16,0 0-6 15,0 0-27-15,0 0-36 0,0 0-105 16</inkml:trace>
  <inkml:trace contextRef="#ctx0" brushRef="#br0" timeOffset="-125742.28">12855 11131 39 0,'0'0'123'0,"0"0"-85"16,0 0-34-16,0 0 16 15,0 0-5-15,0 0-13 16,0 0-4-16,0 0 10 16,0 0-18-16,0 0-4 15,0 0-6-15,0 0-60 16,0 0-26-16</inkml:trace>
  <inkml:trace contextRef="#ctx0" brushRef="#br0" timeOffset="-121685.61">5757 11322 4 0,'0'0'40'0,"0"0"-15"15,0 0 13-15,0 0-22 16,0 0 5-16,0 0-3 15,0 0 6-15,0 5 8 16,0-5-8-16,0 0 17 0,0 0-22 16,0 0 30-1,0 0-26-15,0 0 31 0,0 0-15 16,0 0-3-16,0 0-7 16,0 0-22-16,0 0-7 15,0 0-7-15,0 0-7 16,0 0-104-16,0 13-47 15</inkml:trace>
  <inkml:trace contextRef="#ctx0" brushRef="#br0" timeOffset="-120552.73">6405 11322 18 0,'0'0'42'16,"0"0"-11"-16,0 0 4 16,0 0 7-16,0 0-5 0,0 0 18 15,0-6-27-15,0 6 27 16,0 0-39-16,0 0 12 16,0 0-25-16,0 0-6 15,0 0-1-15,0 0-30 16,0 6-35-16,0 1-75 15,-2 10 8-15</inkml:trace>
  <inkml:trace contextRef="#ctx0" brushRef="#br0" timeOffset="-110773.97">11348 11171 5 0,'0'0'17'0,"0"0"-11"16,0 0 20-16,0 0-18 16,0 0 16-16,0 0-15 15,0 0 19-15,0 0-7 16,0 0-8-16,0 0 5 15,0 0-15-15,0 0-3 16,0 0-6-16,0 0-29 16,0 2-95-16</inkml:trace>
  <inkml:trace contextRef="#ctx0" brushRef="#br0" timeOffset="-1568.61">10625 10232 26 0,'0'0'30'0,"0"0"14"16,0 0-12-16,0 0 2 16,0 0 7-16,0 0-4 15,0 0 1-15,0 0-18 16,0 0 17-16,0 0-24 15,0 0 14-15,3-5-12 16,-3 5 12-16,6 0-8 16,2-8-3-16,3 3-16 15,3-1 0-15,-2 1-6 16,5-3 14-16,-1 3-11 16,0-1 7-16,3-5-8 15,3 0 5-15,3 3-1 16,-1-2 2-16,1 2 2 0,-4 2-7 15,6 1 7 1,-2-3-6-16,5 3 9 0,-3-1-5 16,6 1 3-16,-1-1 5 15,1 6-10-15,0-8 0 16,2 5 3-16,3 1 5 16,2 2-1-16,4-6-2 15,-1 1-10-15,1 0 14 16,2-1-9-16,3 4 1 15,0-4 1-15,5 6-2 16,0 0 4-16,0-5 3 16,0 5 2-16,-4 0-3 0,-4 0-3 15,-5-6-2 1,-1 6 3-16,4-2-5 16,-1-1 1-16,1 1 0 0,-1 2-1 15,1-4 5-15,-4 2-8 16,-2 2 6-16,1 0-10 15,-4 0 16-15,3 0-11 16,0 0 4-16,0 0-1 16,-1 0 0-16,5 0 2 15,-4 0-6-15,2 0 6 16,2 0-10-16,3 0 7 16,1 0-6-16,-3 0 0 15,1 2 2-15,-1 9-1 16,1 0 2-16,-1 0 2 15,6 8 3-15,-5-6-9 0,2 4 14 16,0-4-17-16,-5 0 17 16,0 3-12-16,-9 1 6 15,3 2-3-15,-5-1 3 16,3-5-3-16,-5 4 1 16,-2-4 4-16,2 3-10 15,-2-2 8-15,5 2 0 16,-8-3-8-16,5-2 5 15,2 8 1-15,-3 0-5 16,1-3 5-16,-2 8-7 16,2 0 0-16,-2 1 11 15,-1 4-5-15,-1-5-1 16,-2 6 0-16,0 0-5 0,0-4 5 16,-1 4 2-16,1 5-5 15,-2-11 3-15,-1 6 8 16,-3-1-13-16,0 1 12 15,-3-1-9-15,-2 9 8 16,1 2-4-16,-2-2-2 16,-1 8 4-16,-7-3-3 15,3 0 4-15,-5-3-5 16,0 3 8-16,0-8-6 16,0 8 6-16,-11-2-8 15,-4 1 2-15,-8 7 2 16,-1-3 0-16,-9 2 1 0,1 0-5 15,-4-5 10-15,-1-8-7 16,-4 0 7-16,-3-3-12 16,-5-2 12-16,-3-6-6 15,-2 6 1-15,-2-6 0 16,-7-5-1-16,1 8 4 16,-1-3-8-16,-8 0 10 15,1 6-9-15,-6 0 6 16,-1-4-3-16,2-2 3 15,-1 4-1-15,-1-4-2 16,-1 0 1-16,-1-5 4 16,1-1 2-16,1 1-13 15,1 3 14-15,3-9-12 0,5 3 8 16,0-2-6 0,3 2 6-16,3-3-6 0,-1 1 4 15,1 2-2-15,-1-3 2 16,-7 4 3-16,-3-4-10 15,-7-8 10-15,5 6-5 16,-1-8 3-16,-1 8-3 16,-1-11 0-16,-1 0 1 15,3 0-1-15,0 0 0 16,5 0-1-16,9 0 1 16,2-6-1-16,3-2 1 15,5-3-7-15,1-2 2 0,5-9 3 16,2 4-3-1,4-7 5-15,-4-4 4 0,6-1 0 16,0-7 0-16,-2-4-3 16,1 4 3-16,4 2 0 15,2 0-4-15,2 5 0 16,0-7 0-16,1 7 3 16,4-5 3-16,-2-3-10 15,4 3 9-15,1 0-9 16,4-8 4-16,3 0-1 15,0-3 1-15,3 4 4 16,4-7-4-16,-1 3 1 16,10 3-6-16,0-5 9 15,0 0-8-15,0 2 8 16,10-3-8-16,4 1 8 0,2 0-4 16,6-6 1-16,-1 0-1 15,2-7 1-15,-2 7 6 16,1 8-9-16,-6 8 8 15,3 14-3-15,-3-3 0 16,-2 8 4-16,3 0-6 16,2-5-1-16,-1 0 1 15,1 0 8-15,9 0-18 16,-7-6 15-16,3 1-8 16,4-1 4-16,-4-5-1 15,-3 3-1-15,0 5 0 16,-6 6 4-16,1 4-1 0,-2 4 0 15,2 2 5-15,-2-2-14 16,-2 2 18-16,0 5-8 16,-3-5-2-16,5 4-4 15,-2 1-1-15,2-5 3 16,-2 6 0-16,-2 2 3 16,1 3 10-16,-3-5-10 15,3 0 4-15,0-3-1 16,2 2-12-16,-4 1 8 15,2-1-2-15,-1 1 0 16,-1-3 0-16,-4 5-6 16,0 1 0-16,1 2-1 0,-3 0 14 15,-3 0-8 1,2 0 5-16,-2 0-7 16,0 0 3-16,0 0-13 0,0 0-14 15,0 0-33-15,0 0-23 16,0 0-68-16</inkml:trace>
  <inkml:trace contextRef="#ctx0" brushRef="#br0" timeOffset="840.99">11348 11208 11 0,'0'0'24'0,"0"0"-2"16,0 0 10-16,0 0-12 16,0 0 10-16,0 0-9 15,0 0 17-15,0 0-11 16,0 0-3-16,0 0-24 15,0 0-10-15,0 0-5 0,0 0-43 16,-6 0-57-16</inkml:trace>
  <inkml:trace contextRef="#ctx0" brushRef="#br0" timeOffset="3706.39">11318 11184 7 0,'0'0'77'0,"0"0"-44"16,0 0-5-16,0 0-3 0,0 0-22 15,0 0-3-15,0 0-11 16,0 0 10-16,0 0 1 16,0 0 5-16,0 0 1 15,0 0 9-15,0 0-13 16,0 0-2-16,0 0-5 15,0 0-43-15,0 0-66 16</inkml:trace>
  <inkml:trace contextRef="#ctx0" brushRef="#br0" timeOffset="6695.66">6685 9453 31 0,'0'0'31'15,"0"0"4"-15,0 0-13 16,0 0 14-16,0 0-3 16,0 0 7-16,9 5-12 15,-7-5-9-15,1 0-2 16,-1 3-16-16,-2-3 17 0,0 0-18 15,0 0 3-15,0 0-3 16,0 0-9-16,0-3-21 16,0-5 30-16,0-6 10 15,0 1 7-15,0 2-2 16,-2 3-15-16,2 5 10 16,0 3-3-16,0 0-14 15,0 0 5-15,0 0-9 16,0 3 2-16,0 16 9 15,0 5 15-15,0 8-8 16,0 14 8-16,0 3-11 16,0 4 0-16,0 7 1 0,0 1-7 15,0-1 6-15,2-7-2 16,1-7-2-16,-3-8 0 16,0-9 1-16,0-10 4 15,0-13-10-15,0-1-15 16,0-5-21-16,0 0-45 15,0 0-34-15</inkml:trace>
  <inkml:trace contextRef="#ctx0" brushRef="#br0" timeOffset="7417.26">6729 9458 11 0,'0'0'49'0,"0"0"-25"16,5 121-7-16,-5-67 0 16,0 0 4-16,3-6-9 0,-3 0 3 15,0-5-8 1,2-2-7-16,2-6 2 0,1-9-1 16,-3-1-1-16,4-9-13 15,-4-11-45-15</inkml:trace>
  <inkml:trace contextRef="#ctx0" brushRef="#br0" timeOffset="19959.06">6147 5941 3 0,'0'0'15'0,"0"0"-1"0,0 0 10 16,0 0-24-16,0 0 10 16,0 0-10-16,0 0 4 15,4-19-1-15,-4 17 6 16,0 2 18-16,0-4-2 16,0 2-8-16,0-1-14 15,0 1-6-15,0-6 3 16,0 5-4-16,0-3 2 15,2 4 0-15,-2-1 4 16,0 1 0-16,3 2-1 16,-3 0-1-16,0-4 2 15,0 4 1-15,0-4-6 0,2 1 10 16,-2 0-7-16,0 3 2 16,3 0 13-16,-3 0-15 15,0 0-2-15,0 0-2 16,0 0-7-16,0 0 11 15,-5 8 0-15,-11 8 30 16,-1 9-24-16,-2-1 24 16,0 5-17-16,0-4 2 15,1-1-10-15,4-6-3 16,2-4 1-16,5-6 4 16,1-3-14-16,3-2 13 15,3-3-13-15,0 0 11 16,0 0-8-16,0 0-7 0,0 2-13 15,0 2-23-15,0-2-57 16</inkml:trace>
  <inkml:trace contextRef="#ctx0" brushRef="#br0" timeOffset="20452.78">6083 5881 18 0,'0'0'12'0,"0"0"-5"0,0 0-7 16,0 0 5-16,0 0 6 16,0 0-10-16,52 20-1 15,-34 1-3-15,6 9 3 16,2 2 2-16,5 8 0 16,4 3 3-16,1 3-3 15,-1-6 6-15,-7-4-2 16,-7-12 7-16,-12-9-13 15,-9-4-13-15,0-11-63 16</inkml:trace>
  <inkml:trace contextRef="#ctx0" brushRef="#br0" timeOffset="20923.5">6121 5895 37 0,'0'0'19'16,"0"0"-8"-16,0 0-8 16,0 0-3-16,0 0-8 15,0 0 8-15,16 32 2 16,-18-7 0-16,-7 4 13 15,-5 3-1-15,4 3-3 16,-4-5-8-16,3 3 7 16,0-9-9-16,3-6 8 0,3-7-8 15,2-6 4-15,3-5-9 16,0 3 9-16,0-3-7 16,0 0 5-16,0 0-6 15,0 0-9-15,0 0-9 16</inkml:trace>
  <inkml:trace contextRef="#ctx0" brushRef="#br0" timeOffset="21486.19">6118 5847 14 0,'0'0'60'0,"0"0"-10"16,0 0-13-16,0 0-19 15,0 0-17-15,0 0-2 16,3 0-11-16,-3 13 12 16,-17 14 0-16,-4 8 33 15,-2 5-9-15,2 1-13 16,-1-4-1-16,3-5-10 15,3-4 2-15,2-10 3 16,7-7-7-16,-2-3 8 16,9-2-6-16,-3-6 2 15,3 0 3-15,0 0 7 0,0 0-1 16,0 0-11-16,12-11 1 16,4-5-7-16,0-3-9 15,3-6 1-15,-2-1 3 16,2 2 6-16,-7 0 5 15,0 5 0-15,-7 8 6 16,1 2-5-16,-6 7-1 16,0 2 0-16,0 0-4 15,0 0-10-15,0 0-6 16,-6 0 7-16,-7 13 7 16,-3 4 12-16,2 7-5 15,-3 0 7-15,3 3-4 16,1 0 4-16,5-9-3 0,-3-1-4 15,3-6 2-15,6-3-6 16,2-6-10-16,-3 1-17 16,3-3-20-16,0 0-17 15</inkml:trace>
  <inkml:trace contextRef="#ctx0" brushRef="#br0" timeOffset="22198.78">6074 5911 9 0,'0'0'26'16,"0"0"12"-16,0 0-14 15,112 105-4-15,-80-75-8 16,-5 0 6-16,1-6-4 16,-12-6-2-16,-8-7-12 15,-5-8 0-15,-3-3-1 16,0 0-35-16,0-3 11 15,-17-13 21-15,-2-8 4 0,-5 0 3 16,2-6 5-16,7 6-8 16,1 0 4-16,2 2-2 15,5 3-2-15,0 8 8 16,2 3-6-16,5 6 13 16,0 2 12-16,0 0 13 15,0 0-20-15,12 2-5 16,4 12-15-16,6 7-9 15,8 9 8-15,-1 5 2 16,4 3 0-16,-8-3 3 16,-4-3-4-16,-7-8 5 15,-6-8-8-15,-6-8 3 0,-2-8-5 16,0 0-34-16,-14-5 10 16,-10-17 3-16,-6-5 26 15,1-8 4-15,4 6 2 16,1 2-6-16,8 3 2 15,4 5 3-15,7 6-2 16,0 4 2-16,5 4 1 16,0 5-1-16,0 0 19 15,0 0-11-15,3 0 5 16,16 8-16-16,2 11-2 16,7 5 4-16,-4 0-12 15,-3 3 8-15,-2-3-7 16,-3 1-8-16,-2-4-21 0,-11-5-9 15,-3-10-91-15</inkml:trace>
  <inkml:trace contextRef="#ctx0" brushRef="#br0" timeOffset="22678.5">6151 5906 14 0,'0'0'46'15,"0"0"1"-15,0 0-10 0,0 0-5 16,0 0-14-16,0 0-18 15,0 5-6-15,0 19 6 16,-16 11 10-16,-7 11 5 16,1 10 4-16,-2-2-10 15,-3-2-5-15,3-7 0 16,-1-10-3-16,3-2 1 16,6-9 0-16,2-9-4 15,6-1-26-15,6-3-20 16,2-3-43-16</inkml:trace>
  <inkml:trace contextRef="#ctx0" brushRef="#br0" timeOffset="29438.64">13181 11910 28 0,'0'0'91'0,"0"0"-38"16,0 0-46-16,0 0 13 15,0 0-15-15,0 0 1 16,0 0-6-16,29 89 0 16,-25-46-5-16,-2 11 10 15,6 10-10-15,-2 3 1 16,4 11 4-16,4 0 5 16,2 6 12-16,3-1-16 15,0-10 20-15,5-9-6 16,-1-15 2-16,-2-20 23 15,7-4-14-15,-4-15 22 0,9 4-47 16,4-14 42-16,6 0-41 16,13 0 14-16,0 0 5 15,10 0-17-15,-2 0 7 16,2-6 0-16,-3-2-11 16,-4 3-6-16,-5 5-8 15,-7-5-58-15,-12-1-19 16,-9 1-103-16</inkml:trace>
  <inkml:trace contextRef="#ctx0" brushRef="#br0" timeOffset="30008.34">13992 12609 6 0,'0'0'53'0,"0"0"-32"16,0 0-4-16,0 0-14 15,0 0 2-15,0 0 53 16,-80-48 35-16,90 48-35 15,12 19-52-15,5 0-3 16,8 2 6-16,0 4-8 16,1-7 0-16,-1 6 5 0,-2-5 4 15,2-3-13 1,-5-2 11-16,-6-9-4 0,-3 1-4 16,-4-1 1-16,-8-3-1 15,-7-2-1-15,-2 6-3 16,0 5-17-16,-16 18 4 15,-12 14 17-15,-7 11 26 16,-5 11-25-16,2-9 10 16,0-2-11-16,3-14-16 15,2-10-10-15,5-17-100 16,16-13-61-16</inkml:trace>
  <inkml:trace contextRef="#ctx0" brushRef="#br0" timeOffset="30887.81">14777 12459 191 0,'0'0'124'0,"0"0"-84"16,0 0-7-16,0 0-18 16,0 0 1-16,0 0-16 0,33 0-11 15,-33 32 1-15,-24 19 10 16,-9 16 5-16,-2 11-5 16,-3 0 0-16,8-5-2 15,2-8-1-15,9-3 2 16,7-22-7-16,0-11 4 15,10-15-29-15,2-14-21 16,0-14 3-16,0-26-60 16,16-22 63-16,5-16-11 15,3-5 30-15,4-1 29 16,-4 6 0-16,1 14 1 16,-11 15 17-16,-4 20-1 15,-7 21 23-15,-1 8-32 0,-2 0-8 16,0 24 5-1,0 14 3-15,0 21 8 0,0 13-13 16,7 4-3-16,0 2-10 16,4-6 8-16,-1-5-15 15,-1-7 9-15,-4-20-20 16,-2-21-23-16</inkml:trace>
  <inkml:trace contextRef="#ctx0" brushRef="#br0" timeOffset="31271.59">14774 12878 11 0,'0'0'53'0,"0"0"8"15,0 0 6-15,-89-24-29 0,61 19 32 16,4 5-45-16,5-6 20 16,6 6-37-16,10 0 1 15,3 0-8-15,0 0 17 16,0-5 18-16,8 3-31 15,19-15-5-15,14-2-95 16,3-10 32-16,7-12 6 16,1-7 10-16,-7-6 4 15,-3 0-4-15,-4 1 34 16,-14 10 13-16,-5 13 2 16,-11 11 0-16,-5 8 0 15,-3 11 2-15,0 0-8 16,0 0-14-16,0 11 18 0,-8 19 28 15,0 7 6-15,-3 17 0 16,5 16-34-16,1 3 10 16,5 5-8-16,0 11-4 15,0-9-1-15,0-4-10 16,0-20-47-16,0-27-40 16</inkml:trace>
  <inkml:trace contextRef="#ctx0" brushRef="#br0" timeOffset="31468.49">14992 12717 161 0,'0'0'100'0,"0"0"-100"0,0 0-5 16,0 0 5-16,0 0 17 15,0 0 18-15,-87 30-20 16,57-25-4-16,3-3-11 15,5-2-1-15,6 0-15 16,8 0-66-16,6 0-58 16</inkml:trace>
  <inkml:trace contextRef="#ctx0" brushRef="#br0" timeOffset="31689.35">15212 12333 156 0,'0'0'63'0,"0"0"-44"16,0 0-19-16,0 0 6 15,6 96-6-15,-10-34 5 16,-9 8 6-16,0 8-9 16,4 5-2-16,1-5 0 15,6-5 5-15,-1-19-11 16,-1-19-27-16,-1-22-59 15</inkml:trace>
  <inkml:trace contextRef="#ctx0" brushRef="#br0" timeOffset="31881.26">15174 12779 56 0,'0'0'111'0,"0"0"-53"16,0 0-50-16,0 0-4 15,0 0 19-15,0 0 36 16,-66-3-28-16,34 3-16 15,0 0-3-15,2 0 3 16,5 0-1-16,12 0-14 16,4 0-18-16,9 0-52 15,0 0 27-15,17-5 16 16,20-6-201-16</inkml:trace>
  <inkml:trace contextRef="#ctx0" brushRef="#br0" timeOffset="32489.89">15437 12652 81 0,'0'0'69'0,"0"0"1"16,0 0-39-16,0 0-31 15,0 0-20-15,0 0 19 16,-35 17 2-16,-6 1 11 16,-5 7-10-16,-6 4 10 15,7 1-2-15,1-6-9 16,16-5 6-16,9 3-7 15,14-4-7-15,5 12 7 16,0 2 25-16,22-3-25 16,8 1 6-16,8-19-6 0,-1-11-3 15,2 0-19-15,-3-35-34 16,-1-8 46-16,-11-11 5 16,-3 6 5-16,-9 2 2 15,-10 14-1-15,-2 5 0 16,0 8-1-16,0 6 0 15,0 2-9-15,-5 11-2 16,5 0-44-16,0 0 48 16,0 11 7-16,8 7 19 15,6 7-18-15,4-1 7 16,1-8-1-16,0-3-1 16,-2 1 8-16,-4-9-3 15,1-5 1-15,-4 0-12 16,2 0-9-16,-7 0 0 15,1-5 6-15,-6 2 6 0,0-2-6 16,0 5 1-16,0 0-15 16,0 0-2-16,-11 8 19 15,-3 8 1-15,4 3 13 16,-2 5 24-16,10 5-25 16,2 1 7-16,0 0 11 15,7 5-13-15,19-11-2 16,-2 0-13-16,0-11 4 15,6-13-7-15,3 0-7 16,-1-13-63-16,4-16 28 16,-4-20 3-16,-8-10-23 15,-5-6-23-15</inkml:trace>
  <inkml:trace contextRef="#ctx0" brushRef="#br0" timeOffset="32667.81">15796 12435 20 0,'0'0'69'16,"0"0"-21"-16,0 107-35 16,0-34 3-16,0 5-8 15,5 8-9-15,-2-3 8 16,8 6-6-16,-4-11-1 16,2-19-1-16,-4-21-3 15,-5-28-25-15,3-10-37 16</inkml:trace>
  <inkml:trace contextRef="#ctx0" brushRef="#br0" timeOffset="33337.41">15916 12838 56 0,'0'0'32'0,"0"0"-32"16,0 0 17-16,0 0-5 16,0 0 34-16,0 0-24 15,-68 24-4-15,56-13-2 16,1-6 6-16,8 3-21 15,1-8 26-15,2 6 4 16,0-6 29-16,5 11-19 16,11-3-22-16,10-3-19 0,-5-5 4 15,3 0-4-15,6 0-21 16,0-13 5-16,3-4-16 16,-4-7 9-16,-1 0 21 15,-9 11-2-15,-8 2-16 16,-6 5 18-16,-5 6-8 15,0 0-29-15,0 0-10 16,0-8-15-16,-7 8 51 16,-7-5-4-16,-5 5-4 15,2 0-10-15,1 0 31 16,2 13 1-16,3-7 16 16,8 5-9-16,3 7 7 15,0 6 20-15,3 1-16 0,16 10 0 16,3-11-14-16,0 0 10 15,-6-13-6-15,3-3 13 16,-5-8-22-16,0 0-2 16,-4-3-37-16,1-18 37 15,-1-4-14-15,-3 1 31 16,-2 6-18-16,-3 12 6 16,1 1 3-16,-3 5-1 15,0 0-10-15,3 5-9 16,2 6 14-16,1 8-9 15,-1 10 11-15,-2 1-2 16,2 0 4-16,0-17 0 0,-2 1-4 16,-3-14 11-1,6 0-1-15,2-9-10 0,6-15-11 16,5-11 11-16,2-2 35 16,4-4-28-16,2 11 37 15,0 12-37-15,-3 5-4 16,-2 7-3-16,-6 6-20 15,-5 0-80-15,-3 13-26 16</inkml:trace>
  <inkml:trace contextRef="#ctx0" brushRef="#br0" timeOffset="34184.93">15554 12730 3 0,'0'0'72'15,"0"0"-49"-15,0 0-23 16,0 0 30-16,0 0-13 16,0 0-5-16,85 11 1 15,-75 0-5-15,-4-9-8 16,-4 4-35-16,-2-6-59 0</inkml:trace>
  <inkml:trace contextRef="#ctx0" brushRef="#br0" timeOffset="-41660.25">6189 5885 11 0,'0'0'14'16,"0"0"-7"-16,0 0 16 15,0 0 0-15,0 0 4 16,0 0-1-16,0 0-7 16,0 0 20-16,0-52-20 15,0 52-3-15,0 0-15 0,0 0 4 16,0 0-5-16,0 0-1 15,0 0-5-15,-12 3-3 16,-2 18 9-16,-7 9 5 16,0 10 12-16,-1 3-14 15,0 0 5-15,3-2 0 16,2-4-7-16,1-10 0 16,6-5 0-16,1-12-1 15,6-4-6-15,3-3 3 16,0-3-14-16,0 0 4 15,0 0-21-15,0-11 13 16,3-11-81-16</inkml:trace>
  <inkml:trace contextRef="#ctx0" brushRef="#br0" timeOffset="-41249.36">6135 5890 19 0,'0'0'24'15,"0"0"-12"-15,0 0 9 0,0 0 16 16,0 0 0-16,0 0 10 16,0-3-22-16,2 11-11 15,12 8-9-15,5 8 8 16,5 9-11-16,3-1-2 16,2 3 2-16,-1 0 9 15,-1-3-7-15,-7-5 2 16,-8-6-2-16,-3-7 5 15,-4-6-18-15,-5-5 9 16,0 0-7-16,0-3-31 16,0 0 0-16,0 0-6 15,0 0-11-15,0 0-7 0</inkml:trace>
  <inkml:trace contextRef="#ctx0" brushRef="#br0" timeOffset="-38523.75">17479 3548 3 0,'0'0'21'0,"0"0"-1"16,0 0-19-16,0 0 9 16,0 0 14-16,0 0-12 15,28-83-4-15,-15 61 42 16,4 3-35-16,4-3 10 15,6 7-15-15,8-2-9 16,7 4-2-16,3 2 2 16,13 3 5-16,6 3-5 15,10-4 0-15,10 7 3 0,2-4-4 16,15 6 0-16,5 0 4 16,6 3-10-16,-1 11 9 15,-5 5-6-15,0 5-9 16,2 2 5-16,4 12 0 15,-1 2 5-15,4 6-5 16,-10 6 5-16,-5 1-4 16,-7 0 3-16,-12 7 3 15,-4 4-3-15,-12 14-1 16,-17 6 1-16,-15 2 3 16,-25 2-6-16,-8-4-5 15,-16 2 9-15,-36 2 2 16,-18-1 0-16,-17-7 0 15,-14 4-1-15,-16-9-1 16,-8 0 0-16,-4-7 3 0,-2-10-1 16,-5-6 0-16,6-12 1 15,-14-13-2-15,-3-14 5 16,-2-13-10-16,-3-10 14 16,8-25-11-16,11-19 6 15,8-10-2-15,17-14 0 16,7-11-1-16,16-8 4 15,12-3-4-15,17-2 12 16,12 5-7-16,13 3 15 16,19 3-2-16,12 0-5 0,0-1-12 15,26 4 1-15,18 6-2 16,8 13 2-16,12 7-4 16,7 8 5-16,3 9-6 15,4 15 5-15,-5 8-2 16,2 14 0-16,-5 8-2 15,-8 0-11-15,-5 11-24 16,-11 8-13-16,-8 5-45 16</inkml:trace>
  <inkml:trace contextRef="#ctx0" brushRef="#br0" timeOffset="111751.25">13963 4720 0 0,'0'0'20'0,"0"0"-14"16,0 0 9-16,0 0 1 16,0 0 22-16,0 0-16 0,0 0 4 15,0 0-6-15,5 0 8 16,-5 0 1-16,0 0-7 15,0 0 6-15,0 0-19 16,0 0 16-16,0 0-20 16,0 0 13-16,0 0-18 15,0-6 5-15,-5-9 2 16,-9-4 4-16,-5-3-8 16,-3-4 1-16,-2-4-3 15,-6-3 3-15,-6-4-3 16,1-4 2-16,0 1-3 15,2 0 0-15,4 5 0 16,-4 3-1-16,6 2 8 16,0 3-14-16,-8-8 16 0,-3-5-13 15,-6-6 10-15,-3-5-6 16,-4 0 6-16,3-3-6 16,-4 3 0-16,-2 0 5 15,-4 5-9-15,1 0 11 16,-5 6-13-16,0 2 13 15,-4 1-14-15,5 2 11 16,0 0-7-16,4 3 6 16,-3-3-3-16,-2-3 0 15,-3 1 3-15,-3-4-10 16,0-2 15-16,3 3-16 16,2-1 18-16,0 2-15 15,4-2 10-15,3 0-5 0,-5 1 0 16,2-3 3-16,-2 0-5 15,0 0 8-15,-7 0-9 16,0-3 12-16,-10-2-14 16,-7 0 12-16,-2-1-7 15,-2 3 0-15,2 6 0 16,-4 2 0-16,4 3 6 16,4 3-12-16,-4 0 14 15,5-3-12-15,1 3 7 16,-3-6-3-16,0 6 0 15,-3-3 7-15,0 2 2 16,-6 7-8-16,-4-1 3 0,-4 2 1 16,0 1-10-16,7 0 16 15,-7 3-17 1,3-1 12-16,-4 0-8 0,-1 1 5 16,4-1-3-16,-1 4 0 15,3 1 4-15,1 4-12 16,6 0 17-16,-4 5-13 15,1 0 14-15,-2 2-16 16,3 4 6-16,-1 2 0 16,-1-3-1-16,4 3 3 15,-6 0-4-15,4-3 8 16,1 3-9-16,-3-3 13 16,2 1-14-16,0-1 8 0,11 3-8 15,-1 0 4 1,6 0 0-16,3 0 0 0,0 5 4 15,2 4-10-15,-3-1 13 16,-2 2-15-16,-2 1 18 16,-3 0-17-16,-4 3 7 15,1-1 0-15,-3 0 0 16,2-2 3-16,2 2-6 16,-1 1 11-16,5-1-18 15,3-2 15-15,-1 3-7 16,4-3 4-16,-3 2-1 15,1 3 0-15,1 3-1 16,-2-4 0-16,5 5 0 16,1-1-6-16,-3-4 12 15,0 5-10-15,-7-2 11 0,7 7-9 16,0-1 6-16,5 2-6 16,10-2 2-16,4 4 0 15,3-4 4-15,-1 0 4 16,-2 0-14-16,2 3 17 15,-5-2-16-15,-2-4 11 16,-4 3-9-16,0-2 3 16,-4 2 0-16,2 0 0 15,-1 3 6-15,-2 2-14 16,-7 1 19-16,-2 3-22 16,4-1 19-16,2-3-13 15,10-5 10-15,-2 3-10 0,6-3 5 16,0 1 0-16,-3 2-1 15,3 0 8-15,1-1-13 16,-5 6 15-16,4 1-17 16,-6 4 15-16,2 4-13 15,-2 2 6-15,-8 5 0 16,-2 4 0-16,0 4 3 16,2 3-12-16,3 3 18 15,8-3-19-15,6 2 17 16,-3 4-14-16,5 2 11 15,-2 6-6-15,5 0 2 16,0-4 0-16,6-1-2 0,-1-4 9 16,1 1-14-16,6 5 17 15,-5 16-16-15,-3 30 12 16,-2 13-12-16,0 8-12 16,2-8 17-16,1-21 1 15,6-9 0-15,0-5-4 16,11-3 11-16,3-4-13 15,2-9 16-15,6 0-18 16,2-6 13-16,-2-2-5 16,4 0 3-16,2-3-1 15,-4 3-3-15,-4 0 5 16,-4 3 1-16,-1-1 0 16,2-2-5-16,5 3 7 0,6 7-8 15,3 4 5 1,2 1-8-16,0-1 4 0,1-14 0 15,2-3-1-15,-1 1 10 16,3 4-5-16,0 3-2 16,0 3 15-16,5 0-15 15,7 0 5-15,2 0-7 16,7 3 5-16,3-3-5 16,1-11 10-16,-3 3-12 15,-1-3 10-15,2 3-4 16,1 3-1-16,0-1 1 15,-2-10-2-15,0-5-1 0,-1-3-1 16,4-4 0 0,4-1-4-16,4-3 9 15,5-6-15-15,-3-2 18 0,0-3-14 16,7 2 11-16,-2-5-6 16,4 6 1-16,2 0-1 15,3 2-3-15,0 3-1 16,3-5-5-16,2 2 20 15,0 1-22-15,3-1 20 16,-6-2-15-16,1-6 9 16,-6-3-2-16,-5-5 0 15,-1-5-7-15,4 3 7 16,-1-1-24-16,9 1 22 16,3-3-12-16,2 2 7 15,8 4 6-15,-3-4 1 0,-2 0 0 16,-3 4 2-16,-5-7-2 15,-7 1 2-15,2-3-4 16,-3-2 7-16,1 2-12 16,-1-3 7-16,5 1-5 15,-6 2-3-15,0-3 8 16,4-2-1-16,-3 2-2 16,1 4 0-16,7-12-14 15,-3 3 15-15,2 1-8 16,1-2 4-16,0 1 5 15,-3 1 0-15,0-1-2 16,-6-1 3-16,-5-1 2 0,-3-1 1 16,-2 1-6-1,2-1 5-15,-5-5-11 0,0 6 14 16,-3-6-5-16,-6 0 0 16,2 0 1-16,-2 0 2 15,-7 0-3-15,-1 0 10 16,-7 2-3-16,-3-2-11 15,-3 0 11-15,0 0-14 16,2 0 4-16,-2 0-1 16,0 0-17-16,3 0-37 15,-1 0-39-15,4 0-69 16</inkml:trace>
  <inkml:trace contextRef="#ctx0" brushRef="#br0" timeOffset="112842.23">5018 9171 5 0,'0'0'25'16,"0"0"-23"-16,0 0 14 16,0 0-7-16,0 0 14 15,0 0-16-15,0 0-3 16,22 13 0-16,-22-13-4 16,0 0 10-16,0 0-3 15,0 2 18-15,2 4-9 16,1-3 15-16,-1 5-17 15,2-1 12-15,-4 2-9 16,5-1-7-16,-5-3-4 0,0 1-1 16,0-6-10-16,0 0 12 15,0 0-14-15,0 0 11 16,0 0-11-16,0 0-10 16,0-6 17-16,-11-10 1 15,1 3 6-15,-4-6 6 16,0-5-1-16,0-1 10 15,-2-2-21-15,0 6 10 16,-1 5-7-16,5-1-4 16,-2 10 0-16,0-4 1 15,2 5 4-15,5 4-5 16,4 2 0-16,1 0-1 16,2 0 1-16,0 0 12 15,0 0 15-15,0 0-11 0,0 0-3 16,0 8 2-16,5 8-10 15,6 3-5-15,2 5 7 16,-2 0-9-16,1-2 13 16,-2-1-20-16,1 1 16 15,-3-9-14-15,-5-2 8 16,-3-6-1-16,0 3 0 16,0 3 4-16,0-3-15 15,0 1 13-15,0-2-8 16,-11-1 8-16,-3-1-7 15,3 1 7-15,-2-4-2 16,-3 3 4-16,-3 1-3 16,0-6 16-16,-4 0-16 15,7 0 12-15,0 0-5 0,5 0-6 16,3 0-2-16,0 0-2 16,3 0-12-16,1 0 2 15,2 0 1-15,-1 5-18 16,1-5 4-16,-1 6-13 15,-2-1-13-15,1 3-34 16,4 0-18-16</inkml:trace>
  <inkml:trace contextRef="#ctx0" brushRef="#br0" timeOffset="117961.45">13963 4714 13 0,'0'0'30'0,"0"0"3"16,0 0 0-16,0 0-17 15,0 0 8-15,0 0-13 16,3 0 14-16,-3 0-7 15,0 0 11-15,0 0-5 16,0 0-1-16,0 0 0 16,0 0-10-16,0 0 12 0,0 0-19 15,0 0 22-15,0 0-19 16,0 0 15-16,0 0-18 16,0-10 9-16,0-6-15 15,0-3 1-15,-9-3-1 16,1 4 6-16,-3-1-7 15,3 2 9-15,-3-1-13 16,-3-3 11-16,2 1-10 16,-8-1 6-16,1-1-2 15,-3 1 0-15,-2-6 0 16,-3-5-7-16,-4-1 16 16,0-1-15-16,1 1 14 0,2 1-13 15,-1 3 8 1,4-1-4-16,1 3 1 0,2 3 0 15,2 3-3-15,1 4 7 16,3-5-11-16,-5 1 14 16,-3-6-11-16,-2-3 11 15,0-4-12-15,-2-4 6 16,-1-2-1-16,-3-6 0 16,-6 3 4-16,-1 0-4 15,3 5 4-15,-1 6 1 16,1 3 0-16,1-3-7 15,-5 2 7-15,2 3-6 16,-6-3 1-16,-5 0 0 16,3 1-2-16,-9-6 9 15,10 0-15-15,-4 0 17 0,6 3-18 16,-1 0 15-16,1 2-9 16,1-5 4-16,2 5-1 15,-4-2 0-15,4 3 3 16,-3-1-8-16,-1-5 13 15,-3 0-15-15,-1-5 17 16,-3 0-16-16,1-1 9 16,-1-2-4-16,2 3 1 15,2-1 0-15,-1 4-2 16,4-1 5-16,-1 1-9 16,-2 2 16-16,-2 2-18 15,0 3 15-15,-8 1-11 0,-6 0 5 16,-1-1-1-16,-4 3 0 15,0-3 4-15,5 1-12 16,4 2 17-16,2 3-21 16,-3 2 23-16,0 0-18 15,0 1 11-15,1 0-4 16,-2 0 0-16,5-1 0 16,-1-2-1-16,3 2 6 15,0 1-10-15,4-1 14 16,-1 3-15-16,7 0 13 15,1 6-11-15,-1-3 4 16,-2-1 0-16,-3-1 1 16,-7 2 2-16,-10-6-1 0,-2 0 4 15,-5-2-8-15,2 3 11 16,6-3-17-16,3 5 16 16,7-2-11-16,1 4 3 15,-1-2 0-15,1 3-3 16,-5-3 9-16,1 4-11 15,-1-2 15-15,0-1-16 16,3 4 13-16,5-2-12 16,3 5 9-16,4 0-4 15,1 3 0-15,5 0 2 16,-1 5-7-16,-1-4 14 16,-3 1-9-16,-1 1 6 15,-3-1-9-15,-7 1 14 16,-3-1-14-16,-2 4 3 0,-1-3 0 15,-2-1 2-15,2 1 2 16,0-3-8-16,-5 2 17 16,-6 1-18-16,-2 2 13 15,0-5-3-15,-1 3-4 16,3-3 3-16,7-3-4 16,-4 3 2-16,3-3-4 15,-1 0 11-15,4 9-13 16,-1-7 14-16,0 9-17 15,-1 0 13-15,-6 0-6 16,-5 0 0-16,0 6 3 16,-1-1-3-16,-3 1 5 0,-6-1-12 15,2 1 16-15,-7-1-14 16,6-3 15-16,2 4-13 16,3-3 6-16,4-1-3 15,1 4 3-15,4 2 1 16,4 0-8-16,7 2 14 15,8 7-21-15,-4-4 21 16,6 1-16-16,-5 2 12 16,3 2-8-16,-1 2 2 15,3-2 0-15,2 1-1 16,4-2 7-16,2 1-18 16,-2-2 28-16,-4 3-26 15,2-3 20-15,-4 3-15 0,-5 3 10 16,-4-1 0-1,-1 0-5-15,2 1 4 0,3-1-11 16,5-4 16-16,-1-1-15 16,1 3 17-16,4-1-17 15,-2-1 12-15,1-4-6 16,3 3 0-16,-4-2 1 16,-2-3-1-16,-8 4 5 15,-2-1-6-15,-6 2 10 16,-1 3-15-16,7-3 13 15,5-3-10-15,2 4 3 16,3-4 0-16,3 3 0 16,-4 1 2-16,5-4-8 0,-7 3 15 15,3 0-17-15,-2-2 22 16,4 1-20-16,2 2 13 16,3-4-9-16,2 3 4 15,2 1-2-15,0 1 0 16,5 1 6-16,-4-2-14 15,-2 4 20-15,1-3-19 16,-5 4 16-16,5 0-10 16,-1-3 1-16,8-1 0 15,0 3 0-15,-1-1 2 16,-1 4-9-16,0 3 18 16,0 2-17-16,-2 1 16 0,-3-1-17 15,-2 1 17-15,2 0-16 16,-3-4 6-16,5-2 0 15,1-2 0-15,2 0 6 16,2 2-14-16,-2-3 20 16,5 1-24-16,-4 2 21 15,3 6-16-15,1-1 7 16,-2 3 0-16,3 4 0 16,2-1 5-16,1-3-14 15,0 0 20-15,2 3-22 16,-5-3 23-16,2 3-20 15,4 0 17-15,-6 3-13 16,4 2 4-16,-1 0 0 16,-1 3 0-16,-1 3 4 15,1 0-12-15,-4-1 20 0,3 1-20 16,5 3 17-16,-3-3-15 16,1 4 7-16,2-1-1 15,0 2 0-15,-3-3 1 16,-1 1-4-16,1-1 11 15,2-5-17-15,-1 5 20 16,7 1-20-16,-3 2 16 16,0 3-9-16,0 2 2 15,3 3 0-15,2-2-4 16,4-3 11-16,-1-9-16 16,-3 4 21-16,4-3-24 15,-1-4 21-15,-3 10-15 0,6-1 10 16,-3-3-4-16,1-2 0 15,-4 0 1-15,-3 2-8 16,4 1 18-16,-4 4-23 16,3-2 24-16,-2-3-22 15,3 1 17-15,0 0-13 16,1 2 9-16,7 13-3 16,0 6 0-16,-1 5 3 15,3-5-12-15,-4-10 23 16,0-10-29-16,2-1 26 15,3 4-18-15,2-1 12 16,-5-4-5-16,1-2 0 16,2-8 1-16,-1 2-7 0,-2-2 15 15,2-1-16-15,3 4 18 16,-2 1-22-16,2 7 19 16,-4 2-8-16,4 5 0 15,-2 1 2-15,2-6-2 16,0 6 5-16,0-6-9 15,0 0 17-15,0 3-22 16,6 13 21-16,4 5-16 16,-1 3 8-16,-4-2-4 15,2-9 0-15,0-1 3 16,0-4-5-16,2 5 12 16,8-2-10-16,-5-2 12 0,2-7-21 15,-3-2 16 1,-6-3-9-16,0 1 2 0,4-6 0 15,-1 3 0-15,6 2 4 16,-3-5-12-16,3 8 19 16,-2-2-19-16,2-1 16 15,3 6-16-15,-4-6 11 16,4 4-4-16,-1-2 1 16,3 2 0-16,0 1-3 15,0 1 11-15,0 0-16 16,0-6 19-16,-3-2-22 15,5 0 17-15,2 0-9 16,4 2 3-16,-2-3 0 16,1-4 0-16,-4-6 2 15,0 0-11-15,0-6 18 0,-3 1-21 16,5-3 23-16,-2-3-21 16,0 3 10-16,2-3-3 15,-3 0 2-15,4-3 2 16,-3 1-6-16,2 2 12 15,1-5-19-15,-1 0 18 16,1 0-15-16,1 2 3 16,2-4 3-16,-4 1-1 15,6 1 0-15,0-2 2 16,-3-2 4-16,3 2-11 16,3-4 9-16,-4 3-8 15,7 1 1-15,-4-2 5 0,3 1-9 16,0 1 9-1,4 2 1-15,-3-9-1 0,-1 4-2 16,3-3 4-16,2 2-8 16,4-8 11-16,-1 3-15 15,-3-2 10-15,-1-1-1 16,-1-5-2-16,-3 0 5 16,-2 0-2-16,-4 6 7 15,1-6-14-15,3 0 21 16,-3 0-23-16,3 0 14 15,-1 0-6-15,0 0 0 16,-1 0 2-16,-1 0 1 16,-4 0 0-16,-1 0-3 0,2 0 13 15,1 0-17-15,2-6 12 16,-6 6-10-16,4-5 10 16,-5 2-7-16,-1 0 2 15,-1 3 0-15,2 0 0 16,-2 0 7-16,-2 0-15 15,0 0 16-15,0 0-13 16,-3 0 14-16,-2 0-11 16,0-2 6-16,-1-1-3 15,1 0-1-15,-1 3 4 16,1-5-8-16,0 5 11 16,1 0-15-16,-3 0 17 0,-1-6-15 15,-3 6 12 1,3 0-7-16,3-7 1 0,-2 4 0 15,0 3-1-15,-1-3 3 16,-1 3-3-16,-1 0 8 16,-4 0-8-16,0-3 8 15,-1 3-13-15,-2 0 11 16,3 0-6-16,0 0 1 16,-2 0-6-16,1 0 6 15,-2 0-25-15,1 0 5 16,-3 0-61-16,2 0 6 15,-2 3-36-15,0 0-3 0,0 0-25 16</inkml:trace>
  <inkml:trace contextRef="#ctx0" brushRef="#br0" timeOffset="118714.33">4664 9351 61 0,'0'0'46'0,"0"0"-22"15,0 0 25-15,0 0-18 16,0 0 9-16,0 0-17 16,0 0-3-16,23 0-20 15,-23 0-20-15,0-6 16 16,-11-5 4-16,-8-2 7 16,0-6 1-16,-2 3-13 15,-2 3 10-15,2 2-9 0,2 0 4 16,-3 3-1-16,3 5-4 15,0 1-1-15,3 2-1 16,5 0 14-16,3 0-3 16,2 0 2-16,6 0-5 15,-3 0-1-15,3 0 12 16,0 0-2-16,0 0 0 16,0 0 6-16,0 0-5 15,0 0 12-15,5 5-8 16,9 3 3-16,5 3-13 15,0-11-2-15,0 5 1 16,1-2-2-16,-1-3-2 0,2 0 4 16,-2 0-9-16,-2 0 11 15,-3 0-11-15,-7 0 13 16,-2 0-15-16,1 0 12 16,-3 0-10-16,-3 0 4 15,0 0-5-15,0 3 0 16,0 10 0-16,-14 3 3 15,-2 5 6-15,-6 1 8 16,1 2-9-16,-2 1 15 16,2-7-6-16,-1-1 11 15,9 1-17-15,-1-15 10 16,9 2-11-16,2-2 7 16,3-3-15-16,0 0 11 0,0 0-10 15,0 0 9-15,0 0-5 16,0 0 1-16,0 0 0 15,0 0-2-15,0 3 2 16,0-3-5-16,0 0 11 16,0 0-16-16,0 0 11 15,0 0-6-15,0 0-7 16,0 0 0-16,0 0-6 16,0 0-4-16,0 5 14 15,-2-5 2-15,-1 0-3 16,-1 0 0-16,4 0-10 15,-2 0-33-15,2 0-39 0,0 0-92 16</inkml:trace>
  <inkml:trace contextRef="#ctx0" brushRef="#br0" timeOffset="44560.34">12500 2133 18 0,'0'0'18'0,"0"0"18"15,0 0-11-15,-19 78-6 16,19-64-9-16,0-4 19 16,0 1-4-16,0-8-13 15,0-3 9-15,0 0-2 16,0 0 23-16,0-11-16 16,0-7-3-16,19-18-16 15,4-10-4-15,8-15 26 16,6-17-23-16,13-16 14 15,9-27-19-15,14-11 8 16,11-8-7-16,12 3 5 16,1 21-7-16,-8 17 17 0,-9 27-13 15,-10 15-3-15,-10 16-1 16,-5 17-9-16,-10 8-8 16,-9 5-24-16,-6 8-21 15,-6 3-43-15,-5 0-16 16</inkml:trace>
  <inkml:trace contextRef="#ctx0" brushRef="#br0" timeOffset="45279.2">13539 819 31 0,'0'0'23'15,"0"91"2"-15,2-41-7 16,5 0-14-16,0-8 4 16,-1-10-1-16,2-7-5 15,-3-9 17-15,-2-8-11 16,0-3 15-16,-3-5-2 0,0 0 6 15,0 0-1-15,0-8-16 16,0-13-7-16,0-14-1 16,0-11 11-16,-9-2-10 15,2 4-1-15,-4 7 0 16,3 10 4-16,-3 11-2 16,-1 3-2-16,-4 7-2 15,-5 3-6-15,-6 3 4 16,-3 0 2-16,0 0 11 15,-6 6-10-15,10 2 4 0,-2-2-4 16,9-4 4 0,3 3-4-16,2-2-1 0,7 0 0 15,-2-3-17-15,6 2-19 16,1-2-63-16,2 0-54 16</inkml:trace>
  <inkml:trace contextRef="#ctx0" brushRef="#br0" timeOffset="46443.07">14123 969 17 0,'0'0'52'0,"0"0"36"0,0 0-40 16,0 0-16-16,0 0-3 15,0 0-1-15,66-43 16 16,-64 43-37-16,1-3-1 16,-3 3-6-16,0 0 0 15,0-2-13-15,-19-1 3 16,-11 3 9-16,-8 0-19 16,-11 5 17-16,2 8-8 15,-1 7 10-15,2 1 1 16,10-2-6-16,4-3 0 15,15-3 5-15,10-7-11 16,0-1 12-16,7 3 12 0,3 0 22 16,22 6-4-1,5-1-27-15,-1-2 10 0,2-6-13 16,-4-5 0-16,-5-3-9 16,-8-26-41-16,-9-22-56 15,-5-22 23-15,0-15-3 16</inkml:trace>
  <inkml:trace contextRef="#ctx0" brushRef="#br0" timeOffset="46779.82">13947 380 3 0,'0'0'26'0,"2"105"-20"15,8-33 18-15,2 1-20 16,2-6 8-16,2 1 8 0,3-7-6 15,0-9 13-15,-3-7-16 16,-4-21 14-16,-7-11-17 16,-3-13 3-16,-2 0-11 15,0-4-13-15,0-20-16 16,3-9 23-16,2-10-3 16,-2 2 9-16,2 6 2 15,-2 9 3-15,-1 13-3 16,1 7-1-16,1 6 3 15,-4 0-4-15,0 0-25 16,5 11 8-16,-3 16 17 16,3 13 26-16,2 14-17 0,3 5 0 15,1-3-6-15,-1-2-3 16,2-8-9-16,-7-11-35 16</inkml:trace>
  <inkml:trace contextRef="#ctx0" brushRef="#br0" timeOffset="46891.04">14142 663 57 0,'0'0'34'0,"0"0"-34"16,0 0-29-16</inkml:trace>
  <inkml:trace contextRef="#ctx0" brushRef="#br0" timeOffset="47260.05">14446 805 87 0,'0'0'75'0,"0"0"-19"16,0 0 9-16,0 0-24 16,0 0-6-16,0 0-35 15,44-30-9-15,-44 30-17 16,-14 0 16-16,-5 9 10 15,-2 7 11-15,2 5 2 16,0 6-6-16,5 3 17 0,3 4-24 16,8 4 20-16,3 5-17 15,0 0 6-15,0-2-7 16,11-4 1-16,-8-10-6 16,-1-11-2-16,-2-5-5 15,0-8 7-15,0-3 0 16,-2 0-4-16,-14 0 6 15,-6 0-14-15,-1-5 0 16,2-6 13-16,0-3-7 16,2 0-5-16,2-4-47 15,4-1 3-15,10-5-72 16</inkml:trace>
  <inkml:trace contextRef="#ctx0" brushRef="#br0" timeOffset="47701.18">14688 843 109 0,'0'0'83'16,"0"0"-43"-16,0 0-11 15,0 0-19-15,0 0-10 16,0 0-11-16,30-22-14 15,-47 22 20-15,-7 3-1 16,-3 16 6-16,-1-1 0 16,4 7 19-16,3 1-8 0,2-6 4 15,7 1-14-15,7-8 2 16,5-2 6-16,0 0 18 16,0-6 9-16,5 3-24 15,7-8 6-15,-2 0-10 16,4 0-8-16,2-21-2 15,0-9-30-15,-2-8 28 16,-4 1 4-16,2 2-1 16,-7 16 4-16,-3 8 7 15,5 11-10-15,-7 0-1 16,2 0-42-16,6 19 35 16,3 8 8-16,0 10 0 15,6-1 0-15,-7-5-12 0,1-11-12 16,-6-12-29-16,-5-8-40 15</inkml:trace>
  <inkml:trace contextRef="#ctx0" brushRef="#br0" timeOffset="48081.48">14701 437 0 0,'0'0'57'0,"0"0"-17"16,0 0-8-16,19 126-12 15,-2-54-9-15,-1 1 5 16,0-3-13-16,1-8 6 0,-1-9-3 16,-3-12 8-16,-4-19 1 15,-4-12-12-15,-3-10 14 16,-2 0-11-16,6-19-6 16,-1-10-35-16,4-9 34 15,1-2 2-15,4 5-5 16,0 0-1-16,2 8-12 15,1 8 2-15,-5 6 6 16,0 4 7-16,-7 9-16 16,-3 0 10-16,2 6 8 15,-4 16 6-15,0 10-4 16,0 8-1-16,-4 9 24 16,-6 2-22-16,-6 0 22 15,-3-5-20-15,0-11 6 16,0-9-11-16,0-12-1 0,5-11-34 15,1-3-42-15</inkml:trace>
  <inkml:trace contextRef="#ctx0" brushRef="#br0" timeOffset="48993.13">14902 385 48 0,'0'0'87'16,"0"0"-50"-16,60 116-33 15,-36-43 31-15,-1-1-5 16,-4 3-3-16,0-5-18 16,-1 0 3-16,-1-2 6 0,-1-7-5 15,1-9 6-15,-1-12-9 16,-3-10 10-16,-5-15-15 16,2-4 11-16,-3-8-2 15,-2-3 22-15,4 0-20 16,-4 0-14-16,0 0 0 15,-3 0 0-15,4 0-3 16,-6 0 2-16,0 0 3 16,0 0-4-16,0 0-1 15,0 0-4-15,3 0 1 16,-3 0 1-16,0 0-2 16,0 0 0-16,0 0 9 15,3 0-11-15,-3 0 14 0,0 3-8 16,5-1 2-16,-3 3 0 15,7 1 0-15,-7-6 0 16,1 0 7-16,2 0-8 16,1 0-3-16,4-13-57 15,2-11 24-15,2-6 11 16,-1-8 12-16,-3-4 6 16,-1-2-3-16,-4 4 7 15,-2-3-12-15,-3 0 3 16,0 8-2-16,0 10-1 15,0 12 3-15,0 11 8 16,0 2-63-16,-5 0-27 0,-4 0 70 16,1 8 24-16,-3-1-1 15,4 7 8-15,-2 7-4 16,1 7 26-16,-1 4-10 16,7 8-8-16,2-2 5 15,0 2 16-15,9-5-10 16,10-5 10-16,2-6-8 15,7-5 5-15,-4-8-26 16,-3-9 16-16,4-2-19 16,-3-5-3-16,-1-22-40 15,-2-6 18-15,2-4 19 16,-1 0 0-16,-7-4 6 16,1 6 0-16,-3 3-3 15,-3 8 7-15,-2 7-4 16,-1 12 1-16,-5-1 3 0,0 6-4 15,0 0-34-15,0 14-10 16,-14 11 44-16,-2 12 14 16,-3 6 16-16,3 5-2 15,-3-2-17-15,5-3-2 16,9-11 26-16,2-5 10 16,3-2-12-16,0-9-3 15,14-6 10-15,1-1-23 16,2-7-3-16,-1-2-13 15,0 0-2-15,1-19-45 16,-6-13-29-16,-3-17-8 16,-8-12 3-16,0-10-25 0</inkml:trace>
  <inkml:trace contextRef="#ctx0" brushRef="#br0" timeOffset="49132.86">15451 585 25 0,'0'0'75'0,"0"0"16"15,19 104-59-15,0-42 9 16,6 0-36-16,-4 0 11 16,1-11-15-16,-8-2-2 15,-7-14-18-15,4-9-92 16</inkml:trace>
  <inkml:trace contextRef="#ctx0" brushRef="#br0" timeOffset="49679.44">16135 283 26 0,'0'0'2'0,"0"0"4"15,0 0 33-15,0 0 45 16,0 0 2-16,9 118-41 16,10-26-26-16,2 15-7 15,3 9 5-15,4-8-8 16,-7-17 6-16,-5-24-11 15,-7-24 9-15,-4-21-12 16,-5-14-2-16,0-8-5 16,0 0 6-16,3-8 0 15,-1-19 1-15,7-11-2 16,4-5 2-16,3-5-2 16,3 5 0-16,1 0-5 15,2 11-5-15,-6 10 4 16,-6 12 6-16,-1 7-6 0,-4 3-22 15,-5 0 24-15,0 21 5 16,0 11 0-16,-14 9 4 16,-7 2-1-16,-3-6 3 15,-4-4-2-15,2-3-2 16,3-12-2-16,4 1-6 16,5-11 2-16,9-3-57 15,5-5-53-15,0 0-24 16</inkml:trace>
  <inkml:trace contextRef="#ctx0" brushRef="#br0" timeOffset="49899.65">16572 697 119 0,'0'0'36'16,"0"0"-11"-16,0 0 1 15,0 0-4-15,44 132 2 16,-39-43-3-16,-2 24 5 15,-1 13-8-15,7 9-8 16,-1-1-4-16,3 1 1 16,0-14-2-16,-6-22-5 15,-5-21 0-15,0-29-20 16,-2-28-45-16,-17-21-73 16</inkml:trace>
  <inkml:trace contextRef="#ctx0" brushRef="#br0" timeOffset="50095.1">16456 1101 63 0,'0'0'54'15,"0"0"-8"-15,0 0 93 16,0 0-52-16,0 0-46 16,0 0-39-16,102 61 7 15,-55-42-3-15,-3-3-6 16,-4-10-18-16,-2-6-13 15,-3-6-29-15,-5-20-59 16,1-9 6-16</inkml:trace>
  <inkml:trace contextRef="#ctx0" brushRef="#br0" timeOffset="50441.64">17276 815 10 0,'0'0'65'0,"0"0"4"16,0 0-27-16,0 0-42 16,0 0-13-16,0 0 13 15,-28 30-1-15,-2-11 4 16,-5 5 2-16,0 6 0 0,-6 8 8 15,9-1-11-15,4 4 15 16,13-4 18-16,8-2-20 16,7-3-2-16,9-2 12 15,20-3 13-15,4-6-30 16,0-8-1-16,-1-9-7 16,-8-4-3-16,-3-36-46 15,-19-23-60-15,-2-27 28 16,-9-13-29-16</inkml:trace>
  <inkml:trace contextRef="#ctx0" brushRef="#br0" timeOffset="51097.15">16976 372 59 0,'0'0'75'0,"0"0"-34"16,56 132-19-16,-27-51 12 15,6 4-18-15,3-1 10 16,-2 2-12-16,0-8 10 15,-5-3-10-15,-3-8 5 16,-4-13-10-16,-5-17-7 16,-3-9 7-16,-2-12-8 15,0-6 8-15,0-4-9 16,-2-6 15-16,5 0-10 16,-1 0-5-16,3-14-17 15,-3-7 2-15,3-11 12 0,-8-6-20 16,-2 0 23-16,-6 1-11 15,-3-1 1-15,0 9-10 16,0 1-1-16,-14 10-8 16,-5 2-13-16,-2 7 0 15,-2 7-9-15,-1 2 5 16,5 0-13-16,8 6 54 16,1 12 5-16,6 9 0 15,4 8 25-15,4 5 17 16,17 1 8-16,9-4-7 15,6-5 14-15,1-4-33 16,1-10 18-16,-3-7-36 0,-2-5 10 16,0-6-16-16,0-3-9 15,-4-18-37-15,3-7 16 16,-4-4 29-16,-4 0-2 16,-3 2-3-16,-4 6 10 15,2 5-8-15,-8 6 8 16,0 5 4-16,-8 5-6 15,-1 3 4-15,1 0 2 16,-3 0-4-16,0 0-8 16,0 0 2-16,0 0-3 15,0 0 4-15,0 0-1 16,0 0 4-16,0 0-2 16,0 0 8-16,0 0-8 15,0 0 3-15,2 0 1 16,-2 0-8-16,0 0-1 0,0 0-8 15,0 0-25-15,0 0-21 16,0 0-33-16</inkml:trace>
  <inkml:trace contextRef="#ctx0" brushRef="#br0" timeOffset="51509.53">17838 520 1 0,'0'0'58'15,"0"0"-11"-15,-71-87-36 16,52 85-11-16,8 4-11 16,0 34 11-16,6 20 16 15,2 25 9-15,3 21 26 0,0 16-36 16,3 16-9-16,13 7-3 15,12 4 8-15,-2 0-5 16,5-8-2-16,-1-18-2 16,-11-28-2-16,-9-34-16 15,-10-33-56-15,0-24-24 16</inkml:trace>
  <inkml:trace contextRef="#ctx0" brushRef="#br0" timeOffset="51699.25">17974 1090 30 0,'0'0'6'15,"0"0"-6"-15,0 0-11 0,0 0 11 16,0 0 61-16,0 0-27 16,-115 43-13-16,78-27-15 15,-1 1 3-15,5-7-9 16,5 1-17-16,9-3-29 15</inkml:trace>
  <inkml:trace contextRef="#ctx0" brushRef="#br0" timeOffset="52526.74">18125 902 101 0,'0'0'44'15,"0"0"-34"-15,0 0-4 16,0 0-6-16,0 0-2 16,0 0-15-16,-16 2 13 15,-20 23 4-15,1 6 19 16,-3-1-6-16,6 0-4 16,5-1-6-16,8 1-3 15,8-3 6-15,11 0 0 16,0 0 11-16,0 0 2 15,14-6-17-15,2-5 8 0,1-7-4 16,1-9 0 0,-1 0-6-16,2-22-29 0,0-8 26 15,-5-10-3-15,-4-3 0 16,1 3 6-16,-4 7 0 16,-3 7 2-16,-4 9-3 15,0 12 2-15,3 3 3 16,-1 2-4-16,1 0-15 15,4 7 7-15,0 15 8 16,7 8 13-16,-2 7-9 16,2 1 9-16,2-1-5 15,1-7 5-15,-3-9 5 16,-1-7-11-16,-5-9 16 16,0-5-1-16,-2 0-19 15,-1-8-3-15,0-16-12 0,1-5 6 16,-1-12 6-1,0 4 0-15,-2-2-3 0,-3 13 2 16,4 4 2-16,-4 9-2 16,0 7 8-16,0 4-14 15,0 2 7-15,2 0-6 16,1 0-16-16,-1 8 12 16,7 8 10-16,1 8 5 15,6 8 2-15,3 3-3 16,3 1 0-16,0-5-2 15,-3-9 1-15,-5-8-2 16,-4-6 4-16,2-8 5 0,-5 0-10 16,-1 0 0-16,-3-22-27 15,-1-10 27-15,-2-8 8 16,0-6-8-16,0 3-8 16,0 8 7-16,0 8 2 15,0 13 1-15,0 7 8 16,0 7-8-16,0 0-4 15,0 10-21-15,12 17 23 16,-2 21 4-16,6 9 12 16,3 5-16-16,0-5-6 15,-8-14-8-15,-3-14-33 16,-8-10-28-16,0-17-56 16</inkml:trace>
  <inkml:trace contextRef="#ctx0" brushRef="#br0" timeOffset="52877.18">18484 356 137 0,'0'0'60'0,"0"0"-58"16,0 0 3-16,54 118-1 15,-35-31 17-15,0 9-11 16,2 12 9-16,0 7-10 15,0-10 1-15,-7-13-10 16,-4-25-1-16,-5-19-18 16,-1-18-16-16,-4-14-28 15,0-16-42-15</inkml:trace>
  <inkml:trace contextRef="#ctx0" brushRef="#br0" timeOffset="53101.14">18642 409 36 0,'0'0'56'0,"0"0"-29"15,24 108-4-15,-8-36 1 16,5 15-3-16,4 7 2 16,2 16 3-16,3 0-15 15,0-5 8-15,-3-16-18 16,-4-24 3-16,-7-17-4 15,-3-21-20-15,-7-16-15 16,-1-11-7-16,-3-11-29 0</inkml:trace>
  <inkml:trace contextRef="#ctx0" brushRef="#br0" timeOffset="53228.81">18912 971 48 0,'0'0'65'0,"0"0"-34"16,0 0-27-16,0 0 23 15,-105 41-14-15,67-1-1 16,-3 3-12-16,4-11-118 16</inkml:trace>
</inkml:ink>
</file>

<file path=ppt/ink/ink2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18T01:03:56.013"/>
    </inkml:context>
    <inkml:brush xml:id="br0">
      <inkml:brushProperty name="width" value="0.05292" units="cm"/>
      <inkml:brushProperty name="height" value="0.05292" units="cm"/>
    </inkml:brush>
  </inkml:definitions>
  <inkml:trace contextRef="#ctx0" brushRef="#br0">12023 8156 333 0,'0'0'84'15,"0"0"-84"-15,0 0-2 16,0 0 2-16,0 0 6 0,0 0 28 16,0 0-31-16,-103 106 11 15,55-64-7-15,-3 7 14 16,-4 10-15-16,-3 6 29 16,-3 7-24-16,0-7 14 15,7-3 1-15,5-9-19 16,11-15 10-16,9-6-10 15,9-10-5-15,10-6 12 16,4-11-27-16,3-2 13 16,3-3-9-16,0 0-64 15,9-14-66-15,10-10-46 16,2 0-39-16</inkml:trace>
  <inkml:trace contextRef="#ctx0" brushRef="#br0" timeOffset="501.08">11443 8321 98 0,'0'0'77'0,"0"0"5"16,0 0-7-16,0 0-23 15,0 0 6-15,0 0-9 16,-47-19 20-16,58 19-36 16,17 16 1-16,10 8-15 15,16 11-24-15,5 5 12 0,2 1-7 16,-5 2 0-16,-4 0 9 15,-5-6-18-15,-10-2 23 16,-6-11-23-16,-16-7 18 16,-4-12-18-16,-8-5-41 15,-1 0-40-15,2-11-59 16,1-10-43-16</inkml:trace>
  <inkml:trace contextRef="#ctx0" brushRef="#br0" timeOffset="852.62">12216 8689 248 0,'0'0'257'0,"0"0"-163"16,0 0-63-16,0 0-20 0,0 0 7 15,0 0-12-15,0 0-12 16,0-3-12-16,0 3-42 16,9-3-129-16,5 1-203 15</inkml:trace>
  <inkml:trace contextRef="#ctx0" brushRef="#br0" timeOffset="1363.04">12947 8208 203 0,'0'0'63'16,"0"0"-2"-16,0 0-57 16,0 0 14-16,0 0 15 15,0 0 14-15,46-38-47 16,-53 41 16-16,-23 21-15 16,-20 13 6-16,-6 15 27 15,-5 7-27-15,2 0-2 16,2-3 5-16,6 4-3 15,4-18-4-15,12-1-2 16,7-11-2-16,16-12 3 0,3-4-7 16,4-9-37-16,5-5-35 15,0 0-121-15</inkml:trace>
  <inkml:trace contextRef="#ctx0" brushRef="#br0" timeOffset="1618.52">12382 8224 298 0,'0'0'134'16,"0"0"-106"-16,47 78 8 16,-18-46-7-16,4 5 29 0,2 4-33 15,7-9-1-15,-2 3-5 16,3-2-17-16,1-7-4 15,-1-2 15-15,1-7-27 16,-4 2-18-16,-2-14 24 16,-5 3-55-16,-1-3-31 15,-7-5-9-15,-3 0-56 16</inkml:trace>
  <inkml:trace contextRef="#ctx0" brushRef="#br0" timeOffset="1812.23">13268 8573 439 0,'0'0'83'0,"0"0"-65"15,0 0-18-15,0 0-5 16,0 0-69-16,0 0-38 15,14-7-144-15</inkml:trace>
  <inkml:trace contextRef="#ctx0" brushRef="#br0" timeOffset="2241.25">13873 8130 174 0,'0'0'64'16,"0"0"-8"-16,0 0-37 0,0 0 45 16,0 0-12-16,0 0-14 15,39-43-38-15,-39 48-5 16,-9 22 5-16,-15 13 6 16,-9 14 8-16,-7 5-13 15,-4 3 2-15,-3 0 13 16,4-5-24-16,3-1 20 15,7-16-12-15,8-5 0 16,9-8 0-16,8-11-4 16,3-5-22-16,1-3-13 15,2-8-75-15,2 0-56 16</inkml:trace>
  <inkml:trace contextRef="#ctx0" brushRef="#br0" timeOffset="2503.4">13468 8299 174 0,'0'0'105'15,"0"0"-16"-15,0 0-17 16,0 0 23-16,0 0-30 16,0 0 1-16,33 67-63 15,-3-32 36-15,8 0-33 16,6 0-2-16,4-8-4 15,1 0-1-15,0-8-7 16,0-3-21-16,-6-3 20 16,-8-10-41-16,-9 2 21 0,-10-5-55 15,-3 0-17-15,-5 0-50 16,2 0-81-16</inkml:trace>
  <inkml:trace contextRef="#ctx0" brushRef="#br0" timeOffset="2712.77">14278 8590 410 0,'0'0'78'0,"0"0"-66"0,0 0-4 16,0 0-16-16,0 0-6 15,0 0-10-15,13-11-62 16,-7 8-26-16,2 0-104 16</inkml:trace>
  <inkml:trace contextRef="#ctx0" brushRef="#br0" timeOffset="3065.74">14897 8092 232 0,'0'0'32'0,"0"0"2"15,0 0 32-15,0 0-1 16,0 0 8-16,0 0-55 15,49-21-9-15,-54 42-9 16,-23 19 0-16,-10 19 34 16,-2 12-25-16,-7 7-9 15,3-6 15-15,1 1-29 16,6-6 18-16,1-8-8 16,9-11 3-16,3-10-2 0,7-17-3 15,6-4-17 1,8-17-1-16,3 0-57 0,0 0-27 15,0-6-59-15</inkml:trace>
  <inkml:trace contextRef="#ctx0" brushRef="#br0" timeOffset="3364.41">14511 8356 82 0,'0'0'34'0,"0"0"3"16,0 0 20-16,0 0 52 0,0 0-4 15,0 0-10-15,24 19-55 16,9 5-39-16,8 0 4 16,7 2 5-16,4-1-3 15,6-1 1-15,-4-2-6 16,-5-6 0-16,-6 3-4 15,-3-1 0-15,-9-7-6 16,-10 3-9-16,2-9-35 16,-11 3 4-16,-3-3-67 15,-9 1-22-15,0 2-76 16</inkml:trace>
  <inkml:trace contextRef="#ctx0" brushRef="#br0" timeOffset="6373.87">11337 8081 195 0,'0'0'59'16,"0"0"-5"-16,0 0-16 0,0 0-7 16,0 0-8-16,0 0 14 15,92-64-29-15,-54 56 2 16,8-1 9-16,6 2-21 15,5 7 4-15,3 0 5 16,2 0-3-16,3 7-1 16,1 18-6-16,2 13 10 15,-4 10-16-15,-6 14-7 16,-9 8 14-16,-11 5 4 16,-14 0 6-16,-10 3-8 15,-14 6 0-15,-3-1 0 16,-30-3 3-16,-11 1-13 15,-10-8-3-15,-10-11 8 0,-13-11 8 16,-7-19-19 0,-6-21 18-16,-2-11-2 0,0-24 3 15,5-19 1-15,3-11 13 16,16-8-15-16,14-11 1 16,16-7 11-16,10-4-3 15,23 1-9-15,5 5 10 16,19 0-12-16,30 0 0 15,13 6 1-15,15 7 2 16,1 17 20-16,-2 23-11 16,-5 20-18-16,-9 5 6 15,-1 0-27-15,-5 16-66 16,-4 0-94-16</inkml:trace>
  <inkml:trace contextRef="#ctx0" brushRef="#br0" timeOffset="6990.15">12500 7928 26 0,'0'0'46'0,"0"0"0"15,0 0 39-15,0 0-27 16,0 0-56-16,122 11 23 16,-68 5 1-16,5 8-1 15,7-3-15-15,2 7 5 16,0 4-15-16,-7 8-8 16,-9 8 4-16,-14 12 1 0,-8 1-9 15,-14 10 24 1,-11 1-19-16,-5-2 16 0,-12 8-18 15,-35 6 11-15,-26 7-2 16,-23-8 0-16,-9-10 9 16,-6-17-22-16,-4-29 19 15,-1-25-15-15,-1-9 6 16,9-36-4-16,15-14 14 16,19-13 3-16,32-5-8 15,23-5-1-15,19-2 27 16,21 10-26-16,36-1 19 15,25 1-10-15,15 7-17 0,6 11 10 16,-2 19-4 0,-14 14 0-16,-3 16-55 0,-11 5-43 15,-2 0-147-15</inkml:trace>
  <inkml:trace contextRef="#ctx0" brushRef="#br0" timeOffset="7555.2">13317 7987 34 0,'0'0'19'0,"0"0"29"16,0 0-18-16,0 0 57 16,0 0-76-16,0 0 26 15,113-32-3-15,-69 32-33 16,8 0-1-16,2 8-7 15,3 11-2-15,0 5-5 16,-3 9 10-16,-5 6 0 0,0 10 4 16,-6 4 0-16,-10 10 8 15,-8 4-5-15,-18-2 2 16,-7 4 17-16,-2-1-22 16,-26-4 5-16,-15-5-2 15,-11-13-5-15,-6-16 2 16,-11-19 0-16,-2-11-1 15,-5-17 2-15,-1-31 6 16,3-22-3-16,18-8 22 16,27-3-24-16,24 6 10 15,16 8 8-15,43 2-6 16,21-2 0-16,19-6-14 0,11-2-5 16,9 0-32-16,-10 13-6 15,-11 16 5-15,-15 11-38 16,-13 22-108-16</inkml:trace>
  <inkml:trace contextRef="#ctx0" brushRef="#br0" timeOffset="8086.54">14544 7957 51 0,'0'0'31'15,"0"0"11"-15,0 0-15 16,0 0 19-16,0 0 1 15,0 0-39-15,59-10 4 16,-20 10-21-16,7 0 22 16,8 0-26-16,6 10-1 15,-3 7-9-15,2 4 16 16,-1 9-4-16,-10 16 10 16,-2 13 1-16,-10 13-6 15,-9 1 12-15,-14 8 5 16,-13-3-8-16,-2 2 4 0,-36 4-1 15,-16-6-4-15,-14-14-2 16,-11-15 1-16,-2-31-8 16,-6-18 20-16,0-11-26 15,2-32 26-15,17-21-13 16,17-14 0-16,24-8 34 16,18-3 2-16,12 9 3 15,41 4-19-15,22-2-15 16,20 0-5-16,11 0-10 15,2 8-22-15,-12 11-53 16,-17 16 11-16,-18 17-84 0</inkml:trace>
  <inkml:trace contextRef="#ctx0" brushRef="#br0" timeOffset="14756.56">16010 8272 277 0,'0'0'46'15,"0"0"34"-15,0 0-63 16,0 0 41-16,0 0-14 16,0 0 4-16,0 0-12 15,-5 0-26-15,5 0 11 0,8 0-9 16,11 0-24-16,6 0 24 15,4 0-25-15,1 0 0 16,-2 3 11-16,-7 8-13 16,-7 7-5-16,-6 1 19 15,-6 5-14-15,-2 0 4 16,-2 6 20-16,-20 0-22 16,1-1 26-16,-5-4-11 15,5-7-2-15,0-1 0 16,2-10 6-16,5 2-6 15,9-7 0-15,1-2 17 16,4 0-31-16,0 0 23 16,4-2-18-16,11-9 6 0,13-8-11 15,4-2 10-15,6-4 0 16,-2 1 1-16,-6 11-14 16,-9 2 10-16,-2 11-18 15,-10 0 24-15,-7 0-33 16,-2 13 27-16,0 15-11 15,-6 9 17-15,-18 11 1 16,-9 12 0-16,-2-12-2 16,0-2 11-16,0-9-18 15,8-13-14-15,4-5-21 16,7-13-65-16,14-6-49 16</inkml:trace>
  <inkml:trace contextRef="#ctx0" brushRef="#br0" timeOffset="15153.17">16287 8375 224 0,'0'0'69'0,"0"0"-35"15,0 0-31-15,0 0-1 0,95-41 10 16,-60 30-16 0,0 6 19-16,1 5-30 0,-11 0 24 15,-1 16-9-15,-8 14 9 16,-5 10-4-16,-11 16 11 16,0 9 19-16,-2 8 29 15,-21-9-41-15,2-13 32 16,-1-18-37-16,4-15 29 15,6-10-13-15,2-5 23 16,6-3 17-16,4 0-49 16,0 0 42-16,31-16-49 15,13-14-3-15,15-7-14 16,11-4-2-16,3-2-98 16,-2 1-71-16,-8 12-93 15</inkml:trace>
  <inkml:trace contextRef="#ctx0" brushRef="#br0" timeOffset="16503.98">17582 8226 25 0,'0'0'66'0,"0"0"-25"15,0 0 38-15,0 0-28 16,0 0 11-16,0 0-7 15,-5-40-10-15,5 67 5 0,0 16-43 16,0 11 3-16,0 11 1 16,0 7-22-16,0 6-13 15,-2-5-17-15,-1-14-58 16,-3-11-49-16</inkml:trace>
  <inkml:trace contextRef="#ctx0" brushRef="#br0" timeOffset="17695.95">17824 8141 129 0,'0'0'110'0,"0"0"-72"16,0 0-35-16,0 0 13 15,0 0 0-15,0 0-10 16,0 26-12-16,0 9-21 15,0 8-14-15,0 6-81 16</inkml:trace>
  <inkml:trace contextRef="#ctx0" brushRef="#br0" timeOffset="18056.41">17995 8549 226 0,'0'0'93'16,"0"0"-16"-16,0 0-27 15,0 0-35-15,0 0 22 16,0 0-37-16,31 0-20 16,-35 0 12-16,-13 0 8 15,-1 3 16-15,-4 7-14 16,3 1 31-16,5 6-29 15,4 1 23-15,2 7-16 16,5 4 11-16,3 1-6 16,0 2-15-16,8-3 15 0,3-10-6 15,-6-2 0-15,-1-12-5 16,-4 0-2-16,0-5-3 16,0 0-2-16,-14 0-24 15,-14 0-3-15,-10-8-29 16,-2-11-102-16,-2 0-52 15</inkml:trace>
  <inkml:trace contextRef="#ctx0" brushRef="#br0" timeOffset="24870.79">4939 8829 69 0,'0'0'32'0,"0"0"26"15,0 0 2-15,0 0-47 16,0 0-13-16,0 0 29 15,0 0-22-15,66 21 38 0,-66-21-45 16,0 0 21 0,0 0-21-16,-9 0-8 0,-29 0 8 15,-21-5 14-15,-23 2 5 16,-10 3-10-16,-16-5 17 16,-7-1-20-16,-7 1 16 15,2 0-22-15,9-3 18 16,11 2-16-16,24-2 2 15,18 3-4-15,20 2 0 16,14 3-7-16,8-2 13 16,7 2-15-16,4 0-40 15,5 0-19-15,0 0-88 16</inkml:trace>
  <inkml:trace contextRef="#ctx0" brushRef="#br0" timeOffset="25923.15">6685 8969 247 0,'0'0'35'16,"0"0"-13"-16,0 0-22 15,0 0-3-15,0 0-16 16,0 0 19-16,-127-30 13 15,26 19 0-15,-21 3 4 16,-14 3-22-16,-8 5 22 0,-2 0-31 16,7 0 25-16,15 16-17 15,18 5 6-15,22 3-3 16,23-2 1-16,16-8 2 16,17-1-8-16,12-5 1 15,8-2 4-15,8 2-54 16,0-8-52-16</inkml:trace>
  <inkml:trace contextRef="#ctx0" brushRef="#br0" timeOffset="27973.77">6922 8291 113 0,'0'0'41'0,"0"0"-8"16,0 0 3-16,0 0-7 15,2-81 25-15,12 79-52 16,0 2 13-16,1 0-14 0,5 16 11 16,2 22-10-1,-3 18 2-15,2 8 3 0,-7 1-1 16,-3-3-3-16,-6-14 3 15,-2-18-8-15,-3-14 21 16,0-8-26-16,0-8 16 16,0 0-18-16,0 0 6 15,0-27 3-15,-5-19 7 16,-4-2 0-16,9-8-5 16,0 10 11-16,0 3-12 15,0 16 8-15,2 8 1 16,5 11-8-16,-7 8 12 15,5 0-14-15,6 19 10 16,2 13-22-16,3 14 19 0,-2 8-21 16,0-1 28-16,0-4-20 15,-9-17 18-15,0-10-9 16,-3-12-3-16,-2-10 0 16,0 0 10-16,0 0-10 15,0-16-2-15,-12-19 2 16,-5-16-3-16,3-6 11 15,6 1-12-15,8 5 11 16,0 19-7-16,0 8 0 16,0 10 0-16,0 14-8 15,0 0-2-15,0 3 9 16,6 32 2-16,4 19-9 16,-1 7 16-16,-2 9-6 0,-3-13-2 15,-4-11 0 1,0-17 2-16,-6-5 0 0,-11-18-4 15,-4-6-5-15,-7-13 2 16,-3-28-5-16,-2-13 1 16,3-13 9-16,8 2-4 15,9 6 3-15,5 13 1 16,2 20 1-16,6 7 8 16,0 16-8-16,0 3 9 15,0 5-20-15,2 30 22 16,12 17-6-16,5 12-3 15,-3 6 3-15,-2-11-4 16,-9-10 4-16,-2-12-1 16,-3-15 9-16,0-14-22 0,-3-8 8 15,-18-3 0-15,-9-29-32 16,-3-19 26-16,4-8-2 16,1-8-18-16,14 2 25 15,4 11 1-15,10-5-13 16,0 18 30-16,0 17-21 15,0 11 11-15,0 13 8 16,0 19-15-16,14 29 5 16,1 22 9-16,5 13-12 15,-5-2 22-15,-1-3-19 16,-2-10 17-16,-7-20-15 16,-5-18-2-16,0-15-2 15,0-15-6-15,-22 0-17 0,-8-30 4 16,-3-18 6-16,2-13-4 15,3-12 1-15,12-3 0 16,8 15 3-16,2 2 20 16,3 16-14-16,3 15 9 15,0 18-5-15,0 10 7 16,0 14 5-16,5 26-12 16,7 22 16-16,-1 10-2 15,-3 6-14-15,-3-11 19 16,3-10-16-16,-5-14 14 15,0-19-17-15,-3-11 6 16,0-9-6-16,0-4-29 0,0-17 3 16,-6-23 0-16,-2-17 15 15,5-7 16-15,3-1-11 16,3 9 12-16,11 10 2 16,2 14 1-16,-2 16-6 15,-3 5-3-15,-1 11 6 16,2 0-20-16,-2 16 29 15,3 14-29-15,6 7 28 16,-2 4-11-16,-3-6 0 16,-3-9-1-16,-6-9-2 15,0-6 3-15,-5-9 0 16,0-2 3-16,0 0-12 16,0-13 5-16,0-25-9 0,-5-10-6 15,-4-6 7 1,7 8-3-16,2 9 12 0,0 12 0 15,0 11 9-15,0 12-11 16,2 2 15-16,7 0-18 16,-1 0 10-16,8 24-10 15,0 11 12-15,1 14 6 16,-6-1 0-16,-1-7-12 16,-4-9 10-16,-3-11 3 15,-1-13-24-15,-2-8 21 16,0 0-22-16,-5-13-25 15,-11-22 22-15,-3-11 7 0,5-10-14 16,9 2 17 0,5 2 4-16,0 10-12 0,0 4 24 15,0 16-18-15,5 14 18 16,0 8-6-16,7 6-6 16,1 26 0-16,6 16-1 15,0 15 1-15,0 4 3 16,3 3 6-16,-4-6 4 15,1-5-10-15,-2-13 20 16,-8-14-16-16,-9-16-7 16,-3-16-4-16,-22 0-30 15,-8-35 24-15,-7-19-31 16,-4-13 39-16,6-11-41 16,5 8 41-16,18 14 2 15,4 16 0-15,8 21 26 0,3 19 31 16,14 0-27-16,18 26-30 15,14 28-14-15,8 22-30 16,0 7 32-16,-2-2-90 16,-3-6-56-16</inkml:trace>
  <inkml:trace contextRef="#ctx0" brushRef="#br0" timeOffset="28855.21">8588 8824 28 0,'0'0'58'0,"0"0"-22"15,0 0 17-15,104 0-21 0,-82 0 29 16,-9 0-46-16,-4 0 15 15,-4 0 0-15,-5 0-29 16,0 0-1-16,-27-6-13 16,-22 1-5-16,-21-1 36 15,-20 6-26-15,-16 0 18 16,-8 0-12-16,-8 6 2 16,-6 7 0-16,0 3-3 15,1-2 14-15,9 4-23 16,19-1 30-16,20-6-36 15,24-4 21-15,20-1-7 16,14-6-20-16,12 0-2 0,6 0-38 16,3-8-18-16,14-3 59 15</inkml:trace>
  <inkml:trace contextRef="#ctx0" brushRef="#br0" timeOffset="29553.37">10026 8891 62 0,'0'0'13'16,"0"0"-6"-16,0 0-11 16,105-6 11-16,-83 1 0 15,-3-3 24-15,-5 3 16 16,-3-6-14-16,-4 8-13 0,-7 0 1 16,0-2-17-1,0 2-8-15,-13-10 7 0,-16-3-12 16,-18-3 18-16,-10 3-8 15,-13 2 2-15,-17 3 3 16,-9 4 7-16,-10 1 2 16,3 3 15-16,6 1-25 15,10 2 3-15,10 0-3 16,16 0-5-16,9 0 3 16,14 0-3-16,8 0 0 15,11 2-15-15,5 1-51 16,12 0-166-16</inkml:trace>
</inkml:ink>
</file>

<file path=ppt/ink/ink2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18T01:25:33.877"/>
    </inkml:context>
    <inkml:brush xml:id="br0">
      <inkml:brushProperty name="width" value="0.05292" units="cm"/>
      <inkml:brushProperty name="height" value="0.05292" units="cm"/>
    </inkml:brush>
  </inkml:definitions>
  <inkml:trace contextRef="#ctx0" brushRef="#br0">5900 5094 13 0,'0'0'55'0,"0"0"-49"16,0 0-4-16,0 0 21 16,0 0 4-16,0 0 8 15,0 0-2-15,17-9 8 16,-15 9-21-16,-2-2 6 15,0 2 7-15,0 0-19 16,0 0 15-16,0 0-17 16,0 0 14-16,0 0-20 15,0 0 13-15,0 0-15 0,0 0 14 16,0 0-8 0,0 0-7-16,0 0 2 0,0 0 1 15,0 0-7 1,0-2 8-16,0 2-7 0,0 0 6 15,0 0-10-15,0 0 4 16,0 0-5-16,0 4-14 16,0 24 19-16,0 18-3 15,0 21 11-15,0 11-10 16,0 16 19-16,0 5-21 16,9 6 8-16,-2 3-8 15,5-4-1-15,-5-9 5 16,5-20 0-16,-5-13 6 15,-3-17 6-15,-1-15 0 0,-1-14-24 16,-2-8 0 0,0-8-2-16,3 0-57 0,-3-5-32 15,0-17-83-15</inkml:trace>
  <inkml:trace contextRef="#ctx0" brushRef="#br0" timeOffset="1460.15">5973 5145 14 0,'0'0'58'0,"0"0"-12"16,0 0-8-16,0 0 7 16,0 0-18-16,0 0 8 15,0 0-24-15,4 0 2 0,-4 0-8 16,0 0 1-16,0 3-5 16,-9 2 7-16,-12 3 19 15,-7-3-15-15,-1 3-5 16,-10-2 2-16,-4-1-9 15,-3 1 0-15,-2-1 4 16,-1 3-4-16,-3-3 0 16,3 3 0-16,0 1 5 15,-3-4-10-15,-2 3 11 16,-3-3 5-16,-3 1-7 16,-2-6 4-16,-3 0-7 15,-6 0 10-15,-2 0-2 16,0-3-6-16,2 3 8 15,6 0-7-15,4 0-2 16,5 0 7-16,2 0-15 0,-1 5 12 16,6 4-6-16,3-7 0 15,3 4 0-15,3-1-2 16,-2-5 6-16,4 2-8 16,3-2 14-16,2 0-20 15,0 0 17-15,4 0-14 16,-1 0 10-16,-3 0-3 15,3 0 2-15,4 0-1 16,-2 0-1-16,4 4 4 16,-4-2-14-16,4 1 20 15,-1-1-17-15,1-2 13 16,-3 0-6-16,5 0 0 16,1 0-2-16,-1 0 1 0,0 0 1 15,-2 0-1-15,0 0 8 16,-1 0-14-16,3 0 15 15,-2 0-12-15,2 3 6 16,-5-3-4-16,2 3 2 16,4-3 0-16,-1 3-2 15,1-3 7-15,2 2-12 16,2-2 17-16,4 3-20 16,4 0 2-16,4-3 8 15,0 2-10-15,5-2 7 16,0 0-2-16,0 3-23 15,0-1-14-15,0 2-80 0,0 1-29 16</inkml:trace>
  <inkml:trace contextRef="#ctx0" brushRef="#br0" timeOffset="2052.17">3426 5202 5 0,'0'0'89'0,"0"0"-89"16,0 0 0-16,0 0 34 0,0 0 1 15,0 0-26 1,36 61-6-16,-25-20 14 0,3 7 4 16,0 3 15-16,-2 2-15 15,5 4-6-15,-1 3 5 16,0 1 7-16,3 4-17 16,0 5-6-16,-3-8 34 15,-4-6-37-15,-5-8 29 16,2-4-23-16,-9-4 3 15,5-2 6-15,-2-4-9 16,3 1 10-16,-3-8-14 16,2-11 23-16,-3-5-25 15,1-6 0-15,-3-5-1 16,3 0-1-16,-3 0-31 0,5 0 11 16,6-5-15-16,2-11-98 15,13 0-15-15</inkml:trace>
  <inkml:trace contextRef="#ctx0" brushRef="#br0" timeOffset="3334.35">6036 6167 24 0,'0'0'25'0,"0"0"-7"15,0 0 32-15,0 0 21 16,0 0-20-16,0 0-5 15,66 8-5-15,-64-8-3 16,-2 0-7-16,0 3-23 16,0-3 6-16,0 0-14 15,-5 5 0-15,-22 3 0 16,-16 8 30-16,-9 3 8 0,-16 0-21 16,-9 3 2-16,-3-7-9 15,-14-4 19-15,0 0-29 16,-9-3 23-16,-3-3-23 15,-3 4 5-15,-5-7 6 16,3 4-10-16,3-4 2 16,7 1-3-16,11-3 0 15,9 0 8-15,5 0-5 16,2 0-2-16,3 0 12 16,3-5-5-16,4-1 6 15,1 1-13-15,6-1 8 16,1 4-4-16,4-4-4 15,8 6-1-15,6 0 14 0,8 0-25 16,3 0 22 0,5 0-18-16,3 0 13 0,0 0-10 15,6 0 4-15,-3 0 0 16,2 0-2-16,0 0 6 16,-2 0-14-16,2 0 24 15,1 0-21-15,-1 0 17 16,-2 3-19-16,2-3 13 15,0 0-6-15,4 0 2 16,-1 0 0-16,3 0-5 16,2 0 13-16,1 0-19 15,3 0 21-15,-1 0-19 0,3 0 16 16,-4 0-10-16,2 0 3 16,2 0 0-16,0 0-1 15,0 0 6-15,0 0-13 16,0 0 19-16,0 0-22 15,0 0 20-15,0 3-17 16,0-3 9-16,0 0-2 16,0 0 1-16,0 0 0 15,0 0-6-15,0 0 18 16,0 0-17-16,-3 0 15 16,3 0-20-16,-5 0-2 15,0-6 9-15,-4-12-6 16,7-6-8-16,2-4-53 0,7 2-77 15,21-2-178 1</inkml:trace>
  <inkml:trace contextRef="#ctx0" brushRef="#br0" timeOffset="5301.44">4222 5807 73 0,'0'0'3'0,"0"0"14"16,0 0 4-16,0 0 18 15,0 0-31-15,3-76 4 16,-3 68-3-16,0 8-9 15,0 0 11-15,0 0 2 0,0 2 23 16,0 20-18-16,5 13 29 16,6 6-45-16,6 7 9 15,-4 3 6-15,4 0 3 16,-3-2-12-16,-4-9 2 16,-5-13-10-16,-5-14-38 15,0-10-86-15</inkml:trace>
  <inkml:trace contextRef="#ctx0" brushRef="#br0" timeOffset="6034.04">4195 5793 135 0,'0'0'121'0,"0"0"-102"16,0 0-15-16,0 0 44 15,0 0-13-15,0 0-23 16,30-51-10-16,-19 38 0 16,-1-1-2-16,7-2 0 15,-1 3-7-15,3 2 10 16,-5 8-13-16,0 3 10 16,-7 0-5-16,2 11-15 15,-6 10 20-15,-3 6 16 16,0 0 16-16,0 3 13 0,-12-6-27 15,-4-3 35-15,3-7-47 16,4-4 26-16,4-4-19 16,3-6 13-16,2 0-5 15,0 0 20-15,0 0 2 16,7 0-21-16,10 0-21 16,2 0 8-16,0 0-18 15,-3 0 4-15,0 0-3 16,1-3-22-16,-3 0 9 15,-7-5-5-15,-1 3-10 16,-3-3-1-16,-3 3-22 16,0-1 18-16,0 6-23 0,0 0 19 15,0 0 1 1,0 3 40-16,-5 11-5 0,1 1 9 16,4 7 9-16,0 0 7 15,0-1 8-15,6 1-10 16,7-4 26-16,1-1-31 15,2-4 26-15,1-5-28 16,-4-8 10-16,4 0-17 16,-3 0 0-16,2-16 0 15,-6-9-7-15,4 1 6 16,-9-2-12-16,-2-2 10 16,-3 7-16-16,0 5 14 15,-3 3 4-15,-11 5 2 16,-5 5-5-16,-2 3 8 15,-3 0 13-15,-6 0-15 0,6 8 11 16,1 0-8-16,13 3-10 16,-1-6-3-16,11 3-10 15,0 0 7-15,0 1-21 16,5-7-44-16,17-2-41 16,0 0-14-16</inkml:trace>
  <inkml:trace contextRef="#ctx0" brushRef="#br0" timeOffset="6387.49">4573 5764 49 0,'0'0'88'16,"0"0"-3"-16,0 0 25 16,0 0-33-16,0 0 0 15,0 0-50-15,27 0-14 0,-19 24 0 16,1 8-5-16,3 3 0 16,2 0 3-16,0-3-4 15,2-5-5-15,-2-3 5 16,-4-13-7-16,-1-3 0 15,-4-8-3-15,0 0-1 16,4-11-3-16,-4-18-8 16,0-7 3-16,-5-3 3 15,0 4 9-15,0 5 0 16,0 6-8-16,0 10 13 16,0 9-8-16,0 2 5 15,0 3-3-15,0 0 1 16,0 3-13-16,0 13 0 0,4 11 13 15,6 0-2 1,1 5-2-16,3-11 1 0,-1-2-26 16,-5-10-10-16,-2-9-14 15,-4 0-60-15,4-25-52 16,-3-7 72-16</inkml:trace>
  <inkml:trace contextRef="#ctx0" brushRef="#br0" timeOffset="6584.07">4817 5610 25 0,'0'0'34'0,"0"0"-12"16,0 0 13-16,0 0 12 16,0 0 26-16,0 0-22 15,21 84-12-15,-7-31-7 16,8 7-2-16,0 1-5 0,2-2-15 16,-2-5-7-16,-3-13 4 15,-6-20-14-15,-10-10-31 16,-3-11-51-16,0 0-79 15,0-19 56-15,0-8 93 16</inkml:trace>
  <inkml:trace contextRef="#ctx0" brushRef="#br0" timeOffset="7201.12">4983 5885 26 0,'0'0'99'16,"0"0"-35"-16,0 0-2 16,0 0-28-16,0 0-4 15,0 0 15-15,-51-25-13 16,25 25 6-16,2 0-26 15,3 0 20-15,5 3-31 0,2 2 6 16,5 1-3 0,1-6 17-16,6 3-20 0,2-3 15 15,0 0 9-15,5 0-15 16,16 0-7-16,7 0-3 16,5-6-1-16,0-13-20 15,-1-2-5-15,-5-1-6 16,-8 1 2-16,-6 2 13 15,-7 0 12-15,-6 3 5 16,0 5-20-16,0 0 16 16,0 6 2-16,0 2-2 15,-3 3-7-15,-2 0 11 0,-1 3 0 16,3 15 7 0,3 4 17-16,0 5-22 0,0 0 34 15,17-3-27-15,-4-2 13 16,1-12-18-16,-6-7 15 15,-2-3-12-15,2 0-2 16,-3 0-5-16,-2-16-12 16,-3-5 3-16,0-1 18 15,0 6-13-15,0 8 9 16,0 5-2-16,0 3 2 16,0 0-1-16,6 19-4 15,7 11-3-15,-3 4-10 16,4-1 9-16,-6-3-2 0,1-12 1 15,-7-10 2 1,1-5-14-16,-3-3 12 0,0-3-5 16,0-21 10-16,2-8 20 15,7-6 10-15,7 6 8 16,1 5 0-16,9 5 7 16,4 9-43-16,3 5-2 15,3 8-2-15,-4 0-53 16,1 11-86-16,-9 10-208 15</inkml:trace>
  <inkml:trace contextRef="#ctx0" brushRef="#br0" timeOffset="9585.58">3565 5680 36 0,'0'0'23'0,"0"0"-2"15,0 0-20-15,0 0 13 16,0 0-2-16,0 0 18 15,0 6 7-15,0-1 2 16,0-2-3-16,-10 2-33 16,-4 0 5-16,-8 1-4 15,0 2 0-15,-7-3 1 16,-1 1-7-16,-3-4 2 16,-2 1 0-16,-3-3-1 15,3 0 6-15,-3 0-4 16,0 0 0-16,3 0 10 15,2-5-7-15,8-1 24 16,3 1-15-16,11-1-6 0,3 4-4 16,0-1-1-16,5 0 2 15,1 0 2-15,-1 1-11 16,1-3 13-16,-1-3-11 16,0-3 3-16,-3-6 0 15,6-7-2-15,-5-8 7 16,3-11 9-16,2-14-14 15,0-15-1-15,0-19-1 16,0-6-8-16,0-3 20 16,-3 6 15-16,-6 14-24 15,-2 10 26-15,3 13-20 16,-3 11-4-16,3 9 7 0,6 10-5 16,-1 3-3-16,3 5-2 15,0 0-4-15,0 3-33 16,0-3-1-16,3 3-63 15,2 2-25-15,0 3-17 16</inkml:trace>
  <inkml:trace contextRef="#ctx0" brushRef="#br0" timeOffset="11368.59">5907 5578 9 0,'0'0'15'16,"0"0"3"-16,0 0 3 0,0 0 13 16,0 0-5-16,0 0 19 15,0 0-5-15,0 0 14 16,0 0-22-16,7 2-7 16,7 2-28-16,2-2-4 15,3 0-2-15,3 1 3 16,-1-3 3-16,12 3-24 15,0-3 19-15,4 0-30 16,5 3 33-16,-2-1 2 16,-2 4 16-16,0-1-16 15,-5 3 0-15,-1 3-4 16,-2 0 10-16,-6 2-8 0,-2-4 2 16,-6-5 0-16,-4-1-4 15,-7-3 1-15,1 0-10 16,-4 0-8-16,3-11 13 15,0-7 8-15,-2-12 0 16,3-2 6-16,-3-6 7 16,-1-10-8-16,1-12 3 15,3-4-7-15,-3-6 1 16,7-5 1-16,-4 0-2 16,-1 5 1-16,0-1 2 15,-2 2 7-15,-3 2-11 16,0 5 5-16,0 8 4 15,0 6 8-15,0 5-5 0,0 8-5 16,0-1-4-16,0 10 1 16,0-1-4-16,0 6 4 15,0 2-6-15,0 5 6 16,0 6-6-16,0 6 6 16,0 2-1-16,0 0-3 15,0 0-5-15,0 0-7 16,0 0 12-16,0 0-15 15,0 0 15-15,0 2-6 16,0 4-34-16,0-1 17 16,3 3-13-16,0 0-31 15,5 3-74-15</inkml:trace>
  <inkml:trace contextRef="#ctx0" brushRef="#br0" timeOffset="18768">3519 5454 12 0,'0'0'23'0,"0"0"1"15,0 0 10-15,0 0-13 16,0 0 16-16,0 0-9 16,0 0 13-16,0 0-13 15,3 0 13-15,0 0 9 16,-3 0-7-16,2 0 14 0,-2 0-35 15,0 0 15-15,0 0-32 16,0 0 8-16,0 0-9 16,0 0-8-16,0 0 0 15,-14 0 4-15,-5 0-6 16,-5 0 12-16,5-2-15 16,-6-4 19-16,6 3-20 15,3-2 21-15,0-1-19 16,8 4 8-16,3 0-1 15,1 2-3-15,4 0 4 16,0 0-2-16,0 0 9 16,0 0-4-16,0 0 2 0,0-3-5 15,0-5 6-15,0-3-11 16,0 0 5-16,0-5 0 16,4-9-4-16,1-4 6 15,3-11-8-15,-2-1 8 16,1-1-9-16,2-1 1 15,-4 4 5-15,-2 2-9 16,2 5 10-16,-1 5 0 16,-2 3 2-16,1-3-11 15,-1 0 14-15,-2 0-12 16,0 0 14-16,3 1-8 16,-3-4 6-16,0 3-6 15,0 2 1-15,0 1 0 16,0 8-4-16,0 0 10 0,6-2-9 15,-3 1 14-15,-1 1-15 16,3-3 8-16,-2 0-7 16,3 1 5-16,-1-1-2 15,-5 5 0-15,2-5 0 16,-2 4-6-16,0-2 12 16,0-1-18-16,0 1 22 15,0 1-14-15,0 3 4 16,0 2 0-16,0 3 0 15,0 2 0-15,3 4 0 16,0-1 3-16,0 1-7 0,2-1-42 16,-2-3 6-1,-1 4-19-15,3-6 10 0,-1-1-47 16,4 2 1-16</inkml:trace>
  <inkml:trace contextRef="#ctx0" brushRef="#br0" timeOffset="20669.12">5944 5406 18 0,'0'0'63'0,"0"0"-7"16,0 0 0-16,0 0 0 16,0 0-22-16,0 0 1 15,0 0-20-15,0 0 14 16,0 0-21-16,0 0 19 16,0 0-9-16,0 0 13 15,0 0-8-15,0 0-1 0,0 0-6 16,10 0-10-16,2 0-12 15,4 0 8-15,-2 0-6 16,5 0 8-16,2 0-4 16,3 0 0-16,-1 0-2 15,1 0-6-15,-3 2 0 16,2 1 6-16,-4 0-13 16,-3-3 9-16,-3 0 8 15,-4 3-5-15,-2-3 4 16,-4 0-2-16,0 0-6 15,0 0-1-15,-1 0 4 16,1 0-7-16,2-6 10 16,-1-2-14-16,-4-2 11 0,0-7-3 15,0-7 3-15,0-6 5 16,0-2-1-16,0-3 0 16,0 6 0-16,-4 1-3 15,-1 2 15-15,2 2-21 16,-2 0 18-16,2-1-11 15,-2 1 4-15,0-3-4 16,2 0 3-16,-3-5-1 16,1-3 0-16,2 0 5 15,-2 0-12-15,-1-5 15 16,6 2-12-16,-3-2 11 16,1 2-10-16,2 3 6 15,0-2-3-15,0 2 3 16,0 2-2-16,2 1-1 0,1 6 6 15,3-4-10-15,-3 0 14 16,-3 6-16-16,2-3 13 16,-2 5-7-16,0 1 0 15,3-1 0-15,-3 3 2 16,0-2 2-16,0 0-6 16,0-1 6-16,0 6-8 15,0 2 8-15,0 1-1 16,0 5-2-16,0-5 1 15,0 2-2-15,0 0 0 16,0 0 0-16,0 9 8 16,0-4-8-16,0 6 6 0,0 0-2 15,0 0-4-15,0 0 0 16,0 0-17-16,5 0-11 16,1 0-64-16,2 11-59 15</inkml:trace>
  <inkml:trace contextRef="#ctx0" brushRef="#br0" timeOffset="42707.25">7125 5680 19 0,'0'0'13'0,"0"0"15"16,0 0-25-16,0 0 0 15,0 0 0-15,0 0-3 16,0 0 4-16,0 0 2 16,8 0 6-16,-8 0-9 15,0 0 13-15,0 0-12 16,0 0 7-16,0-3-6 0,0 3-6 16,0 0 1-16,0 0 0 15,0 0-1-15,0 0 2 16,0 0-4-16,0 0 11 15,0 0-10-15,3 0 5 16,6 0-6-16,-2 0-4 16,2 0 6-16,1 0-19 15,2 9 20-15,-2 4 2 16,-2 3-2-16,-3 0 0 16,-5-5 0-16,0-3 3 15,0-3-6-15,-5-2-2 16,-6-3-3-16,-3 0 8 15,2-3-1-15,-2-10-2 0,5 0 0 16,4-1-3 0,2 3 5-16,3 1-4 0,0-1 5 15,0 3 0-15,3-1 20 16,6 5-14-16,-2 0 7 16,-2 4 0-16,2 0-9 15,-7 0-4-15,2 0-17 16,-2 6 11-16,0 2 0 15,0 0 6-15,0-2-8 16,0-1-4-16,-2-5 1 16,-5 0-3-16,5 0 14 15,-3 0-5-15,5 0 2 0,0 0 5 16,0 0-2-16,0 0 13 16,0 0-1-16,5 0 31 15,4 5-43-15,-2 11-7 16,-2 3 5-16,-1-3 2 15,-4 1-25-15,0-10-25 16</inkml:trace>
  <inkml:trace contextRef="#ctx0" brushRef="#br0" timeOffset="43293.23">7215 5384 13 0,'0'0'18'0,"0"0"1"15,0 0 0-15,100 54 11 16,-70-32-24-16,0 7 1 15,-3 1 4-15,-5 10-10 0,0 6 5 16,-3 11-5-16,-5 4 16 16,-9 4-14-16,-5 4 7 15,0-4 1-15,-17-8-9 16,-9-12-2-16,1-15-13 16,-6-12-1-16,2-9-34 15,4-9-1-15</inkml:trace>
  <inkml:trace contextRef="#ctx0" brushRef="#br0" timeOffset="43891.75">7354 5306 30 0,'0'0'42'0,"0"0"2"16,0 0-16-16,0 0 7 15,0 0-32-15,0 0 10 16,64 35-2-16,-50-24-6 16,0 2 3-16,5 4-7 0,0 4-2 15,-1 6-6 1,4 5 5-16,3 8-3 0,-3 6 4 16,-4 5-6-16,-1 6 5 15,-8 7-2-15,-7 4 4 16,-2 1-3-16,0-4 8 15,-6-3-10-15,-7-11 4 16,-1-8-2-16,3-8 1 16,1-8 2-16,6-11 0 15,-1-3-4-15,5-7-8 16,0-6-18-16,0 0-25 16</inkml:trace>
  <inkml:trace contextRef="#ctx0" brushRef="#br0" timeOffset="44536.44">7364 5037 10 0,'0'0'16'15,"0"0"3"-15,0 0-1 16,98 76 8-16,-63-50-3 16,1 9 9-16,-1 6-20 15,3 7-1-15,-3 9-8 16,3 5-3-16,-5 8 0 16,-3-1-6-16,-6 7 5 15,-8 4-3-15,-11 4 4 16,-5 4 0-16,0 1-8 15,-5-11 5-15,-14-3-1 16,-2-10-10-16,2-6-2 16,0-7 12-16,5-10-9 15,0-1 11-15,0-7 4 16,9-4-6-16,0-11 8 0,3-5-12 16,2-7 7-16,0-7-46 15</inkml:trace>
  <inkml:trace contextRef="#ctx0" brushRef="#br0" timeOffset="45205">7497 4852 0 0,'0'0'18'16,"0"0"13"-16,0 0-17 16,87 46 1-16,-54-22 6 15,5 5-13-15,0 14-3 16,8 6-3-16,-3 10 3 16,1 5-10-16,-3 12 13 15,-1 7-16-15,-7 6 16 16,-1-1-6-16,-8 1-2 15,-1 0 8-15,-10 2-8 16,-10 6-3-16,-3 11-1 0,-9 2-4 16,-12 3 2-16,-7-8 2 15,-3-5 4-15,-2-15-6 16,0-7 4-16,3-16-9 16,4-11 7-16,3-19-11 15,7-4 15-15,8-15-5 16,3-5 7-16,1-8-4 15,-1 0-27-15,0-10 12 16</inkml:trace>
  <inkml:trace contextRef="#ctx0" brushRef="#br0" timeOffset="46422.78">7209 5747 4 0,'0'0'2'0,"0"0"-2"16,0 0-5-16,0 0 4 15,0 0 1-15,0 0 0 16,0 38 0-16,-8-38 0 15,6 0 0-15,-4 0 0 0,3-6 3 16,3-2 20-16,0 6 10 16,0-3-5-16,0 2-6 15,0 3-20-15,0 0 6 16,0 0-8-16,0 0 0 16,-2 0-18-16,-6 0 5 15,-3 0 10-15,-1 0-4 16,2 0-3-16,-1 0-2 15,3 0 10-15,0-6-4 16,3-4 6-16,2-4 0 16,3 3 0-16,0 1 2 15,0 4 2-15,3 6 12 0,7-3-2 16,-2 3 15-16,-5 0-29 16,2 0-3-16,-1 0-15 15,-2 9-48-15</inkml:trace>
  <inkml:trace contextRef="#ctx0" brushRef="#br0" timeOffset="48341.47">7354 5336 1 0,'0'0'13'16,"0"0"-13"-16,0 0-2 0,0 0 1 16,0 0 2-16,0 0 3 15,0 0-3-15,-44-43 5 16,27 30-6-16,7 2 0 15,-1 3 0-15,6 2-13 16,1 3 3-16</inkml:trace>
  <inkml:trace contextRef="#ctx0" brushRef="#br0" timeOffset="49187.3">7563 6129 9 0,'0'0'11'0,"0"0"-1"15,-23 75-8-15,16-48-2 16,-2-6-7-16,1-6 1 15</inkml:trace>
  <inkml:trace contextRef="#ctx0" brushRef="#br0" timeOffset="50254.47">7364 5078 1 0,'0'0'11'0,"0"0"-4"16,0 0-4-16,0 0-2 15,-87-60 2-15,71 47-6 16</inkml:trace>
  <inkml:trace contextRef="#ctx0" brushRef="#br0" timeOffset="50869.48">7549 4852 7 0,'0'0'0'0,"0"0"-3"16,0 0 0-16,0 0 6 16,0 0-6-16,0 0 2 15,-87-46 1-15</inkml:trace>
  <inkml:trace contextRef="#ctx0" brushRef="#br0" timeOffset="51386.46">7451 5051 16 0,'0'0'33'0,"0"0"10"16,0 0-34-16,0 0-9 15,0 0-15-15,0 0 9 16,-22 0 7-16,1-11-1 16,-2-5 0-16,-3-1-14 15,-2-1 3-15,-1 2-16 16,7 0 15-16</inkml:trace>
  <inkml:trace contextRef="#ctx0" brushRef="#br0" timeOffset="51971.3">7256 4968 9 0,'0'0'71'15,"0"0"-4"-15,0 0-11 16,0 0-37-16,0 0-16 16,0 0-6-16,81 50 3 15,-52-20-18-15,4 0 18 16,0 7-7-16,2-2-6 15,-5 3-14-15,-3-6 26 16,-8-8-58-16,-8-7-13 16</inkml:trace>
  <inkml:trace contextRef="#ctx0" brushRef="#br0" timeOffset="53387.28">7801 5616 1 0,'0'0'-1'0,"0"0"1"0,0 0 0 16,0 0 0-16,0 0 0 15,0 0 0-15,14 83 0 16,-12-70 0-16,5 0 1 15,-7 1 5-15,5-3-3 16,-3-3 7-16,-2 0-8 16,0 0 0-16,0 3 2 15,0 0-3-15,0 2-1 16,0-2 2-16,0 0-5 16,0 2 9-16,0 3-10 15,0 1 8-15,-2 4-7 16,-7 3 6-16,4 0-3 0,-3 3 0 15,0 8-2 1,-4 0 2-16,2 8 0 0,-4 6-1 16,-2 1 1-16,-3 2-5 15,3-7-4-15,-3-1-7 16</inkml:trace>
  <inkml:trace contextRef="#ctx0" brushRef="#br0" timeOffset="54198.34">7594 6570 0 0,'0'0'10'0,"0"0"5"16,0 0-3-16,0 0-4 16,0 0-4-16,0 0-4 15,28-88 0-15,-23 42 1 16,1-8-9-16,-3-5 5 15,2-1-11-15</inkml:trace>
  <inkml:trace contextRef="#ctx0" brushRef="#br0" timeOffset="56712.35">7190 5710 5 0,'0'0'39'0,"0"0"-32"15,0 0-2 1,0 0-5-16,0 0 0 0,0 0 3 16,9 10-2-16,-9-5-1 15,0 6-4-15,0 3-1 16,0-3 9-16,0-1-8 16,0-2 2-16,-6-2 1 15,-2-3-12-15,-1-3 0 16,2 0 9-16,-5 0 4 15,7-14 1-15,0-2 0 16,3 0 15-16,2 5-15 16,0 0 15-16,0 3-2 0,0 6 4 15,0-1-15 1,2 0 6-16,-2 3-2 0,0 0-7 16,0 0-9-16,0 0-8 15,0 6 13-15,0 2-6 16,3-1 8-16,-3 2 3 15,0-7-1-15,0 1 0 16,0-3 1-16,0 0-2 16,0 0 4-16,0 0 7 15,0 0-10-15,0 0 9 16,0 0-5-16,2 0 23 16,3 0-5-16,2 0-11 15,-5 0 6-15,1 0-8 16,-3 0-2-16,0 0-7 15,0 0-1-15,0 0-38 0,0 6-11 16</inkml:trace>
  <inkml:trace contextRef="#ctx0" brushRef="#br0" timeOffset="73321.3">11755 4094 0 0,'0'0'16'0,"0"0"-3"0,0 0 20 16,0 0-8-1,0 0 11-15,0 0-24 0,0 0 21 16,-2 0-3-16,2 0-3 15,0 0 4-15,0 0-20 16,0 0 29-16,0 0-35 16,0 0-5-16,0 0 5 15,0 0-11-15,0 0-4 16,-5 0 3-16,-12 0 5 16,-3 0 2-16,-6 0 0 15,-5 0 6-15,-4 0-10 16,-3 0 10-16,-5 0-11 15,-3 0 14-15,-1 0-17 16,-2 0 10-16,1 2-2 16,2 1 3-16,2 0-3 0,3 0 0 15,8-3 3-15,1 0-11 16,8 0 16-16,2 0-16 16,3 0 12-16,6 0-5 15,-1 0 1-15,-3 0 0 16,4 0 0-16,0 0 2 15,-1 0-4-15,3 0 9 16,1 4-14-16,-2 2 9 16,1 5-4-16,3 5-9 15,3 5 9-15,2 6-22 16,3 5 24-16,0 3-13 16,0 3-10-16,8 2 3 0,6 3 14 15,-1 3 0 1,3 6 6-16,-2 2-3 0,2 2 5 15,-2 3-4-15,0 3-13 16,-4-1 11-16,-1-2 4 16,-6 1-24-16,2-1 8 15,-5-2 7-15,0-7 9 16,0-1 0-16,-5-3-6 16,-4 2 0-16,1 0-1 15,3 6 2-15,-1-3-21 16,3 6 14-16,3-7-26 15,0 2 28-15,0-4-3 16,0-7 13-16,0-1 0 0,0-2 0 16,0-1 0-16,0-2 3 15,0-5 0-15,0-6-2 16,0-2 9-16,0-6-8 16,0-3 16-16,0-5-17 15,0 0 11-15,0-5-5 16,0-3-2-16,0 0-5 15,0 0-24-15</inkml:trace>
  <inkml:trace contextRef="#ctx0" brushRef="#br0" timeOffset="74734.17">11679 4123 3 0,'0'0'42'16,"0"0"6"-16,0 0-11 15,0 0-8-15,0 0-12 16,0 0 25-16,-3 0 4 15,3 0 24-15,0 0-25 0,0 0 11 16,6 0-38-16,13 0-18 16,5 0-1-1,4-3-16-15,2-2 16 0,-1-3-25 16,6 0 22-16,0 0-25 16,-2 2 28-16,-3 4-17 15,-3 2 14-15,0 0 4 16,-5 0 0-16,-6 0-3 15,-2 0 9-15,-3-3-14 16,-3 3 16-16,-3 0-17 16,-1 0 15-16,-2 0-11 15,-2 0 5-15,3 0 0 16,-1 0-10-16,3 0-31 0,4 14 22 16,-1 12 19-1,3 9 4-15,-1 8 8 0,-1 9-11 16,-1 7 3-16,-2 8-8 15,-1 8 5-15,-3 4-1 16,5 6 0-16,-2-1 1 16,0 1-3-16,0-1-4 15,1-6 4-15,-3-6-15 16,2-5 8-16,4 1-1 16,-2-9-3-16,2 3 8 15,1-3 4-15,-1-5-4 16,-4-9 10-16,2-6-7 15,-3-8 8-15,-1-3-12 16,-1-7 5-16,-2-2 1 16,0-3 3-16,0 0-3 0,0-8 0 15,0 0-2-15,0-5-3 16,-5 5-1-16,-9-5 0 16,-7 2 12-16,-2 0-11 15,-1-2 11-15,-6 0-6 16,4 2 0-16,-5 0 3 15,1 3-6-15,-3-2 9 16,-4 2 4-16,-6 0-10 16,-9 0 16-16,-8 0-13 15,-5 0 16-15,2-2-13 16,-2-6 1-16,8 0-1 16,3 0-3-16,7 0 2 0,5 0 0 15,4 0-8 1,-1 0 10-16,4 2-10 0,-1 3 6 15,7 1-5-15,-1-1 2 16,2 1 0-16,4-3 1 16,0-1 8-16,2 1-6 15,0-3-2-15,3 0 14 16,1 0-12-16,1 0 1 16,3 0-4-16,1 0 0 15,0 0 0-15,2 0 2 16,-1 0-5-16,5-3 10 15,2 3-12-15,5-2 7 16,0-1-4-16,0-8-37 0,0-8-69 16</inkml:trace>
  <inkml:trace contextRef="#ctx0" brushRef="#br0" timeOffset="75402.62">11625 5223 82 0,'0'0'49'15,"0"0"-30"-15,0 0 10 16,0 0-5-16,0 0-24 16,0 0 15-16,-14 24 2 15,3-5-16-15,0 2 1 16,3-2 8-16,-3 8-8 15,6-3 18-15,0-2-10 16,5 2 11-16,0-8-20 16,0 0 21-16,7-5-21 15,5-3 10-15,4-6-10 16,6-2 2-16,5 0-3 16,0-10-13-16,0-17-2 0,2-5-18 15,-6-3 31-15,-10 5-7 16,-7 6 4-16,-6 2 2 15,0 9 3-15,-6 0-12 16,-9 5 9-16,-8 3-1 16,-1-4 8-16,-9 7-5 15,0-1 4-15,-2 3-3 16,2 0 0-16,1 0-60 16,8 3-117-16</inkml:trace>
  <inkml:trace contextRef="#ctx0" brushRef="#br0" timeOffset="77067.92">11142 4314 13 0,'0'0'56'0,"0"0"20"16,0 0-16-16,0 0-54 16,0 0 5-16,0 0-5 15,10 14-12-15,-1 4 1 16,2 9 5-16,-1 8 6 16,4 8-3-16,0 3 23 0,-4 0-16 15,1 2-10-15,-3-5 4 16,-5 3 3-16,2-3-1 15,0 2-5-15,-2-7 0 16,-3-3 1-16,3-3 0 16,0 0-2-16,-3-4 0 15,0-2 8-15,0-4-9 16,0-3 7-16,0-1-11 16,0-4 11-16,0-3-4 15,3-3-1-15,-1 0 3 16,1-6 3-16,2 1-6 15,4-3 5-15,2 6-1 0,2-6-6 16,6 2 7-16,3 1-9 16,2-3 3-16,0 3 0 15,1 2 0-15,-1-3 1 16,1-2-2-16,-1 0 6 16,0 0-11-16,4 0 12 15,0 0-13-15,1 0 10 16,1-7-6-16,5 1 3 15,-2 1-5-15,0 2 5 16,-7-2 0-16,2-1-3 16,-4 1 6-16,-2-3-10 15,0 3 12-15,-6 2-15 16,1-2 10-16,-1 2-7 0,-6 0-6 16,4-2 6-16,-3 0-3 15,-1-1-6-15,-1 1 13 16,1-1-7-16,-1-2 9 15,-1-3-15-15,0-2 4 16,0 0-7-16,-3-7 16 16,-5-1-18-16,0-6 21 15,0 1-6-15,0-7 18 16,0 4-21-16,-5-4 18 16,-3 4 2-16,0-1-11 15,0 0 4-15,2 4-4 16,-2-4 0-16,3-5 0 15,-4 6 4-15,7-6-7 16,-6 5 8-16,2 0-9 16,1 9 8-16,2 5-4 0,-3-1 0 15,1 2 0-15,3-4 1 16,-6 5 0-16,-1-1-2 16,4 1 4-16,-4 3-7 15,2 0 11-15,2 1-14 16,-4 2 14-16,4-1-11 15,-4 4 4-15,4-1-2 16,-3 4-1-16,-5 2-1 16,-1 0 2-16,-8 0 4 15,-3 0 6-15,-8 0-8 16,-4 13 17-16,-1 1-11 16,-5 5 5-16,-1-6-6 0,1 0-1 15,1 1-5 1,10-3 8-16,0-3-11 0,2 2 11 15,5-1-8-15,3-4 5 16,3 0-4-16,6-2 0 16,3-3 0-16,3 2 0 15,0-2 1-15,2 4 0 16,-4-4 3-16,4 5-2 16,-4-5 2-16,4 0-7 15,0 2 8-15,-1-2-5 16,6 0 0-16,-3 0 1 15,3 0-2-15,0 0 7 16,0 0-13-16,0 3 14 0,0-3-10 16,0 0 8-16,-2 0-6 15,2 0 1-15,0 0 0 16,0 0 0-16,0 0 2 16,0 0-6-16,0 0 7 15,0 0-9-15,-3 3-15 16,-2 2-3-16,-1-2-69 15</inkml:trace>
  <inkml:trace contextRef="#ctx0" brushRef="#br0" timeOffset="79384.19">13327 4634 32 0,'0'0'40'15,"0"0"-34"-15,0 0-6 16,0 0-14-16,0 0 14 16,0 0 3-16,-7-70 6 15,-2 43 4-15,1-2 17 16,-3 5-15-16,3-1 5 15,2 7-11-15,3 4 9 0,1 11-10 16,2 1-2-16,0 2 15 16,0 0-8-1,0 5 18-15,0 19-24 0,9 14-7 16,1 10 8-16,4 8-8 16,2 12 1-16,0 10 0 15,1 8 7-15,-1 8-1 16,3-8 14-16,-3-8-17 15,-5-22 11-15,-5-18-10 16,-6-17-10-16,0-10 3 16,0-11-54-16,-9-5-26 15,-1-27 12-15,-4-11-27 16</inkml:trace>
  <inkml:trace contextRef="#ctx0" brushRef="#br0" timeOffset="80104.67">14614 4373 11 0,'0'0'8'0,"0"0"-8"16,0 0 5-16,0 0 6 15,0 0 21-15,0 0 35 16,-8 92-37-16,8-36-14 16,0 20-12-16,0 7 0 15,0 11 2-15,0 3 0 16,6-9 4-16,2-7-9 15,-8-16-2-15,0-20-10 16,0-18-25-16,0-19-47 16,-8-8 3-16</inkml:trace>
  <inkml:trace contextRef="#ctx0" brushRef="#br0" timeOffset="80517.53">14546 4314 17 0,'0'0'0'0,"0"0"-5"16,0 0 5-16,0 0 14 0,0 0 29 16,-89 0-11-16,49 0-23 15,-7 0 49-15,-5 3-26 16,1 8-14-16,-1 2-10 16,1 3 2-16,-4 3-1 15,-1-3 14-15,-2 3-18 16,7-6-2-16,2-2-3 15,3-3 6-15,8 0-7 16,3-5 7-16,7-1-12 16,4 1 8-16,8-3-4 15,2 3-28-15,14 0-45 16,0 2-91-16</inkml:trace>
  <inkml:trace contextRef="#ctx0" brushRef="#br0" timeOffset="80960.33">14356 5159 37 0,'0'0'81'0,"-148"0"-43"16,54 5 11-16,-5 8 1 15,1 3-13-15,6 3-21 16,12-3-5-16,10 3-6 0,11-5 1 16,9-1 14-1,13-2-17-15,9-3-1 0,12-3 5 16,5-2-14-16,5 0-4 15,6-3-46-15,0-6-71 16</inkml:trace>
  <inkml:trace contextRef="#ctx0" brushRef="#br0" timeOffset="90084.25">13395 5237 41 0,'0'0'44'16,"0"0"-6"-16,0 0-11 15,0 0-1-15,0 0 4 0,0 0 20 16,0 0-26-1,24-11 9-15,-15 11-29 0,-4 0 5 16,4 0-8-16,-2 0-1 16,-2 0 7-16,-1 0-4 15,1 0 15-15,0 0-15 16,-2 0 30-16,-3 0-29 16,0 0 3-16,0 0-2 15,0 0-10-15,0 0 1 16,0 2-4-16,0 12 3 15,-8 10 5-15,-8 8-2 16,-6 9 10-16,-5 7-16 0,0 6 16 16,-3 2-15-1,0 3 10-15,1 3-3 0,1 0 0 16,4-6 2-16,1-4-7 16,5-7 4-16,1-10-4 15,3-8-14-15,9-8-13 16,5-6-14-16,0-2-17 15,17-8-73-15</inkml:trace>
  <inkml:trace contextRef="#ctx0" brushRef="#br0" timeOffset="91019.1">14593 5202 30 0,'0'0'40'16,"0"0"8"-16,0 0-22 15,0 0-7-15,0 0-14 16,0 0 0-16,5 40 3 15,-16-16-5-15,3 6 10 16,-8 2-11-16,-3 5 15 0,-2 4-17 16,-10 7 27-16,-1 6-18 15,-4 5 0-15,1 3 6 16,5-5-15-16,1-7 1 16,4-7 10-16,3-5-19 15,6-8 16-15,4-11-11 16,5-6 6-16,2-7-3 15,1-4 0-15,4 1 0 16,0-3 0-16,0 0 8 16,0 0-15-16,0 0 18 15,0 0-22-15,0 0 3 16,0 0-5-16,0 0-6 16,0 0 8-16,0 0 8 15,0 0 1-15,0 0-7 16,0 0 15-16,0 0-10 0,-2 0 8 15,2 2 10-15,0 1-10 16,0 0 11-16,0 0-10 16,-3-3-2-16,3 2-3 15,0 9 0-15,0 2-1 16,0 4-115-16</inkml:trace>
  <inkml:trace contextRef="#ctx0" brushRef="#br0" timeOffset="91768.57">14185 6043 26 0,'0'0'54'16,"0"0"-5"-16,0 0 15 15,0 0-28-15,0 0 2 16,0 0-37-16,11 0-1 0,-11 5-11 16,-5 1 8-16,-20-1 1 15,-4-2 2-15,-10-3 10 16,-9 0-9-16,-7-3 9 16,-4-8-9-16,-7-2 10 15,-2 0 0-15,1 2 4 16,4-2-11-16,7 2 0 15,1 3-4-15,6-1 4 16,5-2-9-16,4 4 12 16,5-1-4-16,4 2 1 15,10 3 2-15,0 1-5 16,4-4 9-16,-2 6-7 16,5-2-2-16,-2-1 2 15,5 3 4-15,-2 0-11 16,2 0 13-16,2 0-18 0,1 0 14 15,3 0-7-15,3 0 2 16,-2 0 0-16,2 0 0 16,2 0-10-16,0-2 3 15,0-4-30-15,0-5-16 16,0-7-55-16</inkml:trace>
  <inkml:trace contextRef="#ctx0" brushRef="#br0" timeOffset="93020.52">13691 4473 16 0,'0'0'3'16,"0"0"42"-16,0 0 9 16,0 0-8-16,0 0-9 0,0 0-3 15,0-3 2-15,0 3-32 16,0 0 29-16,0 0-30 16,0 0 7-16,0 0-5 15,0 0-10-15,0 0 2 16,-5 0-3-16,-1 0 3 15,-7-3 6-15,-3 1 2 16,-1-1 1-16,-1 3-11 16,-5 0 14-16,1 0-9 15,-1 0 1-15,-3 0 3 16,2 0 1-16,3 0-4 16,-2 0-2-16,4 0 9 15,3-6-14-15,1 4 13 16,4 2-13-16,-1-3 11 15,2 3-10-15,1 0 5 0,-1 0 0 16,1 0-2-16,-2 0 8 16,4 0-12-16,-1 0 14 15,-1 0-11-15,2 0 9 16,0 0-12-16,0 0 5 16,2 0-2-16,-2 0 1 15,2-3 4-15,-3 3 1 16,5-2 5-16,-4-1-9 15,0 3 8-15,0-2-11 16,2-1 5-16,2 0-1 0,-3 0 2 16,1 1 0-16,2 2-2 15,3 0 0-15,0-3-10 16,0 0-43-16,19-2-141 16</inkml:trace>
  <inkml:trace contextRef="#ctx0" brushRef="#br0" timeOffset="94072.61">14593 4360 16 0,'0'0'28'0,"0"0"1"16,0 0-4-16,0 0 12 16,0 0 10-16,0 0-3 15,0 0-26-15,-2-3 5 16,-5 0-17-16,2 1 14 15,3 2-20-15,-1-3 9 16,-3 3-9-16,1 0 0 0,0 0-2 16,-4 0 6-16,4 0-4 15,0 0 7-15,-1 0-12 16,1 0 13-16,2 0-8 16,1 0 5-16,2 0-6 15,0 0 1-15,0 0 0 16,0 0 13-16,0 0-12 15,0 0 22-15,0 0-22 16,0-5 18-16,0 5-16 16,0-3 3-16,0 3-6 15,0 0-2-15,0-2-1 16,0 2 6-16,0 0 5 16,0-4-3-16,5 4-10 0,0-5 10 15,3 5-8 1,0-2 6-16,-2 2-3 0,2-3 0 15,-1 0 0-15,0 0-6 16,-5 1 14-16,3-1-21 16,-2 3 13-16,-3 0-7 15,6 0-6-15,-6 0 9 16,3 0 3-16,-1 0-3 16,1 8-5-16,2 9 0 15,-2 4-1-15,2 6-6 16,-2-1-15-16,0 4-88 15,-3-3 15-15</inkml:trace>
  <inkml:trace contextRef="#ctx0" brushRef="#br0" timeOffset="94800.77">14365 5137 20 0,'0'0'37'16,"0"0"-16"-16,0 0-10 15,0 0-6-15,0 0 0 16,0 0-10-16,0 0 2 15,0 2 0-15,0-2 1 16,0 3 1-16,0-3 2 16,0 0 6-16,0 0 9 15,0 0 1-15,-4 3 10 16,4-3-13-16,0 0 16 16,0 0-21-16,0 0 32 0,0 3-3 15,0-3 19 1,0 2-10-16,14 1-33 0,5 0-13 15,6 0 8-15,2-1-13 16,5-2 15-16,-4 0-21 16,1 0 20-16,-1 0-20 15,-4 0 8-15,-5-8 0 16,-3 3-7-16,-2-6-29 16,-5 3 0-16,-4-1-75 15,-5-4-86-15</inkml:trace>
  <inkml:trace contextRef="#ctx0" brushRef="#br0" timeOffset="96105.14">13561 4747 38 0,'0'0'4'16,"0"0"24"-16,0 0 16 15,0 0-10-15,0 0-4 16,0 0-17-16,3-30 9 16,-3 30-10-16,0 0 19 15,0 0-31-15,2 0 24 16,-2 3 0-16,3 8-20 15,-1 11-4-15,4 2 5 16,-3 2-10-16,0 1 12 0,-1-2-13 16,-2-7 12-16,3 1-9 15,-3-13 6-15,0-4-3 16,0 1 13-16,0-3 8 16,0 0 19-16,0 0-10 15,11 0 14-15,-1 0-39 16,9-3-10-16,-2-2-2 15,5 0-6-15,0-4-30 16,-3 1-37-16,-3 3-12 16,-2-6-47-16</inkml:trace>
  <inkml:trace contextRef="#ctx0" brushRef="#br0" timeOffset="96719.43">13764 4768 30 0,'0'0'55'0,"0"0"34"15,0 0-32-15,0 0 6 16,0 0-42-16,0 0 4 16,19-8-13-16,-19 8-11 15,0 0-2-15,0 0-5 16,0 0-8-16,0 0-19 16,-2 0 32-16,-15 11 2 15,-2 2 11-15,0 1-12 16,1 0 3-16,1-4-3 15,6 1 0-15,3-3-5 16,3 0 7-16,5-2-7 16,0-4 10-16,0 3 4 0,0 1-8 15,8-1 8-15,6-2-2 16,5-3-7-16,-3 0 0 16,0 0-3-16,-2-3 2 15,-6-8-12-15,1 4 1 16,-4-4 12-16,-5 5-3 15,2 4-2-15,-2 2 5 16,3 0-7-16,-3 0-49 16,2 0 39-16,7 5-3 15,-4 3-23-15,0 0 27 16,1-3 13-16,-1-1 6 16,0-4-1-16,-2 0-2 15,3 0-8-15,2 0-14 0,1-6 15 16,-4 1 4-1,0-3 6-15,1 2 1 0,-4 1-3 16,1 2 2-16,-3 3 0 16,3 0 3-16,-3 0 3 15,2 0-6-15,7 14 11 16,-2 5-10-16,5 7-8 16,2 4 11-16,-2-1-3 15,2 6 2-15,0 0 12 16,-3-3-10-16,-1-7 3 15,-3-7-10-15,-7-9-1 16,0-7-31-16,-4-2-94 0</inkml:trace>
  <inkml:trace contextRef="#ctx0" brushRef="#br0" timeOffset="97005.52">13846 4739 82 0,'0'0'42'0,"0"0"8"16,0 0-44-16,0 0-6 15,0 0 9-15,0 0 2 16,78-3-10-16,-69 3 5 16,-4 0-6-16,1 0 1 0,-3 3-3 15,-3 0 7 1,0-1-11-16,0 7 6 0,0 1-4 15,-3 4 3-15,-8 2 0 16,2-3 1-16,-3 1 0 16,3-4 0-16,-1-4-15 15,3-1-43-15,2-5-68 16</inkml:trace>
  <inkml:trace contextRef="#ctx0" brushRef="#br0" timeOffset="97220.72">13995 4580 30 0,'0'0'1'0,"0"0"4"0,0 0 1 16,0 0-5-16,0 0 10 15,55 100-9-15,-47-63 1 16,3 6 1-16,-3 0-1 15,3-5-2-15,-6-6-1 16,4-5 0-16,-7-8-33 16</inkml:trace>
  <inkml:trace contextRef="#ctx0" brushRef="#br0" timeOffset="97747.38">14107 4809 1 0,'0'0'23'0,"0"0"-23"16,0 0 0-16,0 0 8 16,0 0-3-16,0 0 0 15,-61 0-4-15,51 0 4 16,1 0-2-16,7 3 1 16,2-3-4-16,0 0 15 15,0 0 13-15,0 0-8 16,0 0-10-16,11 0-9 15,3 0-2-15,-1-9-7 16,1 1 8-16,-3 1 3 0,-4 3 3 16,0 4-3-16,-2 0-1 15,-3 0 12-15,-2 0-9 16,0 4-8-16,3 3 10 16,-1 1-5-16,-2 1-1 15,7 1 7-15,-2 1 2 16,0-3 6-16,4 0 7 15,-2-2-20-15,4-1 2 16,-3-3 0-16,1-2-2 16,1 0-3-16,1-10-4 15,1-9 4-15,-2-5 1 16,-1 5 0-16,-4 3 1 16,-5 5-2-16,0 3 2 15,0 6-5-15,0-2-12 16,-17 4 14-16,3 0-23 0,-7 0 20 15,2 4 4-15,0 3 3 16,5 1 1-16,7 1-1 16,0-2-6-16,7 4-20 15,0-3-38-15</inkml:trace>
  <inkml:trace contextRef="#ctx0" brushRef="#br0" timeOffset="97971.4">14248 4779 45 0,'0'0'23'0,"0"0"-10"15,0 0-6-15,0 0 15 16,0 0-13-16,43 87 13 16,-32-55-10-16,0-3 11 15,-1 1-18-15,-1-4 7 16,-1-2-8-16,1-7-3 15,-9-6-2-15,0-9-7 16,0-2-37-16,0 0-70 16</inkml:trace>
  <inkml:trace contextRef="#ctx0" brushRef="#br0" timeOffset="98250.73">14267 4763 17 0,'0'0'55'0,"0"0"-7"16,0 0-19-16,0 0 6 15,0 0-31-15,0 0 2 16,82-35-2-16,-63 30 29 16,-3 5-33-16,-2 0 0 15,1 0 7-15,-4 5 2 16,-6 11 1-16,-1 3-5 15,-4 2-3-15,-4-2 1 16,-15-5-6-16,-5-6 2 0,-3 0-2 16,-2-8-28-16,1 0-42 15</inkml:trace>
  <inkml:trace contextRef="#ctx0" brushRef="#br0" timeOffset="101900.66">11250 6785 4 0,'0'0'45'16,"0"0"28"-16,0 0-32 15,0 0 2-15,0 0 2 16,0 0-16-16,0 0-4 15,0-19-22-15,0 19 7 16,0 0-10-16,0 13-4 16,0 15 4-16,11 12 4 15,-1 11-4-15,2 11 0 16,-1 5 1-16,-3 11 10 16,-3 3-22-16,1 5 16 15,-1 5-8-15,-5 1 6 0,2-1-6 16,-2-2 2-1,0 0 1-15,0-4-1 0,0-4 3 16,0-16 5-16,-7-3 4 16,1-8-19-16,3-12 10 15,-4-12-2-15,0-11 0 16,7-11-24-16,-5-8-57 16,3-14-97-16</inkml:trace>
  <inkml:trace contextRef="#ctx0" brushRef="#br0" timeOffset="104269.69">11196 6799 49 0,'0'0'14'0,"0"0"8"0,0 0 35 16,0 0-5-16,0 0-1 15,0 0-23-15,0-9 16 16,0 9-27-16,11 0 19 15,2 0-36-15,6 0 6 16,3 0-1-16,2 0-5 16,-2 6 4-16,5-3-2 15,0-3 6-15,-2 0-7 16,5 0 31-16,-3-3-21 16,8-10-10-16,3-1 0 15,3 3-1-15,-5 6 4 0,1 3-3 16,1-1-2-1,5 3 11-15,1 0-22 0,-1 0 24 16,1 0-22-16,-1 0 19 16,3 3-10-16,4-1 1 15,4 3 0-15,0 1-1 16,3-1 2-16,1-2-8 16,-7-3 16-16,1 0-18 15,-1 0 21-15,-3 0-20 16,4 0 13-16,0-3-5 15,-3 0 0-15,0 3 0 16,0 0-3-16,-4 0 10 16,-1 0-17-16,-3 0 17 15,-3 0-14-15,-3 0 14 0,0 0-11 16,0-2 4-16,4-1 0 16,-1 0-4-16,8 3 10 15,0 0-17-15,6 0 1 16,-6 3 5-16,-3 2-9 15,-1 1 8-15,-7-3 11 16,-6-1-5-16,4-2 0 16,-3 0 4-16,3 2-12 15,2-2 16-15,0 4-17 16,3-2 18-16,5-2-12 16,1 5 3-16,8-5-1 15,-3 4-16-15,-4-4 17 16,-1 0-1-16,-1 0 10 0,1 0-17 15,-6 0 18-15,0 2-16 16,-3 1 12-16,-2-1-10 16,-6 1 4-16,-5 0 0 15,-3-1-1-15,-3 1 7 16,3-3-11-16,-3 3 17 16,3-3-23-16,0 3 21 15,0-1-20-15,6 1 11 16,-1 3-1-16,4 1 0 15,-2 1-4-15,-2 5 0 16,-1 1-10-16,-2 0 14 16,1 2-14-16,-6 5 12 0,-2 3-37 15,-3 6 36-15,-1 0-8 16,-1 7 10-16,-4 7-3 16,0 4 4-16,-2 3 4 15,-3 6 1-15,0 2-8 16,0-5 14-16,6 2-16 15,-3-2 6-15,2-6-1 16,1-2 0-16,2-3 5 16,-1 5-11-16,4 0 17 15,1 6-18-15,4 0 15 16,-3 2-14-16,3-4 8 16,1-10-2-16,-4 1 0 15,1-10 5-15,-4 5-10 16,-3-9 14-16,0 6-20 15,-7 3 19-15,3 2-15 0,-3 3 12 16,0-13-6-16,0-1 1 16,0-4 0-16,0-15-3 15,0 4 8-15,0-9-13 16,-8 1 11-16,-1-1-12 16,-6 3 11-16,-7-8-6 15,0 2 5-15,-11 1-1 16,1 0 0-16,-9 0 5 15,-5-3-13-15,-8 0 18 16,-1 0-18-16,-1 0 16 0,-5 0-7 16,-7-3 4-16,-5-5-4 15,0 8 5-15,-5-6-4 16,4 6 4-16,3 0 0 16,3 0-7-16,4 0 12 15,-4 0-15-15,0 0 8 16,0 0-2-16,0 0-2 15,2 0 1-15,2 0-2 16,-4 0 8-16,-3 0-14 16,3 0 15-16,-2 0-11 15,2 0 12-15,2 0-6 16,1 0 6-16,6 0-7 16,-1 0-2-16,9 0 8 0,4 0-16 15,3 0 17 1,4 0-18-16,0 0 18 0,-2 0-15 15,-1 6 12-15,5-6-6 16,1 5 0-16,4-2 0 16,-2 2-4-16,2 6 11 15,0-11-17-15,-5 0 19 16,3 0-18-16,-3 0 15 16,3 0-6-16,2-11 0 15,5 3 0-15,2 3-5 16,3-3 13-16,2 3-17 15,-3 1 19-15,-1-1-17 16,1 3 16-16,-4-6-15 16,-1 2 6-16,-4-2 0 0,1 0-2 15,4 3 6-15,1-1-10 16,9 4 12-16,-1-1-12 16,2 3 8-16,3 0-10 15,1 0 5-15,-1-3 1 16,1 0 1-16,2 1-1 15,-6-9-3-15,6 6 3 16,-2-3-9-16,0 8 18 16,-1-6-13-16,2 1 10 15,5 2-8-15,-4 0 4 16,0 1 0-16,0 2-2 16,4-5 7-16,-2 5-15 15,1-4 21-15,-6 2-22 0,6 2 15 16,0 0-8-1,-3 0-1-15,3 0 4 0,6 0 1 16,-5 0-8-16,7 0 4 16,0 0 8-16,0 0-11 15,0 0 15-15,0 0-9 16,0 0 4-16,0 0-3 16,0 0 0-16,-2-5 0 15,-1 5-4-15,3 0 8 16,0 0-14-16,0 0 17 15,-2-3-15-15,2-2-1 16,-5-6-5-16,1-2 14 0,1-9 7 16,3-5-7-16,0-2-1 15,0-6-4-15,3 0-84 16,11 3-49-16</inkml:trace>
  <inkml:trace contextRef="#ctx0" brushRef="#br0" timeOffset="105765.75">12876 7995 53 0,'0'0'40'15,"0"0"2"-15,0 0-22 16,0 0 17-16,0 0-15 15,0 0 24-15,0 0-5 16,0 0-12-16,0 0 4 16,0 0-18-16,0 0-11 15,0 0 5-15,0 0-18 16,0 8 10-16,0 6-1 16,-7 2 8-16,-5 5-5 15,5 1-3-15,-2-3 1 0,6 3-4 16,3 2 12-1,0-3-14-15,0 1 13 0,5-4-8 16,7-1 4-16,2-10-4 16,-1-1 2-16,4-6-2 15,4 0 0-15,3 0-22 16,4-24 12-16,1-6 10 16,-1-5 0-16,-12-2 4 15,-5 2-9-15,-11 3 5 16,0 2-3-16,-14 6 0 15,-7 7-9-15,-7-1 11 16,1 7-2-16,-2 0-1 0,-2 11-13 16,4 0 17-16,-2 13-1 15,1 9-1-15,4 2-58 16,5 0-66-16</inkml:trace>
  <inkml:trace contextRef="#ctx0" brushRef="#br0" timeOffset="109220.43">11487 6949 19 0,'0'0'93'15,"0"0"-7"-15,0 0-30 16,0 0-17-16,0 0-11 15,0 0 23-15,0 0-40 16,0 0 12-16,0 0-20 16,0 6-6-16,0 4 1 15,5 4 2-15,-3 2 0 16,3 3 3-16,-1 5-12 16,1 8 20-16,0-2-22 15,0 5 22-15,2 0-17 16,-2 3 12-16,0-1-7 0,-2 0 1 15,0-2 0-15,-3-2-1 16,0-1 7-16,0-2-16 16,0-8 21-16,2-1-17 15,-2-5 15-15,0-5-9 16,3-1 0-16,-3 1 4 16,2 0 4-16,4 5-5 15,-3-2 8-15,5-1-5 16,-6 3 11-16,1-3-17 15,3 4 20-15,-1 4-12 16,0-2-3-16,-2-3-5 16,-3 0 3-16,4-8-11 0,-2 6 22 15,1-1-23-15,2 1 19 16,-3-1-16-16,4 3 10 16,0-3-8-16,2 9 4 15,0-1 0-15,3-1-3 16,-1-1 11-16,2-4-20 15,-5-1 22-15,2-1-20 16,-1-5 2-16,-2-2 7 16,1-1-20-16,5 1 15 15,0-6 2-15,5 0-4 16,5 0 8-16,2 0-8 16,4 0 2-16,1 0 12 15,4 0-12-15,-3 0 2 0,3 0-2 16,-7-8-5-1,4-3 11-15,-2 0-5 0,-4-5 14 16,4 8-9-16,-7-3 9 16,3 0-6-16,-2 3 2 15,8 3-5-15,-2 2 1 16,0-2 4-16,8 5-10 16,-4 0 12-16,1 0-10 15,3 0 6-15,-6 0 0 16,-4 0 6-16,2 0-11 15,-7 0 4-15,-2 0-1 16,4 0-1-16,-2 0 7 16,1 0-10-16,-1 0 10 0,2 0-11 15,-4 0 14-15,-3-3-8 16,5 0 0-16,3 0-2 16,2 1 0-16,0 2 2 15,-1-5-8-15,2 5 15 16,-2-3-18-16,1 3 19 15,0 0-14-15,0 0 5 16,-2 0-2-16,4 0-1 16,-1 0 2-16,-3 0-2 15,4 0 11-15,-2 0-17 16,5 0 21-16,-1 0-26 16,-1 3 16-16,-1 2-8 0,-4-5 1 15,-3 2 4 1,2 1 0-16,-4-3 4 0,-1 3-12 15,1-3 19-15,3 3-22 16,-1 2 7-16,7-2 3 16,-4 2-9-16,4 1 5 15,-5-6 5-15,5 2-3 16,-1-2-3-16,3 5 12 16,0-1-18-16,0-2 8 15,-6 3 0-15,0 1-2 16,-1-1 0-16,-2 3 6 15,1-2-10-15,-3 4 7 16,-1-7 2-16,-1 0-4 16,-3-1-9-16,0-2 12 0,-1 0-11 15,0 0-4-15,3 0-8 16,3 0 17-16,6 0 8 16,-1 0-30-16,4 0 6 15,-6 0 18-15,1 0-2 16,-2 0 9-16,-2 0-2 15,-3-5-2-15,-4 2 3 16,5-7 1-16,-3 7 2 16,0 0-6-16,-4 1 11 15,1-1-7-15,0 3 3 16,-1 0-8-16,-1-3 4 16,-1-2 0-16,6-1 0 15,-3 4 0-15,-1-1-1 0,4 1 5 16,-5-2-8-1,-4 2 8-15,0-1 8 0,-3 3-10 16,1-2 5-16,3-6-7 16,-1-1 0-16,0 1-1 15,4 3 2-15,-4-8-7 16,0 2 14-16,1-6-15 16,-1 4 16-16,-2-5-17 15,-1-4 10-15,-2 1-2 16,0-7 0-16,0 7 0 15,0-1-4-15,-2 1 9 16,-6 2-12-16,-3 0 15 0,1 3-16 16,1 0 11-1,-2 0-3-15,1 0 0 0,1 0 1 16,-1 0-1-16,4-3 5 16,1 2-10-16,-1 1 15 15,0 1-17-15,1-2 15 16,3 1-11-16,-3 3 5 15,-2-4-2-15,2-2 0 16,0-2 5-16,-4-3-10 16,2-5 13-16,-2-1-12 15,1 0 12-15,3 6-14 16,-1 5 7-16,4 5-1 16,-1 7 0-16,1-1 1 15,2-1-3-15,-5 1 8 16,1 3-14-16,-1-6 15 0,-3 3-14 15,-3-5 7-15,-1 2-2 16,0 3-6-16,-4 0 1 16,2 0 2-16,-3 3 9 15,-2-3-14-15,3-1 20 16,-3-2-14-16,0 1 10 16,3 2-7-16,-1 2 2 15,4 1-2-15,-4 2-10 16,1 1 11-16,-6 2 16 15,1 0-15-15,-4 0 5 16,1 0 0-16,-1 0-4 16,1 0 2-16,-3 0 9 0,0 0-13 15,-1 5 2-15,-1 3-4 16,-4 0 9-16,-2 3-12 16,-3-3 15-16,3 0-16 15,-4-2 12-15,1-4-5 16,3 1-1-16,-1 0 0 15,1-1 0-15,0 1 2 16,0 2-2-16,-6-2 10 16,-3 2-14-16,-1-5 9 15,-4 0-5-15,0 0 0 16,6 0 0-16,-4 0-3 16,7 0 8-16,5 0-10 15,-1 0 19-15,6 3-26 16,2 2 24-16,-1 0-20 15,7-1 12-15,-2 1-4 0,-1 0 0 16,1-2 0-16,0 2 0 16,-4-5 5-16,-2 0-8 15,3 0 9-15,2 0-12 16,-1 0 9-16,-2 0-6 16,7-8 6-16,-3 0-3 15,1 6 0-15,2-2 2 16,-1-1-8-16,-2 3 16 15,-1-1-19-15,4 0 18 16,-3 3-12-16,-1-5 3 0,1 2 0 16,-4 0-2-16,1-2 7 15,0 0-11-15,3 0 15 16,-1 2-18-16,3 3 16 16,1 0-14-16,4 0 11 15,-2 0-4-15,3 0 0 16,0 0 0-16,-1 0-3 15,4 0 9-15,-1 0-14 16,1 0 18-16,-1 0-17 16,0 0 14-16,0-3-10 15,1 3 3-15,3 0 0 16,-4 0 0-16,0 0 4 16,0 0-11-16,1 0 18 15,2 0-22-15,-3 0 20 16,7 0-15-16,-5-3 7 0,5 3-1 15,-2 0 0-15,1 0 3 16,3 0-7-16,2 0 13 16,-2 0-20-16,-1 0 20 15,4 0-18-15,-4 0 14 16,3 0-5-16,1 0 0 16,-1 0 0-16,-3 0-5 15,-2 0 13-15,3 0-17 16,-4 0 18-16,4-2-18 15,3 2 16-15,-1 0-10 16,3 0 3-16,-6 0 0 16,6 0-1-16,0-3 5 0,0 3-11 15,0 0 17-15,0 0-17 16,0 0 17-16,0 0-19 16,0 0 9-16,-3 0 0 15,-2 0 0-15,0 0 1 16,2 0-7-16,-2-3 13 15,0 3-14-15,2 0-20 16,-1 0-15-16,2 0-95 16</inkml:trace>
  <inkml:trace contextRef="#ctx0" brushRef="#br0" timeOffset="113518.37">16113 5885 119 0,'0'0'88'0,"0"0"-53"16,0 0-4-16,0 0-2 15,0 0 19-15,0 0-38 16,0 0 18-16,27 5-27 0,-27-5 10 16,0 0-9-16,0 0-1 15,0 0-1-15,0 0 7 16,0 5-14-16,-5 1 17 16,-17 4-14-16,1 1 11 15,-9 5-4-15,2 1-1 16,7 1-2-16,-1-2 0 15,6 3 1-15,2 0-4 16,6 2 0-16,8 3-6 16,0 4 16-16,0-2-13 15,0 4 12-15,11 3-6 16,2-1 0-16,1-5 0 16,0-6-4-16,-6-5 15 0,1-8-13 15,-7-5 11-15,-2-3-18 16,0 6 5-16,0-4 4 15,-6 6-11-15,-9-3 11 16,-8 4-1-16,-1-9 0 16,-1 0-7-16,3 0-31 15,4-3-16-15,7-14-45 16,8 2-59-16</inkml:trace>
  <inkml:trace contextRef="#ctx0" brushRef="#br0" timeOffset="114085.02">16113 5989 120 0,'0'0'65'0,"0"0"-65"15,0 0-23-15,5 89 23 16,-5-49 6-16,0-2-1 15,3 5 1-15,3-5-1 16,2-8 0-16,-3-6-1 16,1-11 2-16,-1-8-5 15,-5-5 16-15,5 0-8 16,-5-24-7-16,4-11 6 16,-4-13 0-16,0-6-8 0,0 6 4 15,0 7 11-15,0 12-12 16,0 12 5-16,0 7 1 15,0 7-4-15,0 3 21 16,0 0 0-16,0 0 8 16,10 16-33-16,4 5 6 15,2 7 1-15,-2 4-9 16,-1-5 2-16,-2-3 0 16,-2-11-1-16,-4-7 4 15,-5-6-11-15,0 0-2 16,0-11-50-16,0-13 59 15,3-8 0-15,-3-1 4 16,2 3-4-16,-2 6 0 16,0 11 4-16,3 5-4 0,-3 8 8 15,0 0 11-15,0 0-18 16,2 6 0-16,4 15 12 16,-1 14-13-16,7 8-7 15,-2 5-9-15,4 1-8 16,0-4-43-16,-1-7-8 15,-5-11-106-15</inkml:trace>
  <inkml:trace contextRef="#ctx0" brushRef="#br0" timeOffset="114785.42">16426 5998 223 0,'0'0'79'0,"0"0"-42"15,0 0-37-15,0 0 7 16,0 0-1-16,35 91-1 16,-35-51 1-16,-5 9 0 15,-9-1-11-15,0 0 7 16,3-7-2-16,6-4 0 16,2-15-8-16,-2-12 7 15,5-7-28-15,0-3-1 16,0-24-84-16,0-19 102 15,8-8 12-15,3-3 17 16,-1 0 1-16,2 9-8 16,-5 10 18-16,0 16-6 0,-5 11-1 15,-2 8-14-15,0 0 12 16,0 0-12-16,3 22 27 16,2 9-26-16,1 10-6 15,2 2-3-15,0-6 8 16,0-4-14-16,-3-6-5 15,1-9 6-15,-6-7-21 16,3-8 19-16,-3-3-45 16,0 0-23-16,0-5 29 15,0-14 47-15,-5 0 9 16,-9-2-5-16,-5 4 12 16,0 1-6-16,-1 6 14 0,1 1-23 15,3 7 6-15,3-1-6 16,4 3 0-16,4 0 3 15,5 0 2-15,0 0 19 16,0 0 12-16,14 3-35 16,5-3-2-16,2 0-5 15,7 0-34-15,-4-17 27 16,4-4 8-16,-4-3-1 16,-3 0-1-16,-5 5 12 15,-7 0-1-15,-4 13-5 16,-2 1 4-16,-3 5-4 15,0 0-19-15,0 11 19 16,0 13 1-16,0 11 21 16,0 8-22-16,0 3 8 0,0 5-4 15,0 2-1-15,2-3-1 16,7-2-2-16,-6-14 0 16,-3-10-25-16,0-7-52 15</inkml:trace>
  <inkml:trace contextRef="#ctx0" brushRef="#br0" timeOffset="115115.52">16475 6135 0 0,'0'0'66'16,"0"0"-6"-1,0 0 9-15,0 0 3 0,0 0-41 16,103-59-5-16,-79 53-22 15,0 1 1-15,-5 5-1 16,-8 0-4-16,-2 0 5 16,-9 0 2-16,0 16-7 15,0 8 1-15,0 3 5 16,-14 0-6-16,-2-3 1 16,2-5 10-16,0-6-15 15,7-2 11-15,7-9-8 16,-3-2 2-16,3 3 4 15,0-3-5-15,0 0-4 16,8 0-13-16,6 0-52 0,2 0 16 16,-2 0-16-16,-2 0-51 15</inkml:trace>
  <inkml:trace contextRef="#ctx0" brushRef="#br0" timeOffset="115503.68">16581 6180 22 0,'0'0'96'0,"0"0"31"15,0 0-30-15,0 0-49 16,0 0-8-16,0 0-10 15,92 97-22-15,-65-72-10 16,-3-4 10-16,-2-3-13 0,-8-4 5 16,-7-6-4-16,0-8-52 15,-7 0-38-15,0-3-121 16</inkml:trace>
  <inkml:trace contextRef="#ctx0" brushRef="#br0" timeOffset="115718.3">16809 6003 23 0,'0'0'63'0,"0"0"-26"15,0 0 63-15,0 0-31 16,0 0-42-16,0 0-10 16,49 21-17-16,-42 22 1 15,-1 14 4-15,2 4-2 0,0 2 2 16,1-5-10-16,-2-9-4 15,0-20-13-15,-7-12-56 16,0-17-83-16</inkml:trace>
  <inkml:trace contextRef="#ctx0" brushRef="#br0" timeOffset="115901.66">16931 6072 57 0,'0'0'122'0,"0"0"-34"15,0 0-68-15,0 0-15 16,0 0-5-16,0 0 8 16,-87 6 31-16,43 5-29 0,1-3-6 15,8 0-4-15,5-2-39 16,8-1-24-16,13-3-103 16</inkml:trace>
  <inkml:trace contextRef="#ctx0" brushRef="#br0" timeOffset="116669.1">17308 6116 54 0,'0'0'46'16,"0"0"22"-16,0 0 18 15,0 0-17-15,0 0-32 16,0 0 17-16,13-54-25 0,-13 54 27 15,0 0-46 1,0 0 20-16,3 10-17 0,1 20-10 16,-2 16 2-16,3 8 2 15,0 7-14-15,2-1 5 16,-5-9-7-16,-2-8-28 16,0-13-9-16,0-15-77 15,-6-12-69-15</inkml:trace>
  <inkml:trace contextRef="#ctx0" brushRef="#br0" timeOffset="116887.26">17427 6140 48 0,'0'0'96'0,"0"0"-45"0,0 0 16 15,0 0-24-15,0 0-43 16,0 0-13-16,7-3 10 15,-38 3-1-15,-4 0 8 16,0 0 7-16,0 0-7 16,7 0-3-16,1 3 3 15,14 0-8-15,4 7-70 16,6-2-51-16</inkml:trace>
  <inkml:trace contextRef="#ctx0" brushRef="#br0" timeOffset="117186.49">17417 6156 128 0,'0'0'109'16,"0"0"-60"-16,0 0 22 16,0 0-21-16,0 0-38 15,0 0 3-15,38 13-10 16,-28 20-10-16,4 4 12 15,2 6-16-15,1 1 18 16,-1-15-13-16,-2-8 9 16,-4-10-5-16,-6-8 7 15,1-3-4-15,-3-19-3 16,3-13 3-16,2-16-5 16,-2-4 12-16,0 4-15 0,4 10 5 15,-2 3-5-15,4 8-76 16,-3 12-92-16</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1:53:02.954"/>
    </inkml:context>
    <inkml:brush xml:id="br0">
      <inkml:brushProperty name="width" value="0.05" units="cm"/>
      <inkml:brushProperty name="height" value="0.05" units="cm"/>
    </inkml:brush>
  </inkml:definitions>
  <inkml:trace contextRef="#ctx0" brushRef="#br0">78 48 224,'0'0'2900,"-5"0"-2060,3 0-665,0 0-1,0-1 0,0 1 0,-1-1 0,1 0 1,0 0-1,0 0 0,0 0 0,0 0 0,0 0 1,1 0-1,-1-1 0,0 1 0,1 0 0,-1-1 1,0 0-1,1 1 0,0-1 0,-1 0 0,1 0 1,0 0-1,0 0 0,0 0 0,0 0 1,0 0-1,1 0 0,-1-2 0,-3-4 1560,3 10-1723,0 0 1,1 0-1,-1 0 1,1 0-1,-1 0 1,1 0-1,0 0 1,-1 0-1,1 0 1,0 0-1,0 0 1,1 2-1,-1 5 8,-2 314 175,3-169-2437,-10-212-1893,-1-1 665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3:37.433"/>
    </inkml:context>
    <inkml:brush xml:id="br0">
      <inkml:brushProperty name="width" value="0.05" units="cm"/>
      <inkml:brushProperty name="height" value="0.05" units="cm"/>
    </inkml:brush>
  </inkml:definitions>
  <inkml:trace contextRef="#ctx0" brushRef="#br0">107 1 64,'0'0'4461,"3"4"-4525,-1-1 62,0 0 1,-1 0 0,1 0-1,-1 0 1,0 1 0,0-1 0,0 1-1,0-1 1,-1 1 0,1-1-1,-1 1 1,0-1 0,0 1-1,-1-1 1,1 1 0,-1 3-1,-17 72 124,6-31-117,-18 213 240,6-37-133,23-217-203,-7 24-30,8-30 26,0 0 1,0 0-1,-1 0 0,1-1 0,-1 1 0,1 0 1,-1 0-1,1 0 0,-1-1 0,0 1 0,1 0 0,-1-1 1,0 1-1,1 0 0,-1-1 0,0 1 0,0-1 1,0 1-1,0-1 0,1 0 0,-1 1 0,0-1 1,0 0-1,0 1 0,0-1 0,-2 0 0,-5 0-1239</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1:53:03.534"/>
    </inkml:context>
    <inkml:brush xml:id="br0">
      <inkml:brushProperty name="width" value="0.05" units="cm"/>
      <inkml:brushProperty name="height" value="0.05" units="cm"/>
    </inkml:brush>
  </inkml:definitions>
  <inkml:trace contextRef="#ctx0" brushRef="#br0">23 1 176,'0'0'2326,"-4"0"-1629,-14 0 5023,46 0-4778,54 0-1476,-75 0 525,12-1-63,-1 2 0,0 0 0,0 1 0,24 6 0,-38-8 6,0 1-1,-1 1 0,1-1 1,0 0-1,0 1 0,-1 0 1,1 0-1,-1 0 0,0 0 0,1 1 1,-1-1-1,0 1 0,0 0 1,-1 0-1,1 0 0,-1 0 1,1 0-1,-1 1 0,0-1 1,0 1-1,0 0 0,-1-1 1,1 1-1,-1 0 0,0 0 1,1 4-1,-1 8-10,1-1 0,-2 0 0,0 0 1,-1 1-1,0-1 0,-1 0 0,-1 0 0,-1 0 1,0 0-1,0-1 0,-13 26 0,11-29 70,0 0 0,-1 0 0,0-1 0,0 0 0,-1-1 0,0 0 0,-1 0-1,0 0 1,-1-1 0,0-1 0,0 0 0,0 0 0,-1-1 0,0 0 0,-13 5 0,16-8-103,0-1 1,-1 0-1,1-1 1,0 0 0,-1 0-1,1 0 1,-10-2-1,13 1-215,3-3-854,2-13-515</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1:53:04"/>
    </inkml:context>
    <inkml:brush xml:id="br0">
      <inkml:brushProperty name="width" value="0.05" units="cm"/>
      <inkml:brushProperty name="height" value="0.05" units="cm"/>
    </inkml:brush>
  </inkml:definitions>
  <inkml:trace contextRef="#ctx0" brushRef="#br0">1 0 2113,'0'0'4928,"4"16"-4752,12 56-127,-4 1-1,5 120 1,-9-66-59,-8-125-132,1-4-279,2-9 281,-1 0 0,-1 1 0,1-1 1,-2 0-1,0-13 0,1-19-35,33-262-75,-28 258 284,-3 40 219,0 17-205,3 22-56,12 139 234,47 200-1,-59-358-2594,-2-13-910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1:53:04.531"/>
    </inkml:context>
    <inkml:brush xml:id="br0">
      <inkml:brushProperty name="width" value="0.05" units="cm"/>
      <inkml:brushProperty name="height" value="0.05" units="cm"/>
    </inkml:brush>
  </inkml:definitions>
  <inkml:trace contextRef="#ctx0" brushRef="#br0">329 24 1697,'0'0'5026,"-193"29"-4866,154-29 96,1 0 0,9 0-256,4 0 128,21 0-128,4-10-384,0 1-384,14-11-865,10 6-1632</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1:53:05.049"/>
    </inkml:context>
    <inkml:brush xml:id="br0">
      <inkml:brushProperty name="width" value="0.05" units="cm"/>
      <inkml:brushProperty name="height" value="0.05" units="cm"/>
    </inkml:brush>
  </inkml:definitions>
  <inkml:trace contextRef="#ctx0" brushRef="#br0">184 63 4834,'0'0'3802,"17"0"-3413,-23 1-399,0 0 0,0 0-1,0 1 1,1 0-1,-1 0 1,1 0-1,-1 1 1,1 0-1,0 0 1,0 0-1,0 1 1,0 0-1,1 0 1,-6 5 0,-8 9 56,-30 39 0,43-50-40,-1 1 0,1-1 0,0 1 0,1 0 0,0 0 0,0 0 0,1 1 0,0-1 0,0 1 0,1 0 0,0-1 0,1 1 0,0 0 0,0 0 0,1 0 0,1 16 0,0-23-2,-1 1 0,1-1 0,0 0 1,0 1-1,1-1 0,-1 0 0,0 0 0,1 0 0,-1 0 1,1 0-1,-1 0 0,1-1 0,0 1 0,0 0 1,0-1-1,0 1 0,0-1 0,0 0 0,0 0 0,1 0 1,-1 0-1,0 0 0,0 0 0,1-1 0,2 1 1,8 2-5,-1-2 1,1 0 0,21 0-1,-25-1-15,-1-1-15,1 0 1,-1 0-1,1-1 1,-1 0-1,0-1 0,0 0 1,0 0-1,0-1 1,-1 1-1,1-2 1,-1 1-1,0-1 0,0 0 1,-1-1-1,1 1 1,-1-1-1,-1-1 1,1 1-1,-1-1 0,8-13 1,1-2-67,-2 0 0,0-1-1,-2-1 1,0 0 0,11-44 0,3 211 141,29 137 43,-54-284-1688,-3-22-1146,-14-66 1850,-1 23 720,-14-89-1,27 111 2564,1-61 0,5 106-2342,1 1 0,0 0-1,0 0 1,0 0 0,0 0 0,-1 0 0,1 1 0,0-1 0,1 0 0,-1 0 0,0 0 0,0 1 0,0-1 0,0 1 0,1-1 0,-1 1 0,0-1 0,0 1-1,1 0 1,-1 0 0,0 0 0,3-1 0,31-3 168,-2 3-143,-24-1-56,0 1-1,-1 1 1,1 0-1,0 0 1,0 1-1,-1 0 1,18 4-1,-25-3-21,1-1 0,0 1 0,-1 0 0,1 0-1,-1 0 1,0 1 0,1-1 0,-1 0 0,0 1 0,0-1-1,-1 0 1,1 1 0,0-1 0,-1 1 0,1-1 0,-1 1-1,0-1 1,0 1 0,0 4 0,-6 51-167,5-52 177,-1 1 0,0-1 0,0 0 0,0 0 0,-1 0 1,0-1-1,0 1 0,-1-1 0,1 1 0,-1-1 1,0 0-1,-1 0 0,1-1 0,-1 1 0,0-1 0,-7 5 1,3-5-181,1 0 0,0 0 0,-1-1 0,0 0 0,0 0 0,0-1 0,0 0 0,0-1 0,0 0 0,-17 0 0,16-5-1650,9-11-861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1:53:05.525"/>
    </inkml:context>
    <inkml:brush xml:id="br0">
      <inkml:brushProperty name="width" value="0.05" units="cm"/>
      <inkml:brushProperty name="height" value="0.05" units="cm"/>
    </inkml:brush>
  </inkml:definitions>
  <inkml:trace contextRef="#ctx0" brushRef="#br0">222 48 2049,'0'0'5333,"7"-8"-5037,18-24-261,-18 24-62,-29 9-69,14 0 97,0 1 0,1 0 1,-1 1-1,0 0 0,1 0 0,-1 0 0,1 1 0,0 0 0,0 1 1,1 0-1,-1 0 0,1 0 0,0 0 0,1 1 0,-7 8 1,6-7 9,0 1 1,1-1-1,-1 1 1,2 0 0,-1 0-1,1 1 1,1-1 0,-1 1-1,2 0 1,-1-1 0,1 2-1,0-1 1,0 13 0,2-15 10,-1 1 1,2-1 0,-1 0-1,1 0 1,1 1 0,-1-1-1,5 13 1,-3-16-13,-1 0 0,1 0 0,0 0 0,0 0 0,0-1 1,0 1-1,1-1 0,-1 0 0,1 0 0,0 0 0,0-1 0,0 1 0,5 1 0,28 13 11,-29-14-75,0 0-1,0 1 1,0-1-1,-1 2 1,1-1 0,9 9-1,-17-13 43,1 1 0,-1-1 0,0 0 0,0 0 0,1 1 0,-1-1 0,0 0-1,0 1 1,0-1 0,0 0 0,1 1 0,-1-1 0,0 0 0,0 1 0,0-1 0,0 0 0,0 1 0,0-1-1,0 1 1,0-1 0,0 0 0,0 1 0,0-1 0,0 0 0,0 1 0,0-1 0,-1 0 0,1 1-1,0-1 1,0 0 0,0 1 0,0-1 0,-1 0 0,1 1 0,0-1 0,0 0 0,-1 0 0,1 1 0,0-1-1,0 0 1,-1 0 0,1 1 0,0-1 0,-1 0 0,1 0 0,0 0 0,-1 0 0,1 0 0,0 0-1,-1 1 1,1-1 0,0 0 0,-1 0 0,1 0 0,-1 0 0,-21 5-33,21-5 26,-21 3 21,0 0 1,-35-1-1,51-2-80,1 0-1,0-1 0,0 1 1,-1-1-1,1 0 0,0-1 0,0 1 1,0-1-1,0 0 0,1 0 1,-1-1-1,0 1 0,1-1 1,0 0-1,-1 0 0,1-1 1,-4-3-1,7 5-88,0 0 1,-1 0-1,1 1 0,1-1 1,-1 0-1,0 0 0,0 0 1,1 0-1,-1 0 0,1 0 1,0 0-1,-1 0 0,1 0 1,0-3-1,0-10-2101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1:53:05.999"/>
    </inkml:context>
    <inkml:brush xml:id="br0">
      <inkml:brushProperty name="width" value="0.05" units="cm"/>
      <inkml:brushProperty name="height" value="0.05" units="cm"/>
    </inkml:brush>
  </inkml:definitions>
  <inkml:trace contextRef="#ctx0" brushRef="#br0">146 0 2097,'0'0'3092,"0"9"-2985,0 8-130,-1 9 405,2 0 1,5 36-1,-4-53-230,1 1 0,-1 0 0,2-1 0,-1 1 0,1-1 0,1 0 0,-1 0 0,2 0 0,-1-1 0,8 9 0,-12-16-187,0 1 1,0-1-1,0 1 1,0-1-1,1 0 0,-1 0 1,0 0-1,1 1 1,-1-1-1,1-1 1,0 1-1,-1 0 1,1 0-1,-1 0 1,1-1-1,0 1 0,0-1 1,-1 0-1,1 1 1,0-1-1,0 0 1,-1 0-1,1 0 1,0 0-1,0 0 1,0-1-1,-1 1 0,1 0 1,0-1-1,0 1 1,-1-1-1,1 0 1,-1 0-1,1 1 1,0-1-1,-1 0 1,0 0-1,3-3 0,7-8-278,-1-1-1,-1 0 1,0-1 0,-1 0-1,0-1 1,-1 1-1,8-26 1,-18 38 355,0 1-1,0 0 1,0 0 0,0 1 0,0-1 0,0 0 0,0 1 0,0 0 0,0 0 0,0 0 0,0 0 0,-5 1 0,3-1 45,-258 14 292,235-14-1436,26 0-274</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1:53:06.394"/>
    </inkml:context>
    <inkml:brush xml:id="br0">
      <inkml:brushProperty name="width" value="0.05" units="cm"/>
      <inkml:brushProperty name="height" value="0.05" units="cm"/>
    </inkml:brush>
  </inkml:definitions>
  <inkml:trace contextRef="#ctx0" brushRef="#br0">136 43 1217</inkml:trace>
  <inkml:trace contextRef="#ctx0" brushRef="#br0" timeOffset="1">136 43 1217,'202'-43'3265,"-206"43"-3169,-30 0 672,-14 0 241,-6 0-337,-3 0-144,8 0-480,15 0-48,1 5-32,18 5-16,6-10-336,13 0-3730,35 0 2498</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1:53:06.925"/>
    </inkml:context>
    <inkml:brush xml:id="br0">
      <inkml:brushProperty name="width" value="0.05" units="cm"/>
      <inkml:brushProperty name="height" value="0.05" units="cm"/>
    </inkml:brush>
  </inkml:definitions>
  <inkml:trace contextRef="#ctx0" brushRef="#br0">1 1 560,'0'0'5651,"38"134"-5011,-33-82-336,5 1 32,0-6-175,-1-8-81,-4-6-80,-5-14-80,0-9-689,0-24-4753,0-20 4625</inkml:trace>
  <inkml:trace contextRef="#ctx0" brushRef="#br0" timeOffset="1">39 149 384,'0'0'4826,"0"-7"-3991,-1 5-776,0-2 14,0 1-1,1-1 1,-1 1 0,1-1 0,0 1-1,0-1 1,0 1 0,0-1-1,0 0 1,1 1 0,0-1-1,0 1 1,0-1 0,0 1-1,0 0 1,1-1 0,-1 1-1,1 0 1,0 0 0,0 0-1,0 0 1,0 0 0,1 1-1,4-5 1,4-1-100,1 0 0,0 1 0,18-8 0,-25 13 1,-1 0 0,0 0 0,1 1 1,-1-1-1,1 1 0,0 1 0,-1-1 0,1 1 0,0-1 0,-1 1 0,1 0 0,0 1 1,-1-1-1,6 2 0,-9 0 13,0 0 1,0 0 0,0 0 0,0 0-1,-1 0 1,1 0 0,-1 0 0,1 1-1,-1-1 1,0 0 0,0 0 0,0 0-1,0 1 1,0-1 0,0 0 0,-1 4-1,0 2 6,2-3 21,-1 0 0,0 1 1,-1-1-1,1 0 0,-1 0 1,0 0-1,-1 0 0,1 0 1,-1 0-1,0 0 0,0-1 1,0 1-1,-1-1 0,0 1 1,1-1-1,-2 0 0,1 0 1,0 0-1,-1 0 0,0-1 1,0 1-1,0-1 0,0 0 0,0 0 1,-1-1-1,-6 4 0,-9 3 181,-13 11 856,32-20-597,3 2-318,-1 0 1,1-1-1,0 1 0,0-1 1,0 1-1,0-1 0,0 0 0,0 0 1,0 0-1,0 0 0,1 0 1,-1-1-1,0 1 0,4 0 1,0 1 11,34 10-565,50 10 0,-1-13-3746,-88-10 4055,0 1 0,0 0-1,0 0 1,0-1 0,0 1 0,-1 0 0,1-1-1,0 1 1,0-1 0,0 1 0,0-1-1,-1 0 1,1 1 0,0-1 0,-1 0 0,1 1-1,0-1 1,-1 0 0,1 0 0,-1 0 0,1 0-1,-1 1 1,0-1 0,1 0 0,-1 0 0,0 0-1,1 0 1,-1 0 0,0 0 0,0 0-1,0 0 1,0 0 0,0 0 0,0-1 0,0-2-350,2-29-1788</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1:53:07.315"/>
    </inkml:context>
    <inkml:brush xml:id="br0">
      <inkml:brushProperty name="width" value="0.05" units="cm"/>
      <inkml:brushProperty name="height" value="0.05" units="cm"/>
    </inkml:brush>
  </inkml:definitions>
  <inkml:trace contextRef="#ctx0" brushRef="#br0">1 39 560,'0'0'5678,"0"-17"-4062,2 37-1542,1-1 0,0 1 0,11 30 0,-7-27-42,-2-1-32,1 0-1,1-1 0,2 0 1,0 0-1,0 0 0,2-2 1,20 29-1,-31-47-8,1 0 0,0 0 0,0 0-1,-1 0 1,1 0 0,0 0 0,0-1 0,0 1 0,0 0-1,0-1 1,0 1 0,0 0 0,1-1 0,-1 1 0,0-1-1,0 0 1,0 1 0,0-1 0,2 0 0,-2 0-2,-1 0 1,1 0 0,0-1-1,0 1 1,-1 0 0,1-1-1,0 1 1,-1-1 0,1 1-1,-1-1 1,1 1 0,-1-1-1,1 1 1,-1-1 0,1 0-1,-1 1 1,1-1 0,-1 0-1,0 1 1,1-1 0,-1 0 0,1 0-1,8-53-195,-9 48 243,10-267-1408,-9 262-339,3 6-587</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1:53:07.858"/>
    </inkml:context>
    <inkml:brush xml:id="br0">
      <inkml:brushProperty name="width" value="0.05" units="cm"/>
      <inkml:brushProperty name="height" value="0.05" units="cm"/>
    </inkml:brush>
  </inkml:definitions>
  <inkml:trace contextRef="#ctx0" brushRef="#br0">126 0 3025,'2'1'127,"-1"0"-1,0 0 0,1 0 1,-1 0-1,0 0 0,0 0 0,0 0 1,0 1-1,0-1 0,0 0 1,0 1-1,0-1 0,0 0 1,0 1-1,-1 0 0,1-1 0,-1 1 1,1-1-1,-1 1 0,0-1 1,1 1-1,-1 1 0,4 11 104,24 72-112,-20-54 74,19 43 0,32 43 112,-59-117-311,0 0-1,0-1 1,1 1 0,-1 0 0,0 0 0,1-1-1,-1 1 1,1 0 0,-1-1 0,1 1-1,-1-1 1,1 1 0,-1 0 0,1-1-1,0 1 1,-1-1 0,1 1 0,0-1 0,-1 0-1,1 1 1,0-1 0,0 0 0,-1 1-1,1-1 1,0 0 0,0 0 0,0 0 0,-1 0-1,3 0 1,-2 0-62,1-1 0,-1 0 0,0 0 0,1 1 0,-1-1 0,0 0 0,1 0 0,-1 0 0,0 0 1,0-1-1,0 1 0,0 0 0,1-3 0,23-45-1313,-24 45 1329,4-8 7,0-1 1,-1 0-1,0-1 0,-1 1 0,0 0 0,1-26 1,-5 38 52,1 1 0,0-1 0,0 1 0,-1-1 1,1 1-1,0-1 0,-1 1 0,1-1 1,-1 1-1,1-1 0,-1 1 0,1-1 0,-1 1 1,1 0-1,-1-1 0,1 1 0,-1 0 1,1 0-1,-1-1 0,0 1 0,1 0 0,-1 0 1,1 0-1,-1 0 0,0 0 0,1-1 1,-1 1-1,1 0 0,-1 1 0,0-1 1,1 0-1,-1 0 0,0 0 0,1 0 0,-1 0 1,0 1-1,-1-1 51,-31 2 264,0 2 0,1 0 0,-40 12 0,41-8-1027,-2-1 1,1-2 0,-40 2 0,70-7-1033</inkml:trace>
  <inkml:trace contextRef="#ctx0" brushRef="#br0" timeOffset="1">363 10 384,'0'0'3340,"-8"-3"-3097,-1 1-78,0 1-1,0-1 0,0 1 1,0 1-1,0 0 1,0 0-1,0 1 0,-1 0 1,1 0-1,-14 5 1,-18 6 167,-40 19 0,45-18-324,36-13-8,-30 14 83,19-6-1078,23-5-2620,21-3 1694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3:37.936"/>
    </inkml:context>
    <inkml:brush xml:id="br0">
      <inkml:brushProperty name="width" value="0.05" units="cm"/>
      <inkml:brushProperty name="height" value="0.05" units="cm"/>
    </inkml:brush>
  </inkml:definitions>
  <inkml:trace contextRef="#ctx0" brushRef="#br0">8 44 80,'0'0'8468,"-8"-8"-7252,36 8-1103,4 0-145,3 0 32,5 0-241,11-8-1023,0-4-801,5-3-896</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1:53:08.331"/>
    </inkml:context>
    <inkml:brush xml:id="br0">
      <inkml:brushProperty name="width" value="0.05" units="cm"/>
      <inkml:brushProperty name="height" value="0.05" units="cm"/>
    </inkml:brush>
  </inkml:definitions>
  <inkml:trace contextRef="#ctx0" brushRef="#br0">26 29 1121,'-14'-17'259,"3"5"2834,12 30-1350,34 170-1120,-23-114-691,-11-83-5774,-1-39 5418,0 31-28,0-12 399</inkml:trace>
  <inkml:trace contextRef="#ctx0" brushRef="#br0" timeOffset="1">26 29 496</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1:53:08.862"/>
    </inkml:context>
    <inkml:brush xml:id="br0">
      <inkml:brushProperty name="width" value="0.05" units="cm"/>
      <inkml:brushProperty name="height" value="0.05" units="cm"/>
    </inkml:brush>
  </inkml:definitions>
  <inkml:trace contextRef="#ctx0" brushRef="#br0">6 139 496,'-2'18'-324,"0"9"3374,1-50-256,0 18-2777,1 0-1,0 0 1,1-1-1,-1 1 1,1 0-1,0 0 1,0 0-1,1 0 1,-1 0-1,1 0 1,0 1 0,1-1-1,-1 1 1,1-1-1,-1 1 1,2 0-1,-1 0 1,0 0-1,1 0 1,-1 0-1,1 1 1,0 0 0,0 0-1,6-3 1,-4 0-22,1 1 1,0 1-1,0-1 1,0 1 0,0 0-1,1 0 1,0 1 0,0 0-1,0 1 1,0 0-1,0 0 1,0 0 0,14 0-1,-21 3 6,0-1-1,0 0 0,-1 1 0,1-1 1,0 1-1,-1 0 0,1-1 1,-1 1-1,1-1 0,0 1 0,-1 0 1,0 0-1,1-1 0,-1 1 1,1 0-1,-1 0 0,0 0 1,1-1-1,-1 1 0,0 0 0,0 0 1,0 0-1,0 0 0,0-1 1,0 1-1,0 0 0,0 0 0,0 1 1,-1 36-15,1-27 11,-1-5 10,1 0 0,-2 0-1,1 0 1,-1 0 0,0 0 0,0-1-1,0 1 1,-1-1 0,0 1 0,0-1-1,0 0 1,-1 0 0,1 0 0,-1-1-1,-7 7 1,-8 7 57,-2-1-1,-24 17 1,37-28-48,-3 1-213,7-4 381,0 0 0,-1 0 0,1 0 0,1 0 0,-1 0-1,-6 9 1,9-11-110,1 0 0,-1 0 1,0 0-1,1 0 0,-1 1 0,1-1 0,0 0 0,0 1 0,-1-1 0,1 0 0,0 1 0,0-1 1,0 0-1,0 1 0,0-1 0,1 0 0,-1 1 0,0-1 0,1 0 0,-1 0 0,1 1 0,-1-1 1,1 0-1,-1 0 0,1 0 0,0 0 0,0 1 0,-1-1 0,1 0 0,0 0 0,0-1 1,0 1-1,2 1 0,12 11 19,2 0 0,0-1 0,0-1 1,24 12-1,-22-14-113,-1 2 1,0 0-1,-1 1 0,21 18 1,-37-28-26</inkml:trace>
  <inkml:trace contextRef="#ctx0" brushRef="#br0" timeOffset="1">64 306 2001,'0'0'4162,"-15"43"-4114,10 0-112,5 10 64,0-1-512,0-14-609,0 5-1216</inkml:trace>
</inkml:ink>
</file>

<file path=ppt/ink/ink2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18T02:15:58.833"/>
    </inkml:context>
    <inkml:brush xml:id="br0">
      <inkml:brushProperty name="width" value="0.05292" units="cm"/>
      <inkml:brushProperty name="height" value="0.05292" units="cm"/>
    </inkml:brush>
  </inkml:definitions>
  <inkml:trace contextRef="#ctx0" brushRef="#br0">4176 11292 7 0,'0'0'71'16,"0"0"-37"-16,0 0-28 16,0 0 12-16,0 0-1 15,0 0 5-15,0 0-16 16,0 0-3-16,6 0-1 15,-6 0 3-15,0 0 5 16,0 0 3-16,0 0 28 16,0 0-10-16,3 0 9 15,-3 0-19-15,0 0 0 16,0-6-4-16,0-7-15 0,0-3 1 16,0-8 5-16,0-1-14 15,0 7 14-15,0 1-11 16,0 10 8-16,0 1-5 15,0 6 0-15,0 0 1 16,0 0-3-16,0 0 3 16,0 6-8-16,0 23 14 15,0 20 13-15,-3 12-18 16,-6 4 17-16,7-4-16 16,-3-1-1-16,-2-7-2 15,7-4 1-15,0-3-7 16,0-14-8-16,-2-10-23 0,2-9-73 15,0-13-52 1</inkml:trace>
  <inkml:trace contextRef="#ctx0" brushRef="#br0" timeOffset="483.4">4290 11442 25 0,'0'0'100'0,"0"0"-22"15,0 0-21 1,0 0-15-16,0 0 9 16,0 0-16-16,0-18 11 0,0 12-28 15,8-7 16-15,6 2-34 16,5-2-3-16,2-4-14 15,4 6 4-15,2 9-11 16,-5 2-22-16,0 0 40 16,-3 19-38-16,-5 5 22 15,-4 11-15-15,-7 3 37 16,-3 2 0-16,0-3 18 16,0-1 3-16,-11-12-8 15,2 0 21-15,-1-8-16 16,1-2 28-16,4-9-9 15,3 0 16-15,2-5-25 16,0 0 26-16,0 0-16 0,0 0 0 16,0 0-3-16,7 0-23 15,12 0-12-15,9 0-10 16,5-5 3-16,5-6-51 16,-3-2 23-16,0-9-58 15,-2-2-25-15,-5-3-36 16,-7-2-40-16</inkml:trace>
  <inkml:trace contextRef="#ctx0" brushRef="#br0" timeOffset="799.89">4730 11364 80 0,'0'0'92'0,"0"0"28"16,0 0-61-16,0 0-7 15,0 0-10-15,0 0 21 16,-3-5-25-16,3-1 3 15,0 4-15-15,12-3-19 16,7-6-7-16,2-2-14 16,3 2 11-16,4 0-20 15,-7 3 23-15,-2 8-22 16,-3-6 13-16,-2 6-19 16,0 0 0-16,-4 11 2 15,2 14 1-15,-7 17 24 16,1 7 0-16,-1 15-12 0,-5-2 21 15,0 8-16 1,0 3 4-16,0-6-23 0,0-8 2 16,0-13-27-16,0-14-16 15,0-16-99-15</inkml:trace>
  <inkml:trace contextRef="#ctx0" brushRef="#br0" timeOffset="1047.75">5108 11520 167 0,'0'0'41'0,"0"0"7"16,0 0-18-16,0 0-9 0,0 0-17 15,0 0 16-15,-33 0 21 16,3 6-7-16,3-6-33 15,0 0-1-15,5 5 0 16,6-5-6-16,-3 0-1 16,5 0-50-16,3 0-5 15,6 0-50-15,0 0-28 16</inkml:trace>
  <inkml:trace contextRef="#ctx0" brushRef="#br0" timeOffset="1415.54">5195 11717 17 0,'0'0'464'0,"0"0"-396"16,0 0-58-16,0 0-6 15,0 0-4-15,0 0-11 16,0 0-5-16,0-6-59 16,0-5-30-16,-3-7-106 15</inkml:trace>
  <inkml:trace contextRef="#ctx0" brushRef="#br0" timeOffset="2398.91">5602 11413 16 0,'0'0'70'0,"0"0"-12"16,0 0 6-16,0 0-18 0,0 0 6 16,0 0-8-16,25-8 3 15,-25 8-27-15,0 0-9 16,0 0-11-16,0 13-5 16,-14 11 5-16,-14 6 12 15,-2 11-7-15,-1 1-3 16,0-7-4-16,6-8 1 15,4-5-4-15,4-3-55 16,5-9 20-16,0-10-51 16,1 0-29-16</inkml:trace>
  <inkml:trace contextRef="#ctx0" brushRef="#br0" timeOffset="2634.66">5331 11431 24 0,'0'0'138'16,"0"0"-53"-16,0 0-32 16,0 0-27-16,0 0 64 15,0 0-34-15,0 46 3 16,10-21-31-16,6-1-14 16,6 0-14-16,5-5-6 15,4-3-2-15,4-3-45 16,3-7 29-16,5-1-23 15,3-5-30-15,3 0-37 0,3 0-82 16</inkml:trace>
  <inkml:trace contextRef="#ctx0" brushRef="#br0" timeOffset="2841.36">5973 11555 420 0,'0'0'88'16,"0"0"-62"-16,0 0-8 15,0 0-10-15,0 0-6 16,0 0-4-16,14 0-14 0,-11 0-13 16,3-5-71-1,1-6-65-15,2 3-75 0</inkml:trace>
  <inkml:trace contextRef="#ctx0" brushRef="#br0" timeOffset="3118.49">6395 11329 198 0,'0'0'71'0,"0"0"-27"15,0 0-19 1,0 0-14-16,0 0 10 0,0 0-15 16,13 46-3-16,-40-3 9 15,-10 0-8-15,-5 3 2 16,2-9-1-16,2-7-8 16,5-6 6-16,3 0-6 15,9-2-4-15,-1-8-21 16,3-1-19-16,3-2-81 15,2-6-2-15</inkml:trace>
  <inkml:trace contextRef="#ctx0" brushRef="#br0" timeOffset="3342.53">5990 11467 179 0,'0'0'107'0,"0"0"-30"0,0 0-13 15,0 0-50-15,0 0 24 16,0 0-16-16,95 35-7 16,-64-17-5-16,4-1-20 15,3-4 9-15,2-2-18 16,7-3-22-16,-5-3 0 16,2 1-23-16,-6-6-13 15,-2 5-24-15,-6 3-71 0</inkml:trace>
  <inkml:trace contextRef="#ctx0" brushRef="#br0" timeOffset="3551.03">6781 11735 299 0,'0'0'46'0,"0"0"5"16,0 0-43-16,0 0-6 16,0 0-2-16,0 0-9 15,0 0-29-15,19 0-52 16,-17-5-82-16</inkml:trace>
  <inkml:trace contextRef="#ctx0" brushRef="#br0" timeOffset="3881.72">7096 11483 161 0,'0'0'13'0,"0"0"27"16,0 0-16-16,0 0-7 15,0 0 7-15,0 0 9 16,45-30-20-16,-45 30 0 0,0 0-13 16,0 0-18-16,-3 14-2 15,-20 10 20-15,-8 5 4 16,-4 12-1-16,-3 2 8 16,0-3-11-16,1-2-6 15,4-3 3-15,5-3-24 16,7-5 7-16,7-8-30 15,4-1-15-15,1-7-59 16</inkml:trace>
  <inkml:trace contextRef="#ctx0" brushRef="#br0" timeOffset="4108.39">6832 11539 204 0,'0'0'91'0,"0"0"-22"16,0 0-35-16,0 0 46 15,0 0-52-15,0 0 2 16,104 70-30-16,-64-46-1 16,3 1 0-16,8-1-51 15,10 0 6-15,-2 0-44 16,-5 0-33-16,-2-2-89 15</inkml:trace>
  <inkml:trace contextRef="#ctx0" brushRef="#br0" timeOffset="77248.7">10951 11063 10 0,'0'0'64'16,"0"0"-6"-16,0 0-33 15,0 0-19-15,0 0 15 16,0 0 13-16,0 0-1 0,0 43-28 16,0-43-5-16,0 0 0 15,0 0-5-15,-2-5 5 16,-4-19 7-16,1 5 27 16,2-5-19-16,3 7 8 15,0 4-22-15,0 2 8 16,0 6 6-16,0 3-10 15,0 2 7-15,0 0-9 16,0 2 24-16,-2 27-9 16,-5 20 5-16,-3 26-14 15,-4 22-11-15,-2 5 2 16,0 11 0-16,2-11 5 0,4 1-4 16,1-15-2-16,1-15-6 15,-1-25 4-15,4-18-53 16,-2-17-63-16,1-13-151 15</inkml:trace>
  <inkml:trace contextRef="#ctx0" brushRef="#br0" timeOffset="77649.7">10900 11340 243 0,'0'0'39'15,"0"0"10"-15,0 0-40 0,0 0 6 16,94-78-4-16,-69 67 24 16,2 4-14-16,3-4-16 15,0 5-5-15,3 6 7 16,-6 0-17-16,-2 11-24 16,-6 13 31-16,-12 11 3 15,-4 19-11-15,-3 2 11 16,0 9 5-16,-8-11 1 15,-8-6 3-15,-1-13 9 16,4-5-15-16,5-11 40 16,2-9-14-16,6-7 24 15,0-3-16-15,0 0 6 0,0 0-8 16,0 0-3-16,0 0 4 16,6 0-27-16,13-3-9 15,11-7-2-15,8-4-6 16,5-2-23-16,3-8-20 15,-3-6-50-15,1-7-44 16,-6 2-21-16,-8 0-58 16</inkml:trace>
  <inkml:trace contextRef="#ctx0" brushRef="#br0" timeOffset="78017.78">11511 11305 270 0,'0'0'62'0,"0"0"-43"15,0 0 9-15,0 0 7 16,0 0 10-16,0 0 14 16,0 0-26-16,5 0-7 15,9-5-21-15,2-3-10 16,12-8 3-16,3-3-15 15,-1 0 8-15,1 3-8 16,-10 8 6-16,-2 2-19 16,-8 6 22-16,-1 0-10 0,2 6-13 15,-1 18-3 1,-6 19 32-16,3 11-4 0,-8 16 6 16,0 10 9-16,0 4-8 15,0 5 1-15,0-1 3 16,0-4-10-16,0-12 8 15,0-18-9-15,0-22-19 16,0-10-88-16,0-22-150 16</inkml:trace>
  <inkml:trace contextRef="#ctx0" brushRef="#br0" timeOffset="78220.48">11905 11590 321 0,'0'0'79'0,"0"0"-58"0,0 0-14 16,0 0-3-16,0 0 24 15,0 0-10-15,-110 57-17 16,75-46 1-16,6-6-2 16,1 0-13-16,12-2-71 15,2 2-43-15,14 1-50 16</inkml:trace>
  <inkml:trace contextRef="#ctx0" brushRef="#br0" timeOffset="78401.73">12007 11754 210 0,'0'0'207'0,"0"0"-163"0,0 0-44 15,0 0-11-15,0 0-23 16,0 0-50-16,33-24-48 16,-22 0-68-16</inkml:trace>
  <inkml:trace contextRef="#ctx0" brushRef="#br0" timeOffset="78817.09">12319 11351 292 0,'0'0'21'16,"0"0"9"-16,0 0-30 15,0 0 3-15,28 80-3 16,-28-44 1-16,0-7 18 16,0 1-14-16,0 5 16 15,0-6-16-15,0-2 4 16,0 0-5-16,3-8 6 15,10 0-8-15,4-3 3 16,2-8-5-16,0-3 3 16,5-5-6-16,-2 0-1 0,5-5-5 15,-6-19 9 1,-5-6-4-16,-7 0-3 0,-9 1 6 16,0 5-1-16,-5-6-9 15,-17 4-1-15,-5 4 4 16,-6-2 5-16,1 10 5 15,-1-2-6-15,-2 8 8 16,4-3-4-16,10-2 2 16,5 7-2-16,8 1 0 15,2 0-23-15,3 5-42 16,3 0-53-16,0 0-33 16</inkml:trace>
  <inkml:trace contextRef="#ctx0" brushRef="#br0" timeOffset="79037.06">12806 11693 446 0,'0'0'0'0,"0"0"-16"16,0 0-135-16,0 0 47 15,0 0-10-15</inkml:trace>
  <inkml:trace contextRef="#ctx0" brushRef="#br0" timeOffset="79450.66">13024 11424 286 0,'0'0'27'16,"0"0"-14"-16,0 0-8 16,0 0 3-16,0 0-2 15,0 0 13-15,21 53-11 16,-21-28 27-16,0 4-29 0,0 1-5 15,0-1 14 1,0-10-12-16,8 5 25 0,3-5-23 16,3-8 26-16,2-3-28 15,0 3-2-15,3-11-1 16,3 0-11-16,-3 0 0 16,6-14 11-16,-1-10-3 15,0-5 11-15,-5-1-16 16,-6 0 8-16,-13-5 0 15,0 6-9-15,-2-1 4 16,-26-2-14-16,-7 8 16 16,-5 8-2-16,-9 2 10 15,-8 3-12-15,0 6-19 16,8 5-6-16,5 0-73 0,20 0-27 16</inkml:trace>
  <inkml:trace contextRef="#ctx0" brushRef="#br0" timeOffset="79654.42">13458 11615 473 0,'0'0'0'0,"0"0"-6"0,0 0-109 16,0 0 4-16,0 0 18 16,0 0-55-16</inkml:trace>
  <inkml:trace contextRef="#ctx0" brushRef="#br0" timeOffset="80032.05">13912 11173 385 0,'0'0'35'0,"0"0"-18"0,0 0-4 15,0 0 22-15,0 0-9 16,0 0-25-16,18 84 8 15,-18-25-1-15,-6 8 12 16,-4 9-17-16,-1-4 25 16,3-10-21-16,2-3 8 15,1-13 3-15,5-9-7 16,0-7 0-16,0-6-7 16,0-10 1-16,0-4-1 15,0-4 1-15,0-6 0 16,0 0-5-16,0 0 1 0,0 0-2 15,0 0-8 1,0 0-33-16,0 0-20 0,5 0-81 16,6-6-67-16</inkml:trace>
  <inkml:trace contextRef="#ctx0" brushRef="#br0" timeOffset="81798.92">14800 10872 6 0,'0'0'28'16,"0"0"18"-16,5-88-27 15,-3 74 0-15,1 3-5 16,-3 6-12-16,0 5 0 16,0 0-1-16,0 0-2 0,0 24 7 15,0 17-6 1,0 18 0-16,-10 19 0 0,-4 24-5 16,-5 24 5-16,-9 17-7 15,-5 21 18-15,-2 8-22 16,-5 8 12-16,2 6-1 15,-4-12 7-15,2-7 4 16,0-16-6-16,2-33 4 16,8-21-9-16,0-38-6 15,3-24-28-15</inkml:trace>
  <inkml:trace contextRef="#ctx0" brushRef="#br0" timeOffset="83117.87">14837 10808 34 0,'0'0'14'0,"0"0"-14"15,0 0-18-15,0 0 7 16,0 0 8-16,0 0 3 16,-51-19 19-16,23 8 14 15,-7-2-1-15,-6 2-32 16,-5-2 22-16,-8 2-7 16,-8-2-8-16,-12 2-1 15,-7 5-2-15,-8 1 1 16,-2 2-3-16,-4-2-4 15,-3 5 5-15,-1 0-5 0,-5 0 5 16,1-6 0-16,0 6 30 16,-9 0-22-16,-4 0-11 15,-15 0 0-15,-5 0 2 16,1 6 3-16,-1-1-5 16,0-5 3-16,6 0-6 15,8 0 6-15,7-5-6 16,10-11 3-16,1 2 0 15,6 1-1-15,-2 8 4 16,-3-1-6-16,-3 6 4 16,-8 6-2-16,0 7 2 15,0 6-2-15,0 2 2 0,5 4-1 16,0-7 1-16,6 1-1 16,2-8-1-16,9-3 1 15,3 3 0-15,10-6 2 16,6 0-10-16,8-5 8 15,5 0 0-15,1 0-1 16,1 0 2-16,4 0-2 16,4 0 1-16,10 0-3 15,5 0-22-15,8 0 24 16,7 0-12-16,8 0 12 16,3 0-3-16,4 0 2 15,5 3 2-15,-3-3 0 16,3 0 7-16,-2 11-5 0,-2 0 7 15,-1 18 6 1,0 14-15-16,-6 16 7 0,1 25-7 16,-7 13 0-16,-6 16-7 15,0 18-5-15,-1 1 4 16,-2 5 6-16,5-16 2 16,0-13 8-16,2-17 1 15,5-21 5-15,2-16-14 16,7-25 0-16,3-4-27 15,2-12-85-15</inkml:trace>
  <inkml:trace contextRef="#ctx0" brushRef="#br0" timeOffset="84285.93">14177 12795 37 0,'0'0'1'15,"0"0"-2"-15,0 0 2 16,-103-59-2-16,46 35 5 15,-13-1-3-15,-12-4 0 16,-10-1 12-16,-14 6 0 16,-13 0 3-16,-17 5 8 15,-24 8-10-15,-26 6 8 16,-16 2-10-16,-14-2 18 16,-3 5-26-16,-1-6 16 15,5 6 1-15,4 0-8 16,14 0-2-16,16 0-10 0,15 0-1 15,22 0 9 1,17 0-13-16,21 0 6 0,17 6-4 16,12-1 4-16,17-2-2 15,14 2 0-15,11-5 2 16,11 0-2-16,7 0 0 16,3 0-3-16,7 0 9 15,-2 0-12-15,2 0 10 16,0 0-8-16,-5 6 8 15,-2 5-3-15,-3 2 4 16,-2-8-1-16,-2 9-4 16,-2-4 5-16,-1-4-8 0,-3 2 6 15,3 3-6 1,5-11 5-16,-2 0-7 0,4 0 5 16,-2 0-3-16,3 0 1 15,0 0 0-15,-1 0 0 16,1 0-1-16,2 0 1 15,-2-6-9-15,-1 1 10 16,3 2-7-16,2-8 3 16,-2 6-13-16,-3-3 15 15,4-3 0-15,-1 6 6 16,-3-1-8-16,5 1 7 16,-7 5-7-16,-1-2 7 15,3-4-6-15,-2 6-2 16,7 0-12-16,-5 0 2 15,1 0-2-15,0 0 7 0,4 0 2 16,2 0 5-16,-1 0 4 16,2 0-4-16,4 0 6 15,3 0-5-15,-1 0 4 16,3 0-1-16,-2 0 3 16,2 0-3-16,0 0 13 15,-7-5-10-15,5-6 15 16,-3-16 5-16,5-24 23 15,0-16-31-15,0-22-11 16,21-19-4-16,17-7-12 16,11-9-27-16,12 9-64 15</inkml:trace>
  <inkml:trace contextRef="#ctx0" brushRef="#br0" timeOffset="86332.75">15237 11405 17 0,'0'0'7'16,"0"0"20"-16,0 0 13 16,0 0 7-16,0 0-10 0,0 0-15 15,7 26-14 1,5 2-5-16,-2 4 1 0,4 8 2 16,-1-2 2-16,1 8-5 15,-4 2 15-15,4-5-3 16,-2-8 10-16,-2-16 1 15,-4-8 11-15,-4-6-2 16,1-5-35-16,8-16-1 16,13-33-2-16,14-18-4 15,16-22 14-15,12-5-9 16,18-3 2-16,13 1-16 16,18-12-95-16,2-5-48 15</inkml:trace>
  <inkml:trace contextRef="#ctx0" brushRef="#br0" timeOffset="98549.76">13949 12066 19 0,'0'0'26'0,"0"0"17"16,0 0-2-16,0 0 9 15,0 0-11-15,0 0-10 16,0 0 4-16,0 0-2 16,31-2-4-16,-31 2-16 15,0 0 10-15,0 0-20 16,0 0-1-16,0 0 0 16,0 0-1-16,0 0-7 0,0-6 1 15,-4 6-1 1,-13-5 8-16,-9-1-2 0,-4 1 9 15,-11 3-4-15,-3-4 1 16,-7-5 9-16,-1 6-13 16,0-3 5-16,-4-3 3 15,2 6-5-15,-3-3 4 16,3 2-6-16,-4 6 6 16,6-5-1-16,2 5-8 15,3-6 8-15,3 6-9 16,4-5 7-16,-3 5-4 15,-1 0 5-15,1-2 0 0,-1-4 3 16,1 1-6-16,2 5-2 16,8 0 6-16,-2 0-12 15,6 0 6-15,-2 0 0 16,1 0 0-16,4 0 3 16,-5 0-3-16,7 0 2 15,2 0-4-15,0 0 6 16,6 0-11-16,-3 0 13 15,0 0-12-15,0 0 7 16,-2 0-1-16,2 0 1 16,-1 0 2-16,1 0-6 15,3 0 9-15,-1 0-13 16,5 0 14-16,-7 0-12 0,7 0 11 16,-1 0-7-1,2 0 1-15,0 0 0 0,2 0-1 16,-1 0 1-16,1 0-6 15,-1 0 12-15,1 0-11 16,2 0 10-16,-2 0-10 16,2 0 6-16,2 0-1 15,-2 0 0-15,5 0 3 16,-1 0-8-16,1 0 12 16,-1 0-15-16,3 0 16 15,0 0-14-15,0 0 12 16,0 0-9-16,0 0 3 0,0 0-3 15,0 0 3 1,0 0-9-16,0 0 1 0,0 0-20 16,0 0-1-16,0 11-52 15,0-4-52-15</inkml:trace>
  <inkml:trace contextRef="#ctx0" brushRef="#br0" timeOffset="105187.21">11891 12155 9 0,'0'0'27'0,"0"0"-4"16,0 0 4-16,0 0-8 15,0 0 14-15,0 0-15 16,0 0 11-16,0 0-13 16,0-6 2-16,0 6-11 15,0 0-7-15,-6 0 0 16,-16-7 7-16,-10 1 22 15,-14 1-10-15,-12-1 5 0,-15-2-3 16,-5 3-7-16,-6 0-1 16,-1-1 5-16,1-2-6 15,3-3-6-15,5 6 6 16,8-6-7-16,8 3-3 16,14 3 9-16,5-1-10 15,11 1 0-15,11-3 0 16,8 8-1-16,3-5 0 15,3 5 0-15,5 0 5 16,-2 0-10-16,-2 0 11 16,4 0-11-16,0 0 10 15,-2 0-7-15,2 0 3 16,-3 0-1-16,0-6 2 0,3 6-1 16,-2 0-1-1,-1 0 5-15,0 0-7 0,3 0 6 16,-3 0-5-16,3 0 4 15,0 0-1-15,0 0-1 16,0 0 3-16,0 0-2 16,0 0 0-16,0 0-4 15,-2 0-3-15,2 0-29 16,-5 0-58-16,-7 11-88 16</inkml:trace>
  <inkml:trace contextRef="#ctx0" brushRef="#br0" timeOffset="119418.66">17044 11513 87 0,'0'0'91'0,"0"0"-50"15,0 0-24-15,0 0-5 16,0 0 11-16,0 0-19 15,0 0 15-15,19-84-11 16,-19 60 21-16,0 8-24 16,0 8 6-16,0 2-7 15,0 6-2-15,0 0 1 16,0 0-1-16,0 0 12 16,0 14-11-16,0 15 9 15,0 20-2-15,-2 4 10 16,-6 12-17-16,2 2 0 15,-2 11-3-15,-3 0-4 0,3 0-5 16,0-13-7 0,0-6-15-16,0-27-34 0,0-21-47 15,3-11-74-15</inkml:trace>
  <inkml:trace contextRef="#ctx0" brushRef="#br0" timeOffset="119798.96">17086 11622 107 0,'0'0'46'15,"0"0"-2"-15,0 0-30 16,0 0-13-16,94-67 12 0,-72 56-3 16,-3 6 6-1,1 5-11-15,-5 0-3 0,1 0-2 16,-7 22-1-16,-1 10-20 15,-8 14-14-15,0 13 26 16,-3 3 6-16,-13 2 3 16,-3 3 3-16,3-13 6 15,-3-5 7-15,11-20-1 16,-1-5 22-16,4-18-5 16,5-6 16-16,0 0 1 15,0 0 11-15,0 0-10 16,17 0-5-16,7-6-29 15,6-7-13-15,0-3-6 16,8-3-7-16,0 0 5 0,-1-5-38 16,1-6-34-16,-5 6-53 15,-3-5-29-15</inkml:trace>
  <inkml:trace contextRef="#ctx0" brushRef="#br0" timeOffset="120115.16">17552 11604 167 0,'0'0'81'0,"0"0"-61"16,0 0 20-16,0 0-23 16,101-6 21-16,-82 6-37 0,0 0 13 15,-1 0 2-15,-1 0-14 16,-3 0-4-16,-3 0 4 15,-1 6-6-15,-1 12-24 16,-7 12 4-16,-2 11-5 16,0 15 10-16,0 14 19 15,-13-3 1-15,2 11 6 16,-5 0-2-16,0-3-6 16,4-2 1-16,2-6-6 15,2-13-19-15,0-14 0 16,4-21-39-16,2-8-35 15</inkml:trace>
  <inkml:trace contextRef="#ctx0" brushRef="#br0" timeOffset="120324.39">17808 12064 25 0,'0'0'92'0,"0"0"-21"16,0 0-18-16,0 0-32 15,0 0 4-15,0 0-24 16,-68-6 47-16,27 6-26 16,-3 6-8-16,6-4-1 15,12 4-10-15,3-6-6 16,13 0-30-16,4 0-26 0,6 5-60 16,11 0-55-16</inkml:trace>
  <inkml:trace contextRef="#ctx0" brushRef="#br0" timeOffset="120515.21">18104 12203 211 0,'0'0'122'0,"0"0"-46"15,0 0-49-15,0 0-27 16,0 0-1-16,0 0-10 15,51-13-47-15,-34-6-54 16,2-10-135-16</inkml:trace>
  <inkml:trace contextRef="#ctx0" brushRef="#br0" timeOffset="120804.81">18484 11676 228 0,'0'0'79'16,"0"0"-44"-16,0 0-18 0,0 0 28 15,0 0-13-15,0 0-31 16,0 54 1-16,-11 0 2 15,-3 5 15-15,6 8-19 16,3 3 0-16,5-3-3 16,-2-2 3-16,-2-6-33 15,2-16-41-15,-1-19-46 16,3-13-87-16</inkml:trace>
  <inkml:trace contextRef="#ctx0" brushRef="#br0" timeOffset="121061.53">18682 12125 368 0,'0'0'8'0,"0"0"1"15,0 0-9-15,0 0-21 16,0 0-76-16,0 0-60 0</inkml:trace>
  <inkml:trace contextRef="#ctx0" brushRef="#br0" timeOffset="121631.47">18900 11832 156 0,'0'0'55'0,"0"0"-35"15,0 0-20-15,0 0 8 16,84-56-4-16,-60 40-2 16,0 5 1-16,4 3 3 15,-7 8-8-15,-2 0 7 16,-3 0-8-16,-7 5 3 16,-6 20-15-16,-3 12 1 0,0 9 14 15,-3 10 12-15,-11-4 9 16,3-4-8-16,-3-11 2 15,7 4 27-15,-1-17-17 16,4-5 16-16,-1-8 7 16,5-11-14-16,0 0 16 15,0 0-18-15,0 0 7 16,0 0-23-16,5 0 8 16,14-11-24-16,6-3 0 15,2-2-1-15,3 3-3 16,0-3-25-16,6-3-39 15,-4 0-57-15,1 3-82 0</inkml:trace>
  <inkml:trace contextRef="#ctx0" brushRef="#br0" timeOffset="121765.51">19457 12053 280 0,'0'0'71'15,"0"0"-70"-15,0 0-1 16,0 0-82-16,0 0-46 16</inkml:trace>
  <inkml:trace contextRef="#ctx0" brushRef="#br0" timeOffset="122266.63">19654 11741 122 0,'0'0'98'0,"0"0"-61"15,0 0-25-15,0 0-11 16,87-48 6-16,-70 37 29 0,2 11-12 15,-8-6 13 1,-6 6-28-16,2 0 8 0,-7 0-15 16,0 0 11-16,0 17-13 15,0 1-1-15,-2 6-5 16,-12 1 6-16,1-1 12 16,5-13-11-16,0-6 1 15,8 3 5-15,0-8-10 16,0 0 6-16,0 0 6 15,8 0 0-15,8 0-9 16,5 0-6-16,2 0 4 16,4 0-5-16,0 5 7 15,-3-5-6-15,-2 6 6 16,-3 5-6-16,-8 8 6 16,-6 10-21-16,-5 14 15 0,0 16-4 15,-16-5 10-15,-11 0 0 16,-3-6 1-16,-5-18-1 15,-6-6 0-15,1-13-30 16,-2-11-38-16,7 0-52 16</inkml:trace>
  <inkml:trace contextRef="#ctx0" brushRef="#br0" timeOffset="123015.59">20472 11063 117 0,'0'0'28'15,"0"0"-13"-15,0 0-15 16,0 0 0-16,0 0 0 15,35 121 31-15,-35-48-6 16,0 16 11-16,-14 18-19 16,-5 25 13-16,-2 5-18 15,-4 8 2-15,-4 11-11 16,1-5 9-16,2-9-7 16,-5-4 3-16,10-12-4 0,-2-24 1 15,4-24-10 1,6-19-9-16,2-18 7 0,3-23-41 15,3-10-14-15,5-8-51 16</inkml:trace>
  <inkml:trace contextRef="#ctx0" brushRef="#br0" timeOffset="123598.96">20768 11095 28 0,'0'0'26'15,"0"0"-25"-15,0 0-2 16,0 0-17-16,0 0 18 0,-106-7 6 16,48 7 37-1,-15-11-34-15,-8 5 0 0,-14-2 10 16,-11-2-4-16,-11 4 5 15,-13-7-18-15,-14 2 26 16,-17 0-21-16,-6 3 2 16,-2-3-1-16,6 4 9 15,11 1-8-15,6 1-7 16,10 5 10-16,-3 0-12 16,-4 11 3-16,-2 13-2 15,-1 0-2-15,7 5 3 16,6 3-2-16,5-7 0 15,15-1 1-15,10-2 6 16,4-9-7-16,18-2-1 0,10 2 1 16,7-13 16-16,12 0-14 15,5 0-1-15,7 0-1 16,12 0-2-16,7 0-3 16,10 0-34-16,11 5-10 15,0 25-77-15</inkml:trace>
  <inkml:trace contextRef="#ctx0" brushRef="#br0" timeOffset="124181.85">19692 12903 97 0,'0'0'45'0,"0"0"-44"16,0 0-1-16,0 0 0 15,-89-11 0-15,21 5 61 16,-33 4-21-16,-29 2 2 16,-27 0 6-16,-31 2-26 15,-12 9-8-15,-21-5 11 0,-7-1-17 16,-2-5-3 0,7-11-4-16,14-13 6 15,16-6-13-15,17 1 18 0,16-1-19 16,17 6 14-16,25 0-14 15,20 0 6-15,22 5-9 16,13 2-6-16,16 4-15 16,10-11-18-16,13 0-21 15,10-11-34-15,14-8-30 16</inkml:trace>
  <inkml:trace contextRef="#ctx0" brushRef="#br0" timeOffset="124968.23">17517 11305 76 0,'0'0'56'0,"0"0"-41"16,0 0-15-16,0 0-29 15,0 0 29-15,-122-32 4 0,62 16 5 16,-13-3-5-16,-4-5 6 16,-1 5 2-16,5-5-5 15,3 8-5-15,9-3 2 16,16 3-8-16,3 2 10 16,13 3 1-16,2 4-5 15,5 1 11-15,6 1 15 16,7 5-9-16,1 0 4 15,8 0-12-15,0 0 21 16,-5 0-18-16,-1 18 15 16,-1 12-21-16,-2 16 30 15,-4 16-36-15,-3 21-2 0,-9 14-10 16,-2 27 9-16,-1 7-22 16,-2 9 23-1,4-3-2-15,4-5 6 0,2-14-5 16,5-21 2-16,-1-19 17 15,2-24-4-15,0-19-5 16,6-16 4-16,2-6-13 16,4-13 0-16,2 0-6 15,0 0 6-15,0 0-19 16,0 0 15-16,0 0 0 16,-5 5-11-16,2 6-48 15,-6 8-64-15,9 0-48 16</inkml:trace>
  <inkml:trace contextRef="#ctx0" brushRef="#br0" timeOffset="126117.98">20939 11862 7 0,'0'0'22'0,"0"0"-6"15,0 0 24-15,0 0-2 16,0 0 3-16,0 0 9 16,0 0-4-16,0 0 2 0,0 0-39 15,0 16-9 1,0 3 0-16,3 5-2 0,2 11 2 15,-3 8 0-15,-2-8 4 16,0 3 1-16,3-9 13 16,1-13-18-16,-2-8 11 15,1-8 6-15,2 0 14 16,6-13-3-16,13-22-12 16,14-24-16-16,17-19 1 15,9-8-5-15,9-3-1 16,7 0-17-16,7 6-73 15,13 3-71-15</inkml:trace>
</inkml:ink>
</file>

<file path=ppt/ink/ink2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18T02:41:50.325"/>
    </inkml:context>
    <inkml:brush xml:id="br0">
      <inkml:brushProperty name="width" value="0.05292" units="cm"/>
      <inkml:brushProperty name="height" value="0.05292" units="cm"/>
    </inkml:brush>
  </inkml:definitions>
  <inkml:trace contextRef="#ctx0" brushRef="#br0">14815 3994 201 0,'0'0'117'15,"0"0"-33"-15,0 0-33 16,0 0-10-16,0 0 20 16,0 0-23-16,0 0 6 15,0 0-28-15,6-8 10 0,-6 8-19 16,0 0 11 0,0 0-16-16,-9 13-2 0,-24 30-5 15,-12 14 5-15,-15 21 6 16,-2 8 4-16,5 3-19 15,8-3 16-15,11 0-14 16,11-2 3-16,19-10 4 16,8-1-11-16,15-8 0 15,27-12 9-15,7-12-7 16,10-17 7-16,7-18-26 16,7-6-2-16,-3-30-43 15,1-16-16-15,-8-5-10 16,-12-8-50-16,-8 5-52 15</inkml:trace>
  <inkml:trace contextRef="#ctx0" brushRef="#br0" timeOffset="367.28">15144 4416 1 0,'0'0'68'0,"0"0"7"0,0 0-9 16,-17-83-12-16,17 67-12 15,-2 2 14-15,-1 4-23 16,3 4 19-16,0 4-21 15,0-1 9-15,0 3-16 16,0 0 7-16,0 0-14 16,0 5 4-16,0 22-15 15,-2 11-5-15,2 12-2 16,0 4 1-16,0 6-3 16,0-1-15-16,2-11-5 15,3-5-45-15,1-13-54 16,-3-14-69-16</inkml:trace>
  <inkml:trace contextRef="#ctx0" brushRef="#br0" timeOffset="673.49">15331 4303 193 0,'0'0'99'16,"0"0"-32"-16,0 0-12 16,0 0-28-16,0 0 5 0,0 0 3 15,-70 0 18-15,23 0-20 16,-1 6-31-16,2-1 8 15,2 3-5-15,3 0-10 16,8 3-12-16,10 8-18 16,6 8-57-16,8 13-18 15,9 9-78-15</inkml:trace>
  <inkml:trace contextRef="#ctx0" brushRef="#br0" timeOffset="874.16">15256 4788 232 0,'0'0'142'0,"0"0"-82"16,0 0-15-16,0 0-19 15,0 0 50-15,-125 32-27 16,62-22-29-16,0 1-11 16,6-3-6-16,6 0-6 15,5-3-18-15,10 1-7 16,14-1-50-16,17-5-53 15,5 0-160-15</inkml:trace>
  <inkml:trace contextRef="#ctx0" brushRef="#br0" timeOffset="1255.15">15307 4562 248 0,'0'0'59'16,"0"0"-54"-16,3 96-5 16,-3-61 6-16,0-3 18 15,0-2-11-15,0-3-9 16,0-6 3-16,0-7-11 16,0-9 11-16,0-5-14 15,0-5-15-15,0-24 14 16,0-6 8-16,0-6 4 0,0 6 32 15,0 5-6 1,0 12 22-16,5 10-3 0,-3 5 11 16,-2 3-28-16,3 0 3 15,3 3-21-15,2 15-14 16,3 7-13-16,3 4-2 16,-4 1 5-16,4 0-16 15,2-9-6-15,-2-7-33 16,0-14-29-16,-1 0-45 15,3-30-29-15</inkml:trace>
  <inkml:trace contextRef="#ctx0" brushRef="#br0" timeOffset="1437.47">15510 4233 55 0,'0'0'161'15,"0"0"-49"-15,0 0-48 16,16 81-24-16,-4-19-3 15,-1 10-15-15,2 6-2 16,-2 4-18-16,3 0-2 16,-1-4-5-16,0-5-15 15,-1-16-18-15,-7-17-53 16,-3-19-81-16</inkml:trace>
  <inkml:trace contextRef="#ctx0" brushRef="#br0" timeOffset="1677.2">15728 4551 282 0,'0'0'134'15,"0"0"-81"-15,0 0-34 16,0 0 29-16,-92 18 37 16,34-7-29-16,1 0-30 15,6-3-23-15,8-3 0 16,8 1-3-16,9-4 0 15,13 1-44-15,8 0 11 16,5 0-27-16,0-3-13 16,13 0 4-16,20 0-97 15,5 0 24-15,0 0 29 16</inkml:trace>
  <inkml:trace contextRef="#ctx0" brushRef="#br0" timeOffset="2200.35">15657 4588 60 0,'0'0'108'16,"0"0"1"-16,0 0-49 15,0 0-12-15,85-72-32 16,-75 56 15-16,-1 2-17 16,-4 6 2-16,-5 6-10 15,0-1-6-15,0 0 0 16,0 3-10-16,-3 0 7 16,-18 0 3-16,-7 0 5 15,-10 0-4-15,-2 8 7 16,-2 5-5-16,5 4 3 0,13 1-6 15,5 1-2 1,10 5 2-16,9 9 3 0,0-1 9 16,21 3-8-16,15 0 10 15,-1-8-12-15,4-5 11 16,-4-9-12-16,1-11 0 16,-7-2-1-16,-4-8-27 15,1-16 20-15,-7-2-6 16,-3-2 9-16,1 2 4 15,-6 6-6-15,-3 7 3 16,1 8-2-16,-7 5 4 16,9 0-16-16,0 21 3 15,2 9-25-15,1 8 26 0,3-3-7 16,-5-3 19 0,-3-8 1-16,-1-10 7 0,-5-12 13 15,-3-2 29-15,3 0-2 16,2-24-10-16,2-8 33 15,7-9-35-15,3 4 2 16,2 7-17-16,-1 12 1 16,8 7-21-16,-7 5-9 15,2 6-39-15,-2 0-50 16,-5 0-38-16,-7 6-91 16</inkml:trace>
  <inkml:trace contextRef="#ctx0" brushRef="#br0" timeOffset="2816.75">16118 4580 191 0,'0'0'111'15,"0"0"-42"-15,0 0-36 16,0 0-3-16,0 0 2 16,55 105-10-16,-47-70-7 15,0 3-12-15,-2-3 5 16,-1-8-7-16,0-9 0 15,-5-9 3-15,0-9-8 16,0 0-7-16,3-11-39 16,1-19 19-16,-2-5 31 15,6-5 4-15,-3 2 0 16,4 11 1-16,-2 8 12 0,2 11 9 16,-4 3-4-16,0 5 8 15,1 0-4-15,-1 0-12 16,4 8-10-16,-1 3 2 15,1 5-12-15,-4 0 12 16,5-2-15-16,-1 1 16 16,-2-4-7-16,2-2 2 15,1-7 3-15,4-2-5 16,2 0-4-16,3 0 0 16,6-19-3-16,4-5 7 15,2-8-17-15,-1 0 15 16,-6-4-5-16,-5 7-4 0,-8 8 0 15,-4 4-13-15,-3 10 2 16,-4 7-17-16,0 0 9 16,-9 0-17-16,-7 0 28 15,0 7-10-15,-1 10 29 16,7 7 1-16,-1 0 27 16,11 6 1-16,0-1 12 15,0-2 11-15,21 3-25 16,2-6-3-16,3-8-24 15,2-5 0-15,1-9-9 16,1-2-30-16,6-16-2 16,-6-16 3-16,0-14-13 15,-6-5-32-15,-5-8-13 16,-8 0-32-16</inkml:trace>
  <inkml:trace contextRef="#ctx0" brushRef="#br0" timeOffset="2960.86">16795 4282 74 0,'0'0'129'15,"0"0"-4"-15,0 0-18 16,0 131-74-16,16-55 8 16,1 4-21-16,4 7-7 15,4 4-13-15,-1-5-6 16,0-11-18-16,-7-21-47 16,-4-22-58-16,4-23-71 15</inkml:trace>
  <inkml:trace contextRef="#ctx0" brushRef="#br0" timeOffset="3104.13">17121 4661 131 0,'0'0'143'0,"0"0"-78"15,0 0-17-15,0 0-9 16,0 0 9-16,-131-14-36 16,74 33-12-16,-2-5-1 15,1-6-105-15,9-8-157 16</inkml:trace>
  <inkml:trace contextRef="#ctx0" brushRef="#br0" timeOffset="5050.26">17900 4344 238 0,'0'0'83'0,"0"0"-73"15,0 0-10-15,0 0 0 16,0 0 11-16,0 0 31 16,-100-35-31-16,59 32 9 15,3 3-18-15,3 0-4 16,4 11 4-16,5 5-9 0,9 3 7 15,9 7 0-15,5 9 14 16,3 6-9-16,3 5 7 16,17 5-7-16,1-5 12 15,-2-1-13-15,0-5 10 16,-3-2-12-16,-8-9 7 16,-2-4-9-16,-6-9 2 15,0-3-2-15,-9-4-13 16,-9-4 13-16,-9-5 0 15,-3 0 7-15,0-5-4 16,6-9-6-16,5-5-12 16,5 0-30-16,9-7-53 15,5-4-128-15</inkml:trace>
  <inkml:trace contextRef="#ctx0" brushRef="#br0" timeOffset="5272.14">17965 4293 304 0,'0'0'61'0,"0"0"-30"16,0 0-31-16,5 118 0 16,-15-62 27-16,-4 14-14 15,7 11 13-15,0 5-25 0,7 0-2 16,0-3-12-1,0-10 6-15,0-19-45 0,0-17-65 16,0-23-95-16</inkml:trace>
  <inkml:trace contextRef="#ctx0" brushRef="#br0" timeOffset="5465.96">18017 4645 207 0,'0'0'120'0,"0"0"-20"15,0 0-52-15,0 0-5 16,0 0-13-16,0 0 16 16,-35-30-3-16,-1 30-17 15,-2 0-26-15,1 0-8 16,1 6 2-16,1-1-33 0,5 1-29 16,8-4-52-16,11 3-72 15</inkml:trace>
  <inkml:trace contextRef="#ctx0" brushRef="#br0" timeOffset="6266.75">18139 4634 205 0,'0'0'68'16,"0"0"28"-16,0 0-19 15,0 0-37-15,0 0 12 16,0 0-38-16,35-13-8 0,-35 13-6 15,-2 0-6 1,-22 0 6-16,-11 13 8 0,-10 11 1 16,-1 3-5-16,0 5-2 15,2-2 6-15,7 2-16 16,4-2 10-16,14 2-4 16,14-2-3-16,5-1 5 15,0-2 2-15,24-5 6 16,6-9-16-16,5-5 1 15,3-8 7-15,0 0-12 16,-3-19 11-16,-2-7-13 16,-5-4 1-16,-7 1 10 15,-2 4 0-15,-8 9 0 0,-6 5 6 16,-2 9-7 0,-3 2 10-16,0 0-12 0,0 0 6 15,0 0-1-15,0 0-13 16,0 0 5-16,0 13 5 15,0 3 4-15,0 5-1 16,2 4 10-16,1-4-11 16,3-4 4-16,-3-7 4 15,-3-7-5-15,2-3-2 16,1 0-1-16,3-11-8 16,2-16-1-16,3-5-14 15,-1 0 22-15,-1 2-4 16,-2 6 6-16,2 10 2 15,-4 6 4-15,0 3-5 0,-2 5 2 16,1 0 6-16,1 0-4 16,0 0-4-16,4 5-4 15,1 9 2-15,1 0-7 16,-4 4 7-16,0-4 2 16,-2-4 4-16,-3-4-3 15,-2-6-1-15,0 0-7 16,0-14-35-16,3-15 20 15,1-9 20-15,-2-5 2 16,3 8 0-16,3 5 2 16,1 15 1-16,-4 6 2 15,-3 9 6-15,2 0 11 16,3 6 3-16,1 18-18 16,8 8-1-16,-2 11-4 15,5 0 8-15,0 3-10 0,0-6-2 16,-3-5-1-16,-4-13-39 15,-5-17-28-15,-3-5-80 16</inkml:trace>
  <inkml:trace contextRef="#ctx0" brushRef="#br0" timeOffset="8825.44">18813 4768 117 0,'0'0'80'0,"0"0"-33"16,0 0-41-16,0 0 13 0,0 0-7 15,0 0-10-15,0 0-2 16,16-13-7-16,-22 7 6 16,-10 6-4-16,-3 0 4 15,-10 0 2-15,-7 19 11 16,-5 8-6-16,-4 0 8 16,-2 3-12-16,3-6 12 15,9 0 5-15,6-5-3 16,12-3 18-16,6-2 0 15,11-1-2-15,0 0-12 16,14 6 6-16,18-6-26 16,9-7-1-16,3-6-31 15,8-6 8-15,-7-18-24 16,-1-10-1-16,-9-10-21 16,-11-6-46-16</inkml:trace>
  <inkml:trace contextRef="#ctx0" brushRef="#br0" timeOffset="9020.25">18703 4400 25 0,'0'0'105'0,"0"0"7"16,0 0-69-16,0 0 6 16,0 91 0-16,0-39-11 15,4 7 4-15,6 3-40 16,1 8 11-16,3-1-5 15,-1-4-16-15,1-14-1 0,-5-19-62 16,-2-15-79-16</inkml:trace>
  <inkml:trace contextRef="#ctx0" brushRef="#br0" timeOffset="9750.52">19011 4608 245 0,'0'0'72'0,"0"0"-39"15,0 0-7-15,0 0-8 16,0 0-15-16,0 0-3 0,5-6-5 16,-27 6 5-1,-8 0 10-15,-8 16-8 0,-2 11 9 16,0 5-3-16,1 3 6 15,3 0-14-15,7 0 8 16,10 3-19-16,8-3 22 16,6 2-17-16,5-2 12 15,0-5-12-15,19-12-3 16,2-7 6-16,3-11-33 16,7 0-12-16,1-13 37 15,-1-14-1-15,-8-3 11 16,5-2-9-16,-9 3 8 0,-3 4 4 15,-3 7-2-15,-2 7 3 16,-6 5 3-16,2 4-6 16,-7 2 1-16,0 0-2 15,0 0-3-15,0 13-3 16,0 6 7-16,0 8 5 16,0-3 1-16,0-5 1 15,0-6 2-15,2-10-6 16,-2-3-3-16,0 0-19 15,0 0 12-15,0-11 7 16,0-5 7-16,3 0 2 16,-1 3 4-16,1 5-10 15,-3 8 13-15,6 0 10 0,2 2-26 16,0 20-1 0,3 5-17-16,-3 0 16 0,-3-1-3 15,-2-7 1-15,-1-10-1 16,-2-7 1-16,0-2-17 15,0 0 21-15,3-11 13 16,1-13 43-16,3 0 36 16,-2 0-39-16,9 5-10 15,3 8-39-15,1-2 34 16,10 2-26-16,-4 8-12 16,6-2-7-16,-3 5-26 15,1 0-14-15,-2 5-37 16,-3 6-21-16,-2-1-63 15</inkml:trace>
  <inkml:trace contextRef="#ctx0" brushRef="#br0" timeOffset="10077.69">19473 4833 258 0,'0'0'80'15,"0"0"-72"-15,0 0 10 16,0 0 0-16,0 0 4 16,0 0-22-16,29-13-9 15,-39 13-3-15,-9 0 12 16,-9 13 1-16,-2 9 2 0,-3-1 2 16,4 6-2-16,4-1 5 15,4-1 2-15,7-4-7 16,4 1 7-16,3-3 10 15,7-3-10-15,0-2 6 16,3-3-8-16,11-4-2 16,8-4-12-16,5-3-35 15,3 0-8-15,0-21-10 16,-1-9-22-16,-3-5-12 16,-10-8-30-16</inkml:trace>
  <inkml:trace contextRef="#ctx0" brushRef="#br0" timeOffset="10266.29">19431 4540 92 0,'0'0'50'15,"0"0"47"-15,0 0-41 16,0 0-32-16,-2 78 51 16,2-27-52-16,0 8 1 15,0-3-17-15,0 4-7 16,0-1-6-16,0-5-12 15,0-17-30-15,0-13-90 16</inkml:trace>
  <inkml:trace contextRef="#ctx0" brushRef="#br0" timeOffset="10569.1">19380 4013 93 0,'0'0'50'15,"0"0"-36"-15,0 0 9 16,0 0-4-16,95 46 14 16,-62-11 9-16,-1 8 3 15,3 7-31-15,7 7-11 16,0 10 1-16,2 11-2 15,-6 19-2-15,-8 8 0 0,-13 14-14 16,-17 4 26-16,-9 1-12 16,-29-9 0-16,-13-13-3 15,-4-18-30-15,-1-22-76 16,7-17-86-16</inkml:trace>
  <inkml:trace contextRef="#ctx0" brushRef="#br0" timeOffset="30335.26">15458 1410 141 0,'0'0'19'16,"0"0"3"-16,0 0-16 0,4-86 31 16,-4 78 32-16,0 3-29 15,0 5-9-15,0 0-18 16,0 0-6-16,0 26-3 15,0 25-4-15,0 24 52 16,0 36-25-16,0 18-6 16,19 11-12-16,3 5 15 15,-4-13-21-15,1-19 1 16,-16-24-4-16,-3-33-60 16,-3-23-90-16,-16-31-120 15</inkml:trace>
  <inkml:trace contextRef="#ctx0" brushRef="#br0" timeOffset="30899.1">15719 1504 185 0,'0'0'71'16,"0"0"-2"-16,0 0-56 16,0 0 32-16,0 0 14 15,0 0-5-15,9 8-39 16,1 27 1-16,4 22-8 16,5 15 5-16,-3 6 6 15,1 6-11-15,1-4 16 16,-4-2-15-16,3-5 15 15,-3-9-14-15,-7-13 13 16,-1-13-17-16,-3-14 8 0,2-13-6 16,-5-9 5-16,0-2 15 15,3 0 0-15,5 0 21 16,5 0-23-16,15-2-26 16,9-9 2-16,4 0-4 15,0 3-24-15,0-3-16 16,-4-4-26-16,-4-2-18 15,-8-10-16-15,-6-2-78 16,-9-9-4-16</inkml:trace>
  <inkml:trace contextRef="#ctx0" brushRef="#br0" timeOffset="31054.97">16224 1867 111 0,'0'0'136'15,"0"0"-43"-15,0 0-73 16,0 0-20-16,0 0-15 15,0 0 15-15,-84 13 24 16,41-5-11-16,-9-2-13 16,-2-3 0-16,-2-3-50 15,4 0-76-15,8-9-80 16</inkml:trace>
  <inkml:trace contextRef="#ctx0" brushRef="#br0" timeOffset="31299.65">16086 1566 286 0,'0'0'84'0,"0"0"-70"16,0 0-14-16,0 0-3 15,0 0 3-15,0 0 10 16,-97 5 40-16,43 6-22 15,2-3-21-15,8 3-7 16,6-1-7-16,5-1-4 16,9-1-49-16,5 0-27 15,11-3-92-15</inkml:trace>
  <inkml:trace contextRef="#ctx0" brushRef="#br0" timeOffset="31581.55">16520 1552 256 0,'0'0'4'0,"0"0"4"0,0 0-6 16,36 97 17-1,-30-46 1-15,-4 14 11 0,3 8-13 16,0 5 5-16,2 5-13 16,3 3 3-16,1-5-7 15,1-9-3-15,-5-16-3 16,-2-17-49-16,-5-24-21 16,0-15-64-16</inkml:trace>
  <inkml:trace contextRef="#ctx0" brushRef="#br0" timeOffset="31821.29">16797 1509 157 0,'0'0'90'0,"0"0"-44"16,0 0-46-16,0 0 1 15,0 0 6-15,0 0 43 16,-78 19-7-16,20-8-18 15,-6-3-16-15,-6-5 3 16,-1 2-5-16,13-2-7 16,9 2-4-16,18-2-3 15,8 0-22-15,10-1-18 16,7-2-32-16,6 0-34 16</inkml:trace>
  <inkml:trace contextRef="#ctx0" brushRef="#br0" timeOffset="32173.21">16961 1515 151 0,'0'0'110'0,"0"0"-67"15,0 0-43-15,0 0 0 16,0 0 20-16,0 0 3 16,19 121 6-16,-11-57-8 0,3 12 8 15,-1 2-9-15,6 2 6 16,1 1-17-16,-3-11 5 15,0-11-10-15,-7-13-3 16,-4-16-1-16,0-15-27 16,-3-9-23-16,0-6-42 15,-3-19-101-15</inkml:trace>
  <inkml:trace contextRef="#ctx0" brushRef="#br0" timeOffset="32442.34">17319 1569 242 0,'0'0'70'0,"0"0"-70"16,0 0 9-16,0 0-9 15,0 0 0-15,0 0 15 16,-57 40-1-16,16-19 1 15,-5 1-2-15,2 0-13 16,1-3 0-16,6 2 3 16,4-5-3-16,5 3-19 15,9-3-13-15,12-3-19 16,7 6-65-16,0-6-47 0</inkml:trace>
  <inkml:trace contextRef="#ctx0" brushRef="#br0" timeOffset="32883.18">17340 1789 179 0,'0'0'120'15,"0"0"-85"-15,0 0-24 16,0 0-5-16,0 0 9 16,0 0 34-16,-78 38-12 15,43-27-24-15,-7-1-4 16,5-2 10-16,1 0-9 0,1-2 11 15,11-1-20-15,3 0 15 16,7-1-12-16,5-2 5 16,7 0-5-16,-1-2-1 15,3 0 6-15,0 0-7 16,0 0 11-16,0 0-13 16,0 0 16-16,0 0-16 15,0 0 13-15,0 0-4 16,0 0 3-16,0 0 4 15,0 0-7-15,0 0 9 16,0 0-12-16,0 0 7 16,0 0-10-16,0 0-1 15,0 0 2-15,0 0-4 0,0 0 1 16,0 0 1 0,0 0-4-16,0 0 10 0,0 0-17 15,0 0-1-15,0 0-16 16,0 3-52-16,0 5-42 15,0-2-142-15</inkml:trace>
  <inkml:trace contextRef="#ctx0" brushRef="#br0" timeOffset="146683.97">11541 10897 3 0,'0'0'8'0,"0"0"0"16,0 0-2-16,0 0 7 16,0 0 6-16,0 0 13 15,0 0 2-15,2 5 2 16,1-5-6-16,-3 0-19 16,2 0-11-16,-2 0-7 15,3-11 7-15,3 0 5 16,-3-2 2-16,-1-6-6 15,1-3 0-15,-3 9 2 0,2-6-1 16,-2 9 2-16,0 2-4 16,0 8 3-16,0 0 0 15,0 0 3-15,0 8-5 16,0 16 18-16,0 24 0 16,-7 17-17-16,-2 13 6 15,1 5-6-15,0 8 15 16,5 9-12-16,1 2 7 15,2-5-11-15,0-14 0 16,0-21 3-16,5-21-5 16,-5-23 1-16,0-18-44 15,-8-5-91-15,-6-33-4 0</inkml:trace>
  <inkml:trace contextRef="#ctx0" brushRef="#br0" timeOffset="147117.6">11429 11017 10 0,'0'0'68'16,"0"0"-16"-16,0 0-12 15,2-77-12-15,12 52-12 16,3-4-4-16,8 5-3 16,1 5 0-16,7-5-6 15,2 5 2-15,6 3-1 16,5 5-2-16,-6 3 1 15,5 8-2-15,-13 0 1 16,-8 0 1-16,-7 19-3 16,-15 10-1-16,-2 20-7 0,-5 10 8 15,-28 6 8-15,-16 2-8 16,-5-14 9-16,-5-10-2 16,-2-19-7-16,10-7-11 15,5-17-12-15,2 0-13 16,12-11-51-16</inkml:trace>
  <inkml:trace contextRef="#ctx0" brushRef="#br0" timeOffset="147645.87">11649 11351 20 0,'0'0'0'0,"0"0"-4"0,0 0 4 16,0 0 0-16</inkml:trace>
  <inkml:trace contextRef="#ctx0" brushRef="#br0" timeOffset="147957.44">11744 11555 7 0,'0'0'25'0,"0"0"10"16,0 0-35-16,0 0-38 15,0 0 38-15,4-118 41 16,-4 56-6-16,0 9-12 15,12 4-1-15,13 14-4 16,2 0 8-16,3 11-9 16,-2 11-11-16,-4 2-4 0,-5 5 2 15,-6 6-4 1,-3 0-6-16,-3 0-18 16,-2 0-6-16,-3 0-3 0,1 11 0 15,1 8 33-15,-2 5-9 16,3 11 5-16,-2 3 4 15,2 8 9-15,-1 7 7 16,1-4 17-16,2-1-22 16,-1 0 3-16,-1-7-1 15,-2-12-5-15,2-4-7 16,-1-12-1-16,-2-8-1 16,-2-5-17-16,0 0-67 15</inkml:trace>
  <inkml:trace contextRef="#ctx0" brushRef="#br0" timeOffset="148139.24">12067 11023 208 0,'0'0'28'0,"0"0"5"15,0 0 7-15,0 0-23 16,0 0-17-16,0 0 0 15,71-6-25-15,-71 12-50 16,0 5-89-16</inkml:trace>
  <inkml:trace contextRef="#ctx0" brushRef="#br0" timeOffset="148567.76">12154 11329 11 0,'0'0'127'15,"0"0"-62"-15,0 0-18 16,0 0 10-16,0 0-4 0,0 0-29 15,12-2-11-15,-5 15-12 16,1 11-2-16,6 6 1 16,0 18-14-16,-3 6 14 15,1-6 4-15,2 1-4 16,0-9 1-16,-6-10 2 16,1-17 8-16,-4-7-10 15,-5-6-2-15,2 0-7 16,2-19-9-16,1-22 17 15,5-1 0-15,4-7 5 16,-3 1-2-16,-1 7 0 16,2 12-3-16,-1-3-12 0,-3 4-39 15,0 4-32-15,0 11-11 16,1 2-15-16</inkml:trace>
  <inkml:trace contextRef="#ctx0" brushRef="#br0" timeOffset="149085.54">12591 11399 56 0,'0'0'56'0,"0"0"-25"16,0 0 19-16,0 0-10 16,0 0 7-16,0 0-18 15,63 0-12-15,-63 0-17 16,0 0 0-16,0 0-6 0,0 0-1 15,0 0 0-15,-3 0 0 16,-7 0 7-16,-9 0-7 16,-4 0 4-16,-3 19 6 15,-5 0 5-15,1 3 4 16,4 2-6-16,4 0 2 16,6 0-8-16,2 0 0 15,9 1 14-15,5-7-11 16,0 1 9-16,0 3-7 15,10-3-2-15,4-9-3 16,2-7-5-16,1-3-10 16,7-8 9-16,3-33-49 15,9-12 30-15,-4-25 12 0,1-8-3 16,-9 10-2-16,-3 15 16 16,-7 20 0-16,-6 17 2 15,-4 16 0-15,-4 3 0 16,2 5 5-16,-2 0 2 15,0 0 0-15,0 13-1 16,0 11-12-16,5 11 6 16,-2 8-25-16,3 5 14 15,2 4-18-15,0-4 10 16,2-16-29-16,-1-10 8 16,-6-16 3-16,2-6 30 15</inkml:trace>
  <inkml:trace contextRef="#ctx0" brushRef="#br0" timeOffset="149288.53">12850 10880 6 0,'0'0'64'0,"0"0"22"16,0 0 6-16,0 0-54 16,0 0-38-16,0 0-5 15,40 130 4-15,-31-58-4 16,-4 6 3-16,0 6-5 15,0 1-22-15,1 4 8 16,-1-5 9-16,-5-20-4 16,3-26-43-16,-3-20-25 15</inkml:trace>
  <inkml:trace contextRef="#ctx0" brushRef="#br0" timeOffset="149513.31">13021 11311 53 0,'0'0'88'0,"0"0"-49"16,0 0-38-16,0 0 7 15,0 0 34-15,0 0-17 16,-117 83 11-16,73-59-33 16,3-11 0-16,9 4 22 15,5-6-25-15,2-9-3 16,9 4-10-16,6-6-11 15,3 0-35-15,7 0-51 0,3-6-4 16</inkml:trace>
  <inkml:trace contextRef="#ctx0" brushRef="#br0" timeOffset="150032.6">12939 11544 75 0,'0'0'79'0,"0"0"-22"15,0 0 13-15,0 0-30 0,0 0 8 16,0 0-33-16,40 6-2 16,-26-6 3-16,5 5-16 15,-2-5 6-15,-1 0-5 16,-2 0 1-16,2 0-2 15,-3 0 2-15,1 6-2 16,-1-6-2-16,1 0 2 16,-6 0 0-16,-2 0 0 15,-3 0-8-15,-1 0 0 16,1-6-16-16,-1-5-7 16,-2-7 11-16,0-1-36 15,0 3 38-15,0-8 4 16,-2 5 1-16,-6 8-38 0,-3 3 48 15,2 3-14 1,1 5-1-16,-5 0 12 0,-4 0-17 16,1 7 23-16,3 15 0 15,-3 2 1-15,10 1 10 16,1 4 20-16,5 9-7 16,7 2 19-16,21-2-35 15,7 2 19-15,3-16-1 16,-5 0-23-16,-6-24-3 15,6 0-4-15,-4-35-29 16,4-18-68-16,0-1 39 16</inkml:trace>
  <inkml:trace contextRef="#ctx0" brushRef="#br0" timeOffset="151506.81">11722 11268 9 0,'0'0'39'0,"0"0"16"0,0 0-10 16,0 0-4-16,0 0-8 15,0 0-13-15,3 0-19 16,-3 5-1-16,0 8 0 16,0 6 2-16,0 5 2 15,2 17-1-15,2 2 1 16,4 5-4-16,-6-2-11 15,1-9-24-15,1-7-46 16</inkml:trace>
  <inkml:trace contextRef="#ctx0" brushRef="#br0" timeOffset="153583.99">13832 11214 12 0,'0'0'66'0,"0"0"-18"15,0 0-20-15,0 0-26 16,0 0-4-16,0 0 4 15,0-43-2-15,0 21 3 16,0-2-2-16,-2-6-1 16,2 1 0-16,0 2-1 15,0 11 1-15,0 3-2 0,0 7 2 16,0 6-4-16,0 0 2 16,-3 0-1-16,3 6 6 15,0 18 9-15,0 13-5 16,0 9-7-16,0 8 6 15,0 2 0-15,0 9-2 16,0 2 11-16,0 3 0 16,3 3-6-16,4-6-4 15,2-14-3-15,-6-12 2 16,2-17-4-16,-5-13-4 16,0-11-48-16</inkml:trace>
  <inkml:trace contextRef="#ctx0" brushRef="#br0" timeOffset="153869.51">13968 11203 4 0,'0'0'3'0,"0"0"2"16,0 0 5-16,0 0-3 0,0 113-1 15,0-65 14-15,0 17-5 16,0-3 14-16,3 2-8 16,6-4-7-16,3-7-10 15,-3-15-1-15,-4-14-3 16,-5-24-13-16,0 0-114 15</inkml:trace>
  <inkml:trace contextRef="#ctx0" brushRef="#br0" timeOffset="154237.19">13889 11144 22 0,'0'0'21'15,"0"0"16"-15,0 0-13 16,0 0 14-16,0 0-12 16,0 0-18-16,47-38-5 15,-20 38 3-15,2 0-4 16,13 0-4-16,1 6 5 15,1-1-2-15,-1 9 8 16,-6 4 15-16,-1-1-8 16,-14 7-11-16,-9 0 31 15,-13 0-17-15,0 14-16 0,-27 13-3 16,-17-3 23-16,-5-5-22 16,-5-8-1-16,-8-16-13 15,2-8-6-15,3-11-48 16,11 0-66-16</inkml:trace>
  <inkml:trace contextRef="#ctx0" brushRef="#br0" timeOffset="169904.77">15508 11389 9 0,'0'0'23'0,"0"0"-2"16,0 0-1-16,0 0-4 16,0 0-12-16,0 0-3 15,0 0 6-15,0 0 2 16,-36 94 18-16,10-57-20 15,-9 4 13-15,-4 2-14 0,-2-3-1 16,-2-2 7-16,-1 2-5 16,1-2-2-16,4-9 1 15,4 1 0-15,9-17-4 16,9 4-2-16,1-4 1 16,5-8 3-16,3 1-4 15,3-1 0-15,1 1 2 16,4-6 0-16,0 0-2 15,0 0-14-15,0 0-12 16,0 0-32-16,-2 0-27 16,-1-6 46-16</inkml:trace>
  <inkml:trace contextRef="#ctx0" brushRef="#br0" timeOffset="170376.84">14970 11437 16 0,'0'0'72'15,"0"0"-7"-15,0 0-29 16,0 0-31-16,0 0-5 16,0 0 6-16,98 83 4 15,-58-48-9-15,4 3 0 16,5 2-1-16,3 3 0 15,2 3 10-15,-2-8-3 16,-7-3 14-16,-1-11-7 16,-8-5 4-16,-10-1-14 0,-7-1 6 15,-5-12-2 1,-5 3-8-16,-7-8-2 0,1 0-2 16,-3 0 1-16,0 0-29 15,0 0-7-15,0 0 0 16,0 0 8-16,0 0-11 15,0 0-25-15</inkml:trace>
  <inkml:trace contextRef="#ctx0" brushRef="#br0" timeOffset="171839.27">14636 11574 19 0,'0'0'10'16,"0"0"-9"-16,0 0 4 15,0 0 10-15,-103-13-2 16,90 13-13-16,4 0 3 15,2 0-1-15,0 0 2 16,5-6-4-16,-1 6 0 16,3 0 2-16,0 0-1 0,0 0 6 15,0 0-5 1,0 0-2-16,0 0 0 0,0 0-17 16,0 0-9-16,0 0-15 15</inkml:trace>
  <inkml:trace contextRef="#ctx0" brushRef="#br0" timeOffset="172319.55">14739 11639 19 0,'0'0'5'0,"0"0"0"15,0 0-4-15,0 0 3 16,0 0-4-16,0 0 4 16,-30 0 7-16,30 0 1 15,0-6-1-15,0 6-11 16,0 0-2-16,0 0-39 16</inkml:trace>
  <inkml:trace contextRef="#ctx0" brushRef="#br0" timeOffset="173698.64">14617 11580 4 0,'0'0'22'16,"0"0"-16"-16,0 0 5 16,0 0 0-16,0 0-4 15,0 0 24-15,38 0 1 16,-29 0-18-16,-7 0-1 15,1 0 11-15,-1 0-6 0,-2 0-6 16,0 0-12-16,0 0-5 16,0 0-9-16,0 0 2 15,0 0 0-15,-7 0 12 16,-7 5 4-16,-5-5 12 16,-3 5-14-16,0-5 1 15,-2 3 14-15,-6 2-10 16,3 1-5-16,-3-6 15 15,0 0-8-15,8 0-7 16,3 5-1-16,6-5-1 16,5 0-6-16,5 0 3 15,3 0-6-15,0 0 1 0,0 0-11 16,0 0-21-16,3 0-54 16</inkml:trace>
  <inkml:trace contextRef="#ctx0" brushRef="#br0" timeOffset="174307.33">14922 11652 0 0,'0'0'32'0,"0"0"25"0,0 0-23 16,0 0-16-16,0 0 3 15,0 0 4-15,21 0-4 16,-21 0-3-16,0 0-12 15,0 0-6-15,0 0-12 16,0 0 2-16,0 0 3 16,-14 0 7-16,-5 0 3 15,3 0 2-15,-3 0-3 16,3 0-2-16,2 0 3 16,0 0 1-16,2 0 0 15,5 0-4-15,5 0 0 0,-1 0 0 16,3 0 1-1,0 0 2-15,0 0 2 0,0 0 4 16,0 0-7-16,0 0-2 16,0-5-5-16,0 5-28 15,0 0-34-15,0-3-13 16</inkml:trace>
  <inkml:trace contextRef="#ctx0" brushRef="#br0" timeOffset="175529.23">15904 11647 11 0,'0'0'75'16,"0"0"-2"-16,0 0-19 0,0 0-12 15,0 0-22-15,0 0-9 16,0 0-11-16,-2 0-15 16,-9 0 6-16,-6 0-2 15,-9 0 11-15,-7 0 0 16,-2 0 0-16,-7 0 3 16,2 0-3-16,5 0 1 15,2 0 0-15,9 0-1 16,5 0-2-16,5 0 0 15,3 0-14-15,6 0-19 16,5-3-13-16,0 3-36 16,0-5 15-16</inkml:trace>
  <inkml:trace contextRef="#ctx0" brushRef="#br0" timeOffset="175882.52">16238 11730 32 0,'0'0'32'0,"0"0"-24"0,0 0-8 16,0 0-6-16,0 0 6 16,0 0 4-16,-33-13 15 15,7 7-2-15,1 6-9 16,-2-5 0-16,5 5-8 16,-2 0 2-16,5 0 4 15,5 0 1-15,4-6-3 16,4 6-3-16,1 0-1 15,2-2-16-15,3 2-40 16</inkml:trace>
  <inkml:trace contextRef="#ctx0" brushRef="#br0" timeOffset="176227.57">16485 11765 43 0,'0'0'82'15,"0"0"-51"-15,0 0-15 16,0 0-16-16,0 0 0 0,0 0-21 15,9 6 13 1,-25-6 8-16,-6 0 12 0,-3 0 20 16,3 0-15-16,1 0-4 15,2 0-8-15,8 0-1 16,-1 0-4-16,7 0 0 16,3 0-6-16,-1 0-25 15,3 0-21-15,0 0-62 16</inkml:trace>
  <inkml:trace contextRef="#ctx0" brushRef="#br0" timeOffset="198332.58">17047 11668 35 0,'0'0'54'0,"0"0"-13"16,0 0 7-16,0 0-13 0,0 0 4 16,0 0-17-16,20 0-10 15,-20 0-12-15,0 0-3 16,0 0 2-16,0 0-6 16,0-5 6-16,-6 5 2 15,-11-5-2-15,5-6 2 16,-8 3-2-16,7-3 1 15,2 0 0-15,-3 3 0 16,6-3 0-16,3 6-1 16,5 2 2-16,0 3-2 15,0-10 2-15,5-9 7 16,17 2-8-16,5-1 1 0,5 7 2 16,4 9 7-16,0 2 7 15,-1 0-13-15,-4 0-3 16,-5 7 1-16,-10 4 6 15,-6-11 6-15,-6 6-14 16,-4-6-3-16,0 0-17 16,-6 0-18-16,-13 0 36 15,0 0 0-15,0 0-13 16,5 0 11-16,6-6-9 16,8 1-9-16,0-6 16 15,5-2 6-15,17-6 13 16,11-11-12-16,7 6-1 15,2 2 2-15,-5 9 2 16,1 13 6-16,-5 0 3 16,-3 0-9-16,-6 13-4 0,-8 9 3 15,-7-3-2-15,-6 0-2 16,-3-9-2-16,0 4 3 16,-14-9-14-16,-2-5 5 15,4 0-20-15,10 0 16 16,-1 0-10-16,3 0 9 15,0 0 14-15,9 0 36 16,15-13-36-16,14-3-11 16,2-3 9-16,4 2 2 15,3 10-1-15,-4 7 2 16,-8 0 2-16,-2 7-3 16,-6 21-7-16,-5-4 4 0,-8 6-7 15,-9-6 10-15,-5-6-5 16,0-4 4-16,0-3-22 15,-3-1 3-15,-3-10-6 16,6 0-10-16,0 0 1 16,0 0 35-16,4 0 52 15,17 0-48-15,9-5-4 16,10-6-2-16,1 6 2 16,0 5 2-16,-3 0-1 15,-5 5 8-15,-2 19-9 16,-5 11-2-16,-10 14-4 15,-6 4 6-15,-10 1 0 16,0 6-2-16,-5-18 4 0,-16-7-3 16,-7-5 1-1,1-17-5-15,0-7 3 0,8-1-4 16,5-5-4-16,11 0 10 16,3 0 0-16,0 0 41 15,17-5 34-15,7-8-75 16,6 2 3-16,-2 11 0 15,-2 0 11-15,-1 0 6 16,-6 0-15-16,-2 24-5 16,-7 11-16-16,-7 8 14 15,-3 11-10-15,0-1 12 16,-13 1-3-16,-15-5 3 0,-5-7 0 16,-7-12-8-16,-7-6 5 15,7-2-3-15,2-20 6 16,3 4-6-16,13-6-8 15,6 0 10-15,7 0 2 16,7 0 2-16,2 0 3 16,0 0 42-16,0 0 8 15,5 0-19-15,9 0-34 16,-1 0 23-16,-5 5-14 16,1 1 17-16,-7 5-18 15,-2 7-8-15,0 12-21 16,-8 7 6-16,-21 12 14 15,-7-3-5-15,-8-3 5 16,-1-8-18-16,-4-17-13 16,5-4 9-16,-2-9 12 0,2-5-11 15,4 0 3-15,7-19 4 16,5-5 8-16,7-5 6 16,7 10 2-16,7 3 8 15,2 8-7-15,5 8 17 16,0-6 30-16,0 6-4 15,0 0-40-15,0 0 5 16,0 0 14-16,0 0-24 16,0 0-24-16,-17 6-21 15,-11 7 45-15,-4-2-7 16,-9-3 5-16,-5-8-13 16,3 0 2-16,-1-8-21 0,4-16 14 15,7-6 4-15,9 0 8 16,8 1 8-16,9-1 2 15,7 6 14-15,0 0-7 16,9 5 27-16,5 8-17 16,-1 6 39-16,-5-1-25 15,-3 4-15-15,-5 2-18 16,0 0-1-16,0 0-45 16,-21-5-8-16,-7-1 53 15,2-5-10-15,-4-2-4 16,3-6-1-16,2 3 4 15,6-8 9-15,5 5 3 16,7 0 1-16,4 8 7 0,1 0 13 16,2 11 8-16,0 0 15 15,0 0-12-15,0 0-9 16,0 0-17-16,0-2-6 16,-7-9-8-16,2 0-21 15,-6-7 23-15,-5-1 6 16,3 2-6-16,-6-7 0 15,3-5 5-15,2-3 0 16,5-3 1-16,4 10 1 16,2 1 0-16,3 8 2 15,0 8-1-15,0-3 5 16,3 0-4-16,11 3 7 0,2-8-10 16,6 3 5-16,5 0-5 15,0-9 0-15,-3 3-1 16,3 0 3-16,-5 3 8 15,0 3-10-15,0-4 1 16,-6 10 4-16,8-4-5 16,1 5 0-16,-1-2-13 15,3 3-14-15,-2-1-18 16,-4 1-25-16,-2 0-70 16</inkml:trace>
</inkml:ink>
</file>

<file path=ppt/ink/ink2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18T03:03:43.921"/>
    </inkml:context>
    <inkml:brush xml:id="br0">
      <inkml:brushProperty name="width" value="0.05292" units="cm"/>
      <inkml:brushProperty name="height" value="0.05292" units="cm"/>
    </inkml:brush>
  </inkml:definitions>
  <inkml:trace contextRef="#ctx0" brushRef="#br0">3726 8603 28 0,'0'0'31'0,"0"0"2"16,0 0-20-16,0 0-6 15,0 0 7-15,0 0-14 16,0 0 9-16,13 0-2 16,-13 0 1-16,0 0-5 15,2 0 18-15,-2 0-8 16,0 0 13-16,0 0 4 0,0 0-9 15,0 0 19 1,0 0-36-16,0-5 24 16,0-3-24-16,0-6 9 0,0 0-6 15,0 1 2-15,0-9-1 16,0 7 0-16,-2 4 24 16,-1 5-23-16,3 1 17 15,0 5-22-15,-2 0 13 16,2 5-8-16,0 25 2 15,0 21 7-15,0 19 7 16,0 13-5-16,0 12-14 16,2 1 4-16,12 6-2 15,2-16-3-15,-8-16 20 16,1-16-50-16,-9-24 10 16,0-17-29-16,-17-13-90 0,-8-5-61 15,4-27-2-15</inkml:trace>
  <inkml:trace contextRef="#ctx0" brushRef="#br0" timeOffset="498.17">3541 8724 124 0,'0'0'52'16,"0"0"17"-16,0 0-40 0,0 0 59 16,0 0-54-16,0 0 15 15,52-78-33-15,-22 54 5 16,8 0-21-16,7-1 5 16,7-4-10-16,-3 5 17 15,-3 7-26-15,-10 4 34 16,-13 13-33-16,-6 0 26 15,-8 0-18-15,-4 16 5 16,-3 22 0-16,-2 8 6 16,0 4-1-16,-16 7-5 15,-11-14 20-15,0-5-35 16,-4-3 33-16,5-11-12 0,5-5-2 16,9-8 9-1,7-9 3-15,5 3-3 0,0-5 36 16,0 0-30-16,8 6 51 15,16 5-57-15,15-6-11 16,6 6 11-16,-3 2-26 16,-5-5 6-16,-6 3-6 15,-5-6-6-15,-4 3-54 16,-4-5 28-16,-6-3-79 16,-7 0-31-16,-1-11-84 15</inkml:trace>
  <inkml:trace contextRef="#ctx0" brushRef="#br0" timeOffset="731.14">4122 8495 93 0,'0'0'86'0,"0"0"-29"16,0 0-24-16,0 0-1 15,0 0-24-15,44 103 61 16,-42-44-53-16,1 13 27 15,-1 6-31-15,5 11 12 16,0 13-19-16,7-5-3 16,0-6 6-16,1-7 4 15,-1-20-24-15,-5-18-16 16,-9-22-18-16,0-21-89 16,0-11-83-16</inkml:trace>
  <inkml:trace contextRef="#ctx0" brushRef="#br0" timeOffset="948.11">4401 8657 160 0,'0'0'78'0,"0"0"-11"16,0 0-64-16,0 0 22 15,0 0-22-15,0 0 12 16,-49 0 30-16,9 2-11 15,-3 1-17-15,1 0-17 16,7 0-2-16,9 5-60 0,3-1 15 16,8 7-78-16,11 7-54 15</inkml:trace>
  <inkml:trace contextRef="#ctx0" brushRef="#br0" timeOffset="1186.21">4455 8807 161 0,'0'0'93'16,"0"0"-33"-16,0 0 7 15,0 0-53-15,0 0 10 16,0 0-14-16,-5 11-3 16,-35-3 25-16,-4-3 29 15,-1 6-58-15,6-8 4 0,7 0-14 16,7-1 15-16,6 1-19 15,5-3-32-15,7 0-8 16,2 0-58-16,5 0-25 16,7-8-23-16</inkml:trace>
  <inkml:trace contextRef="#ctx0" brushRef="#br0" timeOffset="1666.42">4790 8831 104 0,'0'0'89'0,"0"0"-57"16,0 0-8-16,0 0-17 15,0 0 49-15,0 0-56 16,22-37 8-16,-22 26 0 16,-9 0-11-16,-7 6 3 0,-6 5-2 15,-4 0-1-15,-13 16 6 16,-7 16 7-16,-3 14-7 15,0 8 17-15,6 0-8 16,13-1 20-16,11 4-16 16,17-6 8-16,2-3 27 15,29 1-23-15,15-14 15 16,7-11-43-16,11-19 4 16,4-5-4-16,4-40-6 15,-2-16-65-15,-5-14 2 16,-9-8-26-16,-11-6 11 15,-8 12-20-15,-4 10-33 16</inkml:trace>
  <inkml:trace contextRef="#ctx0" brushRef="#br0" timeOffset="2051.15">5259 8748 12 0,'0'0'76'16,"0"0"-46"-16,0 0 7 16,0 0 26-16,0 0 1 15,0 0-14-15,-15 76 20 16,11-9 11-16,4 0-68 16,0 8 25-16,0 0-33 15,0-5 5-15,0-10-5 16,0-7-8-16,0-23 3 0,0-6-49 15,-2-11-26 1,-12-13-85-16,4 0 5 0</inkml:trace>
  <inkml:trace contextRef="#ctx0" brushRef="#br0" timeOffset="3616.21">5768 8907 111 0,'0'0'81'0,"0"0"-18"16,0 0-43-16,0 0 1 16,0 0 14-16,0 0-35 15,13-11 0-15,-16 6 14 16,-11-9-23-16,2 4 16 15,-2-1-7-15,-3 5 0 16,1 1 1-16,-5 5-1 16,-5 0 3-16,-3 5 1 15,-6 12 3-15,5 1 16 16,0-1-21-16,6 1 13 0,10-4-15 16,6-4 0-1,5-2 0-15,3-5 0 0,0-3 23 16,0 3-16-16,0-3 38 15,16 0-45-15,7 0 0 16,3-14-11-16,7-10 8 16,-6-5-1-16,2-9 4 15,-1 6-5-15,-4 2 16 16,-5 6-22-16,-5 10 24 16,-9 4-26-16,-1 7 30 15,-4 3-26-15,0 0 9 16,2 0-11-16,1 19-14 0,4 13 25 15,2 14 0 1,-4 13 0-16,-2 8-1 0,-1 6 14 16,-2-1-24-1,4 6 24-15,1-2-26 0,0 2 10 16,4-17-27-16,-9-9-10 16,0-15-110-16</inkml:trace>
  <inkml:trace contextRef="#ctx0" brushRef="#br0" timeOffset="3896.11">6066 8611 6 0,'0'0'20'0,"0"94"33"15,0-32-14-15,0 13 15 16,-2 3-31-16,-2 6 10 16,2-4-10-16,-1-4-6 15,3-9-16-15,0-19-2 16,0-7-54-16,0-23-96 15</inkml:trace>
  <inkml:trace contextRef="#ctx0" brushRef="#br0" timeOffset="4400.08">6259 8794 48 0,'0'0'84'0,"0"0"-62"16,0 0 29-16,0 0-14 15,0 0-10-15,0 0-26 16,0 30 9-16,0-4 50 16,0 9-19-16,0 0-16 15,5 3-16-15,12 2 18 16,7-2-27-16,3 5 24 0,1-3-22 16,3 1 2-1,2-12-4-15,-3 3 0 0,-2-4 0 16,-6-7-14-16,-9-5 10 15,-5-5-27-15,-8 2 24 16,0-7-37-16,-3 4 28 16,-15 6-8-16,-13 0 13 15,-1-2 8-15,-4-3 6 16,4-6-13-16,3 1 20 16,1-6-17-16,12 0 18 15,2 0-18-15,9-6 16 16,5-18 13-16,0-6 14 0,2-24-8 15,20-5-14 1,5-8-6-16,9-11 4 16,4 0-4-16,-10 8-7 0,-11 16 12 15,-14 22-26-15,-5 8 11 16,-5 13 1-16,-19 0-2 16,-4 4-20-16,-12 7 15 15,-4 0-48-15,-4 2 18 16,-4 20-63-16,1-4-104 15</inkml:trace>
  <inkml:trace contextRef="#ctx0" brushRef="#br0" timeOffset="5701.15">5705 8807 13 0,'0'0'12'16,"0"0"32"-16,0 0-8 0,0 0-13 15,0 0 4 1,0 0-19-16,2 0 30 0,1 0-13 16,1 0 28-16,-4 0-26 15,2 0 13-15,-2 0-17 16,3 0 4-16,-3 0-3 16,0 0-22-16,0 0 5 15,0 0 10-15,0 0-24 16,0 0 18-16,0 0-16 15,0 0 9-15,0 0-7 16,0 0 3-16,0 0 0 16,0 0-5-16,0 0-2 15,-3 0-1-15,-11 0 15 16,-2 0-18-16,0 0 22 16,-6 0-14-16,3 0 6 0,-3 8-3 15,0 3 0-15,1 5 1 16,-3-5-7-16,1 5 20 15,-1 6-17-15,3-6 12 16,2 5-14-16,3-2 5 16,2 3 0-16,2 2 4 15,5 0 3-15,1-8-7 16,3 3 4-16,3-6-9 16,0-2 13-16,0-3 7 15,0 1-9-15,0-2 11 16,9-7-13-16,1 6-1 15,6-6-3-15,7 0-8 0,3-6-3 16,2-10 22-16,5-3-21 16,-4 1 24-16,1-12-20 15,-2 6 13-15,-4 0-7 16,-3-11 0-16,1 5-1 16,-6 0-6-16,-2-2 11 15,0 5-22-15,-3 3 32 16,-1 5-28-16,-1 6 21 15,-4 7-12-15,-5-1 7 16,3 4-2-16,-3 3 0 16,0-3 6-16,0 3-15 15,0 0 25-15,0 0-32 16,0 0 28-16,0 0-24 0,0 0 8 16,0 0-6-1,0 8-12-15,0 19 22 0,0 19-9 16,0 13 27-16,0 8-21 15,-3 3 3-15,-2-5 0 16,5 2-25-16,0-6 21 16,0-4-55-16,-4-14-64 15,4-13-89-15</inkml:trace>
  <inkml:trace contextRef="#ctx0" brushRef="#br0" timeOffset="6649.1">6102 8700 0 0,'0'0'29'0,"0"0"-13"16,0 0 11-16,0 0-21 16,0 0 20-16,0 0-19 15,0-3 14-15,0 3-19 16,0 0-4-16,0 19 6 15,-3 18 21-15,-11 12 6 16,1 16-25-16,-1-4-3 0,1 4 7 16,2 2-13-16,2-8 14 15,1-5-10-15,3-8-1 16,2-9 0-16,0-7-7 16,3-14-2-16,0-2 5 15,0-9-40-15,0-3 7 16,0-2-44-16</inkml:trace>
  <inkml:trace contextRef="#ctx0" brushRef="#br0" timeOffset="8025.9">6041 8705 29 0,'0'0'53'0,"0"0"-9"16,0 0-13-16,0 0 25 15,0 0-19-15,0 0 19 16,0-16-31-16,0 16 15 0,0 3-37 16,0 16 10-1,0 13 8-15,0 19 10 0,0 16-20 16,0 6 0-16,0 2-12 15,0 0 11-15,0-5-13 16,0-14 9-16,0-4-1 16,0-15-2-16,0-7-3 15,-2-11 0-15,2-9 10 16,0-4-23-16,-3-6 24 16,3 0-28-16,0 0 18 15,-2 0-2-15,2 0-42 16,0 0-21-16,0 0-65 15,0 0-107-15</inkml:trace>
  <inkml:trace contextRef="#ctx0" brushRef="#br0" timeOffset="36982.68">8003 9047 51 0,'0'0'53'0,"0"0"-22"0,0 0 25 16,0 0-40-16,0 0 28 16,0 0-22-16,0 0-7 15,42 0-15-15,-42 0-17 16,0 0 9-16,-19 0 5 16,-11-6-7-16,-5-2 20 15,-13 3-3-15,-10-6-1 16,2 0 19-16,-4 3-22 15,6-3 1-15,2 4 8 16,8 1 1-16,4 1 23 16,7-6-28-16,9 8-4 15,4-2-1-15,1 2 13 16,7 0-11-16,5 3 2 0,5 0-7 16,-1 0 4-1,3 0-8-15,0 0 14 0,0 0-14 16,0 0 11-16,0 0-8 15,0 0 6-15,0 0-8 16,0 0 3-16,0 0 0 16,0-5-2-16,-2 5-13 15,-7 0-13-15,-1-8-26 16,-9 3-16-16,5-1-106 16</inkml:trace>
  <inkml:trace contextRef="#ctx0" brushRef="#br0" timeOffset="41481.81">8872 8767 101 0,'0'0'86'0,"0"0"-36"16,0 0-36-16,0 0 9 0,0 0-14 16,0 0 3-16,0 0 10 15,5 131-13-15,-10-53 21 16,-4 6-10-16,-1 10 20 15,1 1-32-15,1 1 24 16,2-5-29-16,1-7 10 16,0-17-9-16,-1-16 0 15,1-13-8-15,0-20-13 16,-7-1-33-16,1-15-71 16,-2-2-20-16</inkml:trace>
  <inkml:trace contextRef="#ctx0" brushRef="#br0" timeOffset="42051.08">8809 9149 4 0,'0'0'14'0,"0"0"2"0,0 0 5 16,0 0-12-16,0 0-6 15,0 0 9-15,0-32 8 16,0 23 22-16,0 1-9 15,0 1 21-15,0 1-16 16,0 3-2-16,0 1-7 16,0 2 10-16,0 0 8 15,0 0-15-15,2 0 13 16,7 0-32-16,-1 0-9 16,5 2-4-16,4 20 0 15,4 13-8-15,1 8 7 16,5 11-9-16,0 7-6 15,3 4 15-15,3-6-14 0,-3-5 9 16,-3-19 2 0,-5-14-5-16,-14-15 10 0,-1-6-2 15,0-14-32-15,-2-34 9 16,3-25 17-16,0-10 7 16,-3-6-1-16,4 0 2 15,-2-2 17-15,10 8-17 16,-1-1 9-16,3 12-8 15,0 7-4-15,0 11-12 16,-5 4-67-16,0 9-76 16</inkml:trace>
  <inkml:trace contextRef="#ctx0" brushRef="#br0" timeOffset="44324.58">9772 8789 49 0,'0'0'55'16,"0"0"-41"-16,0 0-7 15,0 0 31-15,0 0 5 0,0 0-1 16,0 0-36-16,19-14-6 16,-19 28-22-16,-2 15 22 15,-17 22 9-15,-11 24 17 16,-2 3-24-16,-7 6 6 16,1 2 0-16,3-5-4 15,0-3-1-15,5-6 3 16,3-5 1-16,8-13-1 15,5-13-3-15,0-4 1 16,9-15-8-16,3-1 2 16,2-10-21-16,0-11-41 15,0 0-73-15</inkml:trace>
  <inkml:trace contextRef="#ctx0" brushRef="#br0" timeOffset="44572.83">9762 8842 22 0,'0'0'45'15,"0"0"-9"-15,0 0-4 16,0 0 21-16,0 0-36 16,36 121 26-16,-26-62-5 15,4 12-9-15,4 9-19 16,-1 9 2-16,-1 7-7 0,6 7-3 15,-4-4-2 1,-1-2-2-16,-3-11 2 0,-9-21-25 16,-5-25-31-16,0-21-69 15</inkml:trace>
  <inkml:trace contextRef="#ctx0" brushRef="#br0" timeOffset="44872.08">9903 9351 73 0,'0'0'80'0,"0"0"-15"15,0 0-57 1,0 0-8-16,0 0-3 0,0 0 0 16,-44-17 3-16,9 9 23 15,-5 5 7-15,-9 1 16 16,-3 2-16-16,7 0-19 15,3 0 7-15,16 0-14 16,3 0 3-16,10 0 0 16,4 0-6-16,4 0-1 15,3 0 0-15,2 0-1 16,0 0-20-16,0 0-5 16,0 0-35-16,0 0-2 15,0 0-46-15</inkml:trace>
  <inkml:trace contextRef="#ctx0" brushRef="#br0" timeOffset="45869.81">10444 8856 32 0,'0'0'56'16,"0"0"-20"-16,0 0 2 15,0 0-32-15,0 0 13 16,0 0-8-16,7-49 14 16,-4 49 9-16,-3 0-15 15,4 22-8-15,3 16 6 16,1 15-6-16,1 20-1 15,-2 5-4-15,-1 11-5 16,-3 0 5-16,2 7-8 16,1 1 10-16,-1-14-7 15,3-10 3-15,-6-14-8 0,-2-18 1 16,0-9-14-16,0-16-69 16,-10-8-9-16,-1-8-25 15</inkml:trace>
  <inkml:trace contextRef="#ctx0" brushRef="#br0" timeOffset="46565.17">10818 8716 23 0,'0'0'57'0,"0"0"39"16,0 0-25-16,0 0-9 15,0 0-8-15,0 0-47 16,6-3-7-16,-6 3-5 16,-20 0-1-16,-9 3 6 15,-15 10 10-15,-15 1 6 16,-9 2 0-16,-12 0 18 16,0 3-32-16,3 0 11 15,4-1 3-15,2-1-2 16,10 2-6-16,3-6-11 15,6-2 6-15,14 0-2 0,12-6-1 16,7-3 2-16,8 4-8 16,6-6 15-16,1 0-15 15,-1 0 14-15,5 0-5 16,-3 0 1-16,1 0 5 16,2 0-8-16,0 0 6 15,-3 0 1-15,3 0-4 16,-4 0-7-16,2 0 13 15,2 0-20-15,0 0-11 16,0 0-22-16,0 0-63 16,9 0-164-16</inkml:trace>
  <inkml:trace contextRef="#ctx0" brushRef="#br0" timeOffset="53216.99">11332 8506 10 0,'0'0'59'16,"0"0"-33"-16,0 0 64 16,94-24-31-16,-82 16-16 15,1 0-12-15,-2 0 15 16,-3 3-14-16,0-1-2 0,-3 6 9 15,-1 0-18 1,-2 0 2-16,-2 0-20 0,0 0-3 16,0 0-1-16,0 11-10 15,-19 29-7-15,-25 28 18 16,-12 25 12-16,-10 9-8 16,1 4-4-16,5-12-12 15,11-3 8-15,9-8-22 16,7 9 16-16,9 2 10 15,10 8 10-15,12-5-10 16,2-8-11-16,19-9 0 16,7-10-19-16,7-16 14 15,2-22-28-15,1-21-19 16,1-13-81-16</inkml:trace>
  <inkml:trace contextRef="#ctx0" brushRef="#br0" timeOffset="53486.88">11530 8939 182 0,'0'0'65'0,"0"0"-32"15,0 0-28-15,0 0 23 0,0 0-17 16,11 91-11-16,-11-28 13 16,-3 4-14-16,-8 11 5 15,0 0-8-15,-2-6-13 16,2-10-33-16,-3-16-16 16,-5-22-89-16</inkml:trace>
  <inkml:trace contextRef="#ctx0" brushRef="#br0" timeOffset="53900.49">11426 9106 1 0,'0'0'67'0,"0"0"3"16,0 0-48-1,0 0 4-15,0 0 16 0,0 0-22 16,33-11 0-16,-33 11-14 15,0 0-12-15,0 0 14 16,0 0-8-16,0 0 3 16,0 0 18-16,0 0 2 15,0 0 1-15,0 0 13 16,0 0-17-16,11 5 15 16,-1 12-35-16,9 7-5 15,4 19-8-15,-2 0 6 16,3 10-5-16,2 7-5 15,-2-6 14-15,-1-14-1 16,-2-13-5-16,-6-11 17 0,-9-16-16 16,-1 0-16-16,-2-43 18 15,-1-22-3-15,4-24 9 16,-1-7 7-16,-2 1 0 16,2 15 5-16,1 10-6 15,4 16-12-15,2 11 2 16,-3 14-28-16,-2 12-118 15</inkml:trace>
  <inkml:trace contextRef="#ctx0" brushRef="#br0" timeOffset="54340.4">11763 9227 213 0,'0'0'81'16,"0"0"-50"-16,0 0-10 16,0 0 8-16,0 0-3 15,0 0-1-15,63 16-12 16,-55-16-13-16,0 0-6 16,3 0 2-16,2-11-29 15,6-8 25-15,-3 1-21 16,3-4 13-16,-3-2 1 15,-2 5-20-15,-2 0 24 0,-7 3-14 16,-5 3 20-16,0 7-17 16,0-5 10-16,0 9-18 15,-3 2 16-15,-4 0-7 16,-2 0 5-16,-5 13 16 16,0 6 16-16,1 11 9 15,0-1-4-15,1 1 18 16,7-6-29-16,0 6 25 15,5-6-22-15,0 11 8 16,10 2-14-16,7-13-5 16,-1-5-2-16,-2-8-19 15,5-11-19-15,0-24-72 16,6-24-20-16</inkml:trace>
  <inkml:trace contextRef="#ctx0" brushRef="#br0" timeOffset="54537.35">12032 8902 31 0,'0'0'57'16,"33"145"-33"-16,-17-73 15 15,8 1-3-15,-2-3-22 16,-3 8-8-16,-3-14-6 0,-7-2-10 15,-7-19-63 1</inkml:trace>
  <inkml:trace contextRef="#ctx0" brushRef="#br0" timeOffset="54731.12">12187 9280 32 0,'0'0'92'16,"0"0"-18"-16,0 0-59 15,0 0-15-15,0 0-10 16,0 0 10-16,-63-10 14 16,20 10-12-16,-3 0 2 15,-3 0 2-15,6 3-12 16,7-1-18-16,6 3-45 16,14 1-61-16</inkml:trace>
  <inkml:trace contextRef="#ctx0" brushRef="#br0" timeOffset="55214.74">12138 9208 89 0,'0'0'99'0,"0"0"-33"15,0 0-24-15,0 0-33 16,0 0 7-16,0 0-5 15,24 19 1-15,-15 10-12 0,1 9 7 16,1 8-20-16,1 2 15 16,0 0-5-16,2-7-4 15,-3-9 0-15,-1-13 2 16,-3-11 0-16,-5-8 1 16,-2 0-83-16,3-27 31 15,-3-11 56-15,2-10 2 16,1-3 3-16,-3 13 6 15,4 9-6-15,-4 15 12 16,2 9-4-16,-2 5 5 16,0 0 15-16,5 0-15 15,6 0-18-15,6 13-15 16,2 9-4-16,2-1 3 16,1 1 8-16,-4 2 15 15,-1-16-7-15,-6-5 4 0,-6-3-2 16,4-11 7-16,-1-19-7 15,3-12 4-15,-1-1 0 16,-4 10-6-16,-1 9 0 16,-5 5-2-16,3 6-44 15,-3 0-40-15,0 4-46 16</inkml:trace>
  <inkml:trace contextRef="#ctx0" brushRef="#br0" timeOffset="55833.46">12486 9160 44 0,'0'0'55'16,"0"0"-11"-16,0 0-7 0,0 0-10 16,0 0-21-16,54 96 17 15,-49-61-22-15,1 0 4 16,-1 8-4-16,3-5 3 16,-2 2-3-16,4-2 1 15,1-3 14-15,6-16 3 16,-3-3 5-16,-4-16-12 15,1 0 9-15,0 0-16 16,5-6-5-16,4-23-8 16,1-12-10-16,-2 4 15 15,-8-6 6-15,-6 13-12 16,-5 1 8-16,0 10-6 16,-8 0-1-16,-14 11 7 0,-4 0-6 15,-7 8 4-15,0 0 1 16,-2 0 4-16,10 0-4 15,3 0 7-15,8 0-10 16,9 0 8-16,5 5-3 16,0-5 8-16,0 3 31 15,19 0-19-15,3-1-18 16,3-2-4-16,1 0 1 16,-3 0-8-16,-2 0 16 15,-2 0-17-15,-5 0 9 16,-4 0 0-16,4 3-12 15,-5 16-8-15,1 11 3 0,1 7-1 16,-3-2 14-16,1 0-5 16,-2-14 7-16,-4-10 6 15,1-11-6-15,-4 0-13 16,2 0 5-16,1-24 11 16,4-13 60-16,7-4 21 15,2 1-35-15,6 10 5 16,1 3-36-16,3 6 5 15,-5 7-19-15,5 1 2 16,-7 8-3-16,-1-6-30 16,-6-6-16-16,-5-7-63 15,-4-8-41-15,-3-11-14 16</inkml:trace>
  <inkml:trace contextRef="#ctx0" brushRef="#br0" timeOffset="56006.97">13024 8896 61 0,'0'0'132'15,"0"0"-25"-15,0 0-74 16,0 0-7-16,75 97-20 16,-59-38 13-16,-4 8-9 15,-2 17-4-15,4-1-6 16,-3 6-16-16,-1-11 3 16,-1-17-25-16,-9-20-15 15,0-28-59-15,0-13-56 16</inkml:trace>
  <inkml:trace contextRef="#ctx0" brushRef="#br0" timeOffset="56247.32">13282 9251 37 0,'0'0'66'0,"0"0"15"16,0 0-30-16,0 0-51 16,0 0-23-16,0 0 6 15,-42 35 17-15,9 0 18 16,1-5 0-16,5 2-2 15,6-3 14-15,7-7 13 16,11-6 7-16,3 0 16 16,5-5-1-16,17-3-13 15,11 3-47-15,-1-6-5 16,4-5 0-16,-1 0-13 16,-5 0-29-16,-1 0-59 0,1-11-83 15</inkml:trace>
  <inkml:trace contextRef="#ctx0" brushRef="#br0" timeOffset="57084.88">14123 9132 9 0,'0'0'27'0,"0"0"-12"16,0 0 16-16,0 0 11 16,0 0 12-16,0 0-4 15,14-37-12-15,-11 37 8 16,-3 0-30-16,0 0 8 16,0 0-24-16,0 0-6 0,0 30-16 15,-17 10 22-15,-18 27 8 16,-9 17-1-16,-1-4-4 15,-5 1-3-15,1-9-3 16,9-18 1-16,7-11-12 16,8-13-41-16,12-25 1 15,2-5-25-15,9-16-56 16</inkml:trace>
  <inkml:trace contextRef="#ctx0" brushRef="#br0" timeOffset="57268.09">14044 9108 14 0,'0'0'34'0,"0"0"-7"16,0 0 22-16,0 0-16 16,0 0-8-16,0 0-15 15,14 52 23-15,-14 1-30 16,0 9-5-16,0 8 2 16,0 8-10-16,5-5 4 15,-1-9-18-15,-2-10-7 16,1-11-79-16</inkml:trace>
  <inkml:trace contextRef="#ctx0" brushRef="#br0" timeOffset="57766.07">14088 9512 20 0,'0'0'34'0,"0"0"-16"0,0 0 35 16,0 0-23-16,-93-46-6 15,66 41 10-15,0 2-29 16,5 3 13-16,8 0-5 16,7 0-1-16,7 0-10 15,0 0 20-15,0 0 17 16,21 0-8-16,23 0-31 16,8 0-29-16,7 0 3 15,0 0 15-15,2-3 5 16,-5-5 6-16,-1-8-2 0,-1 3-4 15,-10-1 6 1,-11 6-4-16,-9 0 8 0,-13 3-4 16,-4 2 7-16,-4 0-14 15,-3 3 8-15,0 0-3 16,0 0-16-16,-3 0-13 16,-18 3 11-16,-9 11 10 15,-5 4 9-15,-3 6 2 16,0 1 20-16,5-4-15 15,12-2 8-15,9-11-13 16,5-3-1-16,3 6 10 16,4-5 39-16,6 7 15 15,16 3-52-15,8 3-12 16,3-11-8-16,-4-8 2 16,1 0-60-16,-6-8 36 0,-1-27-82 15,-11-19 50-15,0-10-26 16</inkml:trace>
  <inkml:trace contextRef="#ctx0" brushRef="#br0" timeOffset="57933.34">14405 8934 54 0,'0'0'94'16,"0"0"-3"-16,0 0-56 15,19 88-21-15,-2-26-13 16,-1 3 16-16,3 7-15 15,-3 4-2-15,3 2 0 0,-5-11-28 16,-6-13-24-16,-2-25-66 16</inkml:trace>
  <inkml:trace contextRef="#ctx0" brushRef="#br0" timeOffset="58234.1">14758 9302 64 0,'0'0'75'16,"0"0"-58"-16,0 0-11 16,0 0-6-16,0 0-14 15,0 0-6-15,-7-5 8 16,-24 10 7-16,-1 14 10 0,-1 2-2 16,0 6-2-1,2-2 20-15,5-1-1 0,10-8 4 16,8 5 3-16,8 3 17 15,0 6 26-15,10-3-58 16,16-3 15-16,3-5-20 16,1-13-7-16,3-6-2 15,-1-6-30-15,-4-29-43 16,-6-13 20-16,-6-17-11 16,-6-2-15-16</inkml:trace>
  <inkml:trace contextRef="#ctx0" brushRef="#br0" timeOffset="58518.78">14737 8944 53 0,'0'0'111'0,"0"0"-38"0,0 89-46 16,5-29 3-16,6 1-17 16,0 4-5-16,-1 2 9 15,4-2-19-15,0 2 6 16,-9-19-8-16,0-13-8 15,-2-22-24-15,-3-7-45 16,0-6-16-16,0-13 5 16,0-15 80-16,6-4 12 15,-1-3 4-15,6 3 3 16,-6 10 1-16,1 12 17 16,2 2-15-16,-3 8 2 0,0 0-9 15,4 0-3-15,-1 24-20 16,3 11-24-16</inkml:trace>
  <inkml:trace contextRef="#ctx0" brushRef="#br0" timeOffset="58683.96">14941 9560 5 0,'0'0'54'0,"0"0"-15"15,0 0-32-15,0 0 49 16,29-83 18-16,-13 40-8 16,-2 8-10-16,2 8-28 15,-4 6 13-15,-2 10-41 16,-4 0 0-16,-1 5-4 15,-5 6-5-15,0 0-35 0,0 0-45 16,0 17-41-16,0 12-13 16</inkml:trace>
  <inkml:trace contextRef="#ctx0" brushRef="#br0" timeOffset="59383.15">15011 9539 57 0,'0'0'128'0,"0"0"-24"15,0 0-42-15,0 0 2 16,0 0-26-16,0 0 7 16,46 5-27-16,-33-5-16 15,1 0 0-15,0 0 9 16,-4 0-22-16,2 0 20 0,-5-5-20 16,-1-1 11-1,2-2-6-15,-5 3-15 0,3-3 4 16,-4-3-4-16,3 0-3 15,0-2 14-15,-1-6-19 16,-4 3 16-16,0-8-32 16,0 0 26-16,0 2-1 15,0 8 10-15,0 1-23 16,-9 8-4-16,4 5 22 16,-3 0-15-16,-3 0 15 15,-2 0 13-15,-1 18 2 16,0-4 15-16,1 2 17 0,7 3-25 15,6 3 6 1,0 7 38-16,3 3-19 0,13 3 1 16,9-5-31-16,-1-6 5 15,4-18-7-15,-2-6-6 16,9-11-25-16,1-24-18 16,5-8 18-16,0-11 6 15,-1 6 24-15,-5-4 1 16,-7 12-2-16,-7 8 5 15,-7 11 6-15,-6 10-2 16,-5 5 18-16,-3 6-5 16,0 0-7-16,0 0-13 15,0 0-14-15,0 6 13 16,-11 7 1-16,-5 11 21 16,2 3-15-16,6 0 7 0,0 8-8 15,8-5 10-15,0 7 1 16,0 3-10-16,2-10 2 15,9-3-7-15,-6-6 1 16,-1-15 5-16,-1-1-14 16,-3-2 7-16,0 0-7 15,-3-3-7-15,-8 0 8 16,-5 0 0-16,-1 0 1 16,1 0 5-16,-1-6-45 15,7-10-2-15,4-3-52 16</inkml:trace>
  <inkml:trace contextRef="#ctx0" brushRef="#br0" timeOffset="59689.83">15709 9275 84 0,'0'0'65'15,"0"0"-36"-15,0 0-9 16,0 0-20-16,0 0-3 15,0 0 3-15,-28 5 19 16,10 6 9-16,-1 3 1 16,5 4-26-16,6 7 25 15,6 2 10-15,2 2-15 16,0 9 14-16,0-3-23 0,0-3 8 16,2-5-19-1,1-6 5-15,-3-4-6 0,0-6-4 16,0-4-9-16,-17-1-29 15,-7-1-6-15,-6-5-18 16,-3-5 23-16,-2-14-60 16,0 0-9-16</inkml:trace>
  <inkml:trace contextRef="#ctx0" brushRef="#br0" timeOffset="60227.1">14861 9394 72 0,'0'0'70'0,"0"0"-21"0,0 0-27 16,0 0-12-16,0 0-8 16,9 72 10-16,-4-13-12 15,0 19 0-15,-2 0-11 16,1 0-21-16,-2-11-92 16</inkml:trace>
  <inkml:trace contextRef="#ctx0" brushRef="#br0" timeOffset="61964.03">16388 8982 29 0,'0'0'55'15,"0"0"-7"-15,0 0-10 16,0 0 10-16,0 0-25 0,0 0 5 16,0 0-23-1,3 3 20-15,-1 34-13 0,-2 12-6 16,3 10-3-16,-3 14-3 15,0 10 0-15,2 6 10 16,-2 7-28-16,0 1 11 16,3-6-5-16,-3-15-33 15,0-28-6-15,0-23-57 16</inkml:trace>
  <inkml:trace contextRef="#ctx0" brushRef="#br0" timeOffset="62230.48">16520 9149 49 0,'0'0'48'0,"0"0"23"16,0 0-32-16,0 0 6 16,0 0-23-16,0 0 17 15,58-8-34-15,-58 8-5 16,-4-6-7-16,-14 6-9 15,-15-3 16-15,-7 3 4 16,-3 0 10-16,-6 0 3 16,2 0 5-16,7 3-22 15,7 3-2-15,3 2-9 16,11-3-53-16,9 1-12 16,3 5-64-16</inkml:trace>
  <inkml:trace contextRef="#ctx0" brushRef="#br0" timeOffset="62636.25">16562 9388 19 0,'0'0'45'0,"0"0"-24"16,0 0-13-16,0 0 13 0,0 0-9 15,0 0 10-15,0 0 9 16,-23 73-17-16,23-38-9 16,0-11 3-16,0-5-6 15,0-14 2-15,0-5-4 16,0-5-20-16,0-25 4 15,0-13 16-15,0-11 47 16,9 0-4-16,5 6 24 16,7 8-23-16,6 10 7 15,3 9-26-15,-2 10-20 16,-2-2 0-16,2 10-5 16,-7 3-7-16,1 0-77 15,0 0 24-15,-9 0-41 0,1 11-38 16</inkml:trace>
  <inkml:trace contextRef="#ctx0" brushRef="#br0" timeOffset="63548.18">17119 9418 14 0,'0'0'2'0,"0"0"8"16,0 0 3-16,0 0-1 15,0 0-6-15,0 0 24 16,-33-60-20-16,5 60-4 15,-7 6 5-15,-8 10 7 16,-4 11 6-16,-2 0-10 16,4 0 5-16,6 2-17 15,13-5 8-15,7-2 3 16,7-3-5-16,12 5-5 16,0 0 5-16,14 0 13 0,13 1-20 15,5-18-2-15,10-3 1 16,-4-4-3-16,2-22-11 15,0-8 14-15,2-7 0 16,-13-9 1-16,1 3-2 16,-11 5 8-16,-5 3-13 15,-5 17 15-15,-9 1-17 16,0 12 11-16,0 2-3 16,0 3 0-16,0 0-4 15,0 0-3-15,0 14 14 16,0 7 2-16,0 9-1 15,2 7-6-15,6-7 3 0,3-3-10 16,-3-6 8 0,0-10-3-16,-3-8 9 0,-2-3-9 15,0 0-3-15,3-8-37 16,1-22 34-16,5-5 5 16,2-5 0-16,-7 13 1 15,4 3 0-15,-3 13 6 16,-3 0-6-16,-5 9 2 15,0 2 7-15,0 0 0 16,0 0-9-16,0 0 0 16,4 8 0-16,-2 10-5 15,3 4 3-15,-2 2-9 16,2 0 11-16,-1-10 0 16,-4-3 9-16,2-6-5 15,1-5-8-15,-3 0-13 0,5-22-9 16,-3-7 26-16,5-3 6 15,0-11-1-15,5 8-5 16,-2 5 13-16,1 6-12 16,-6 8 21-16,1 10-18 15,-6 4 16-15,0 2-1 16,0 0 3-16,3 13-19 16,-1 14 4-16,1 11-7 15,-1-1-1-15,1 9 0 16,1-16-24-16,-2-4 7 0,1-9-46 15,-1-12 14 1,1-5-63-16</inkml:trace>
  <inkml:trace contextRef="#ctx0" brushRef="#br0" timeOffset="63842.75">17531 9262 42 0,'0'0'92'0,"0"0"-4"16,0 0-53-16,0 0-34 15,0 0-2-15,0 0-21 16,2 2 18-16,-18 20 4 16,-3 2 42-16,0 0-14 15,9 0-24-15,1-2 5 16,4 5 0-16,5 0-1 16,0 0 3-16,0 2 3 0,3-10-12 15,4-3 9-15,2-5-9 16,-7-3 2-16,-2-8-4 15,0 0-4-15,0 0 4 16,0 0-34-16,0 0 18 16,-11 0-4-16,-8 0 4 15,3-5-69-15,-6-14 8 16,9-5-46-16</inkml:trace>
  <inkml:trace contextRef="#ctx0" brushRef="#br0" timeOffset="64269.84">17552 8969 25 0,'0'0'44'0,"0"0"5"0,0 0 21 16,0 0-16-16,0 0-48 16,0 0 1-16,4 107-7 15,-4-48 0-15,0 9 15 16,0 9-5-16,0 1-8 16,0 11 3-16,0-8-4 15,0-11-1-15,0-16-2 16,0-25-36-16,0-21-43 0</inkml:trace>
  <inkml:trace contextRef="#ctx0" brushRef="#br0" timeOffset="64909.1">17791 9256 1 0,'0'0'11'0,"0"0"66"16,-100 78-62-16,62-48 5 16,5 2-12-16,9-5-5 15,5-3-4-15,8-13 11 16,6 2-9-16,5 1 1 16,0 2 36-16,2-5-30 15,17 2-4-15,3-13-4 16,3 0-10-16,1-5-10 15,5-25 4-15,-4-5 15 16,-3 3 2-16,-2-3-3 16,-4 11 4-16,-6 2 4 15,-7 14-2-15,1 0 5 16,-6 8 8-16,0 0 0 0,0 0 5 16,3 8-16-1,-3 16-12-15,5 6-14 0,0 0 11 16,-1-1-21-16,-2 1-23 15,1-11-37-15</inkml:trace>
  <inkml:trace contextRef="#ctx0" brushRef="#br0" timeOffset="66189.75">17974 8952 11 0,'0'0'57'15,"0"0"-12"-15,0 0-8 16,0 0-33-16,0 0-4 16,16 95 5-16,-11-47 16 15,-5 11-9-15,0 6 13 16,0 13-16-16,0 13-7 15,3-2 13-15,-3-11-15 0,0-22-5 16,0-15-29-16,0-30-28 16,0-11-80-16</inkml:trace>
  <inkml:trace contextRef="#ctx0" brushRef="#br0" timeOffset="66551.84">18063 9388 67 0,'0'0'65'16,"0"0"-42"-16,0 0-23 16,0 0-18-16,0 0 15 15,0 0 6-15,-117 0 3 16,79 0-6-16,6 0 2 0,4 6 3 16,9-6 2-1,12 2-14-15,2 1 16 0,5-3-1 16,0 0 38-16,0 0 9 15,10 0-55-15,15 0-4 16,4-11-13-16,4-8-2 16,2 8 15-16,-2-5 8 15,-6 8-1-15,-8 8-1 16,-2 0-3-16,-7 0 1 16,-2 11-14-16,0 8 7 15,-2 11-1-15,-1 5-4 16,-2 7 12-16,2-1 7 15,1-4-6-15,-3-7-1 16,-1-6-14-16,1-5-59 0</inkml:trace>
  <inkml:trace contextRef="#ctx0" brushRef="#br0" timeOffset="66687.66">18113 9210 14 0,'0'0'27'0,"0"0"10"16,0 0-37-16,0 0-10 16,0 0-40-16</inkml:trace>
  <inkml:trace contextRef="#ctx0" brushRef="#br0" timeOffset="67400.42">18144 9348 5 0,'0'0'92'16,"0"0"-22"-16,0 0-44 16,0 0-25-16,0 0 0 15,0 0 7-15,60 75-5 16,-57-56-3-16,5-3 11 16,-2 5-6-16,1 1 9 15,2-9 0-15,1 4-6 16,2-4 20-16,-1-8-15 15,-1 1 9-15,4-6-18 0,-3 0-8 16,-1 0-2-16,4-6 4 16,3-12-3-16,-1-4-7 15,-6-2 11-15,-1 5-11 16,-7-5 11-16,-2 5-17 16,-5 3 14-16,-14-3-8 15,-6 3 9-15,1 2 0 16,0 1 3-16,2 2 0 15,5 6 1-15,7 2-8 16,4 0 14-16,3 3-3 16,3 0-4-16,0 0 51 15,0 0-13-15,12 0-24 16,4 0-13-16,6 0-1 0,-1 0-4 16,2 0-9-16,-2-2 7 15,0 2 5-15,1 0-7 16,-6 0 3-16,1 5-2 15,-4 11-11-15,-5 11 5 16,1 0 10-16,-4 6 0 16,0 4-1-16,1-7 2 15,-1-6-1-15,-2 0-1 16,-3-8 4-16,0-2 5 16,2-14 4-16,-2 0-9 15,0 0-14-15,7-11 5 16,-5-13 9-16,3-12 3 0,0-1-2 15,-1-6 5 1,1 8 0-16,0 11-8 0,-2 8 4 16,-3 8-2-16,0 8 5 15,0 0-5-15,0 0 27 16,6 0-17-16,-1 24-5 16,4 8 5-16,1 6-20 15,1-1-9-15,-6-7 4 16,0-11-29-16,-1-14-80 15</inkml:trace>
  <inkml:trace contextRef="#ctx0" brushRef="#br0" timeOffset="68214.83">18663 8778 37 0,'0'0'104'0,"0"0"7"16,0 0-36-16,0 0-10 0,0 0-65 16,0 0 0-16,0 0-8 15,65 43 11-15,-46-19-6 16,3 8-6-16,3 11 8 16,-4 6-4-16,1 4-4 15,-1 14 7-15,-2 11-3 16,-8 6-5-16,-5 13 4 15,-6 8 2-15,0 2-2 16,-27 1 6-16,-6-4-19 16,-11-9 10-16,-4-17-48 15,-6-19-28-15,5-16-37 16</inkml:trace>
</inkml:ink>
</file>

<file path=ppt/ink/ink2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18T03:13:53.119"/>
    </inkml:context>
    <inkml:brush xml:id="br0">
      <inkml:brushProperty name="width" value="0.05292" units="cm"/>
      <inkml:brushProperty name="height" value="0.05292" units="cm"/>
    </inkml:brush>
  </inkml:definitions>
  <inkml:trace contextRef="#ctx0" brushRef="#br0">6783 5710 149 0,'0'0'64'0,"0"0"-15"16,0 0-25-1,0 0 42-15,0 0-35 0,0 0 18 16,0 0-22-16,3-57 7 16,-3 57-9-16,0 16 2 15,0 19 14-15,0 19-21 16,2 19 17-16,-2 10-32 16,5 11 29-16,-1 9-32 15,-1-10 30-15,-3-6-31 16,0-23 8-16,0-21-9 15,0-19-12-15,0-16-3 16,0-8-52-16,0-8 15 16,0-21-59-16,0-12 6 15,0-7-77-15</inkml:trace>
  <inkml:trace contextRef="#ctx0" brushRef="#br0" timeOffset="697.62">7274 5941 205 0,'0'0'90'15,"0"0"-66"-15,0 0 14 16,0 0 19-16,0 0-25 15,0 0-2-15,12-70-13 16,-12 48-2-16,-6 6-4 16,-11-3-10-16,-4 8 11 15,-3 4-19-15,-4 1 10 0,-1 6-3 16,-1 0 0-16,0 9 3 16,3 6-12-16,2 7 25 15,9 5-25-15,6-3 20 16,3 3-15-16,7 0 8 15,0-3 3-15,7-2 0 16,8-9-7-16,1-2 9 16,0-9 1-16,3-2-20 15,4-10 6-15,1-17-1 16,1-3-7-16,-1-2 10 16,-8 3 0-16,-2 4 2 15,-6 12-7-15,-3 8 15 0,-1 2-19 16,-4 3 18-16,2 5-14 15,-2 19 14-15,3 11 5 16,-1 17-11-16,-2 1 10 16,0 6-2-16,0 0-8 15,0-2 6-15,0-9 5 16,0-10-20-16,0-16 11 16,0-15-6-16,0-7-49 15,0 0-59-15,0-24-57 16,3-11-81-16</inkml:trace>
  <inkml:trace contextRef="#ctx0" brushRef="#br0" timeOffset="1147.33">7389 6062 249 0,'0'0'65'15,"0"0"-9"-15,0 0-3 16,29-97 22-16,-6 67-29 16,6 1-23-16,1 0-13 15,3 4-7-15,-1 9-1 16,-5 8 8-16,1 8-8 0,-7 8 7 15,-5 24-13-15,-2 20 16 16,-9 9-15-16,-5 12 6 16,0 2 0-16,-5-5 8 15,-9-6-4-15,7-10 28 16,-2-13-27-16,7-17 36 16,2-11-33-16,0-10 50 15,0-3-23-15,0 0 11 16,16 0-6-16,5 0-40 15,3 0-6-15,-1 0 17 16,3-3-30-16,2-2-17 16,2-3-2-16,-6-3-87 15,4 0 7-15,-2-2-54 16,2 2-98-16</inkml:trace>
  <inkml:trace contextRef="#ctx0" brushRef="#br0" timeOffset="1275.26">8125 6376 528 0,'0'0'44'0,"0"0"20"16,0 0-58-16,0 0 3 15,0 0-9-15,0 0-9 16,29 8-98-16,-25-21-103 16</inkml:trace>
  <inkml:trace contextRef="#ctx0" brushRef="#br0" timeOffset="2127.77">8407 5785 428 0,'0'0'90'0,"0"0"-69"15,0 0 16-15,0 0 14 0,0 0 1 16,0 0-43-16,0 0 21 16,35 110-25-16,-35-56 27 15,-2 10-31-15,-7 9 22 16,-4 2-10-16,2-8-3 15,0-7-10-15,1-14-4 16,3-11-2-16,0-17-61 16,2-7 1-16,5-11-72 15,0 0-82-15</inkml:trace>
  <inkml:trace contextRef="#ctx0" brushRef="#br0" timeOffset="2614.53">8581 5906 276 0,'0'0'107'0,"0"0"-45"16,0 0-15-16,0 0 44 15,0 0-49-15,0 0 15 16,46-43-51-16,-46 43-4 16,0 0-2-16,0 11 0 15,-14 16 3-15,-2 10-2 16,-5 9 9-16,4 3 4 15,3-1-14-15,1 0 8 16,5 3-2-16,8-5 1 16,0-5 3-16,0-6-2 15,19-7-3-15,2-6 6 0,7-5 1 16,4-10-11-16,0-7 9 16,6 0-20-16,1-26-14 15,-1-9 20-15,-5-11-9 16,-14 3-10-16,-6 2 12 15,-13 12-8-15,0 5 15 16,-16 8-35-16,-12 7 32 16,-4 7-5-16,-1 2 0 15,4 13 24-15,1 19-7 16,14 9 16-16,7 5 1 16,7-1 15-16,0 7-26 15,10-10 15-15,10-6-15 0,-1-12-22 16,2-11 9-16,3-13-32 15,6 0-58-15,3-16-54 16,-3-11-17-16,-1-3-138 16</inkml:trace>
  <inkml:trace contextRef="#ctx0" brushRef="#br0" timeOffset="3481.04">9189 5881 244 0,'0'0'100'0,"0"0"-52"15,0 0-16-15,0 0 52 16,0 0-51-16,0 0-32 16,38-29-1-16,-43 29-13 15,-11 3 6-15,-10 10 14 16,2 6 6-16,3 8-9 15,5 0 12-15,7 5-9 16,4 3 4-16,5 3-5 16,0-1 10-16,14 4 3 0,7-1-11 15,7-2 11-15,-4-3-11 16,-3-9-8-16,-2-7 13 16,-8-5-24-16,-3-4 12 15,-4-1-2-15,-4 2-22 16,0-1-17-16,-23 1 26 15,-3 2-12-15,-2-7 15 16,-5-3-20-16,0-3 24 16,4 0 1-16,-1-6 1 15,9-5-2-15,9-2 7 16,7 2 1-16,5-2 2 16,5-6 53-16,17-8-23 0,5-3 1 15,6-2-31 1,0-3 20-16,5-5-22 0,2 2 20 15,-2-5-21-15,-3 3 0 16,-2 2 2-16,-10 3 4 16,-11 6-12-16,-6 5 8 15,-6 5-10-15,0 5-12 16,-16 9 17-16,-7 0-2 16,-3 2 5-16,-7 3 0 15,3 0 6-15,4 0-15 16,4 10 9-16,2 1-5 15,7 3-46-15,5 7-5 16,8 4-110-16,0 4-160 16</inkml:trace>
  <inkml:trace contextRef="#ctx0" brushRef="#br0" timeOffset="3649.9">9509 6269 559 0,'0'0'98'16,"0"0"-90"-16,0 0-7 15,0 0-2-15,0 0-39 16,0 0-67-16,0-11-117 16</inkml:trace>
  <inkml:trace contextRef="#ctx0" brushRef="#br0" timeOffset="4080.66">9843 5906 286 0,'0'0'106'15,"0"0"-36"-15,0 0 30 16,14-75-37-16,-14 72 41 16,0 3-39-16,0 0 2 15,2 19-44-15,1 24 5 16,3 24-28-16,-3 19 7 16,-3 8-24-16,0-5 5 0,0-11-15 15,-3-13-84-15,-13-17-27 16,2-18-92-16</inkml:trace>
  <inkml:trace contextRef="#ctx0" brushRef="#br0" timeOffset="4355.52">10120 6315 617 0,'0'0'70'0,"0"0"-39"16,0 0-31-16,0 0 9 15,0 0-28-15,0 0-33 16,47 5-57-16,-47-19-140 16</inkml:trace>
  <inkml:trace contextRef="#ctx0" brushRef="#br0" timeOffset="5348.96">10487 5828 455 0,'0'0'142'0,"0"0"-124"16,0 0 38-16,0 0-19 16,0 0-13-16,0 0 9 0,49 46-30 15,-47 5 1 1,-2 16 11-16,3 17-22 0,1 7 14 16,-4-2-11-16,5-6 4 15,-3-18-33-15,3-11-20 16,-2-20-45-16,-3-18 8 15,0-10-11-15,6-6 53 16,-1-19-46-16,6-16 20 16,2-11 35-16,3-8 39 15,7 0 6-15,-2 0 17 16,1 4 36-16,-3 9 4 16,-5 12 47-16,-3 13-43 0,-6 13 21 15,-3 3-35 1,1 0-12-16,-1 5-32 0,2 14-6 15,-1 8-3-15,-3 3 2 16,2 4-8-16,1-4 19 16,6 0-17-16,1-1 17 15,4-7-7-15,4-3-2 16,6-6 7-16,4-4 0 16,2-7-11-16,6-2 0 15,1 0 6-15,-1-13-16 16,-4-9 15-16,-8 3-15 15,-7 3 11-15,-8-3-2 16,-9 0-6-16,0-13 1 16,-23-3 3-16,-4 3-10 15,-5 0 11-15,-1 7-6 0,3 7-3 16,6 4 18-16,10 6-16 16,6 8 8-16,6 0 1 15,2 0 12-15,2 0 5 16,15 0 2-16,7 0-8 15,3 0-3-15,2 0 0 16,2-6-6-16,-1 1 8 16,-1 0-15-16,-4 2 5 15,-9 3 0-15,-6 0 0 16,-6 0-6-16,-1 3 0 16,-1 21-4-16,1 8-1 15,-1 11 13-15,3 3-14 0,7 3 20 16,2-1-8-16,7-5 4 15,4-8-4-15,4-9 7 16,4-6 1-16,5-15-4 16,-1-5 4-16,8-21-16 15,-3-25 23-15,0-18-15 16,-12-12 10-16,-17 3 3 16,-13 6 2-16,-13 16-14 15,-31 16-1-15,-21 22-3 16,-16 13-4-16,-12 7-15 15,-4 23-6-15,4 0-100 16,6-3-170-16</inkml:trace>
  <inkml:trace contextRef="#ctx0" brushRef="#br0" timeOffset="9682.5">8955 6643 269 0,'0'0'50'16,"0"0"-29"-16,0 0 10 15,0 0-26-15,0 0 49 16,0 0-34-16,0 0 15 0,0 0-28 16,11 8 20-1,-8 16-25-15,-3 22 8 0,0 16-10 16,0 12 3-16,-3 15-2 15,-11 8 8-15,-2 8 1 16,-3-5-2-16,0 2 9 16,0-11-13-16,3-7 16 15,-3-12 8-15,5-2-18 16,0-8 20-16,4-6-30 16,1-12 38-16,9-10-35 15,0-12 23-15,0-6-9 16,9-2 25-16,21-1-27 0,13 0-7 15,28-2-8 1,16-8 2-16,8-1-7 0,-3 4 24 16,-13-1-36-16,-16 9 38 15,-14-3-28-15,-9-1 8 16,-12-4-2-16,-7 2-8 16,-10-3-51-16,-8-2-22 15,-3-3-47-15,0 3-62 16</inkml:trace>
  <inkml:trace contextRef="#ctx0" brushRef="#br0" timeOffset="10181.18">9621 7993 142 0,'0'0'53'15,"0"0"-13"-15,0 0-30 16,0 0-6-16,0 0-3 16,0 0 4-16,5-52-10 15,-26 28 10-15,-7 3 21 16,-2-1-12-16,-2 1-4 15,0 5-3-15,1-3 0 0,10 8 14 16,5 3-19 0,7 3 27-16,4 5-29 0,5 0 50 15,0 0 10-15,5 0-1 16,14 8-29-16,8 8-30 16,9 5 7-16,-1 1-5 15,0-3 0-15,-2-3 10 16,-7-3-19-16,-9-2 11 15,-3-3-8-15,-9 3-1 16,-5 0 3-16,0 18-4 16,-5 20 6-16,-19 23-11 15,-12 8 17-15,1 2-15 16,0-4 9-16,-4-19-6 16,4-16-69-16,3-19-38 15,9-24-136-15</inkml:trace>
  <inkml:trace contextRef="#ctx0" brushRef="#br0" timeOffset="10830.84">10451 7920 269 0,'0'0'108'16,"0"0"-64"-16,0 0-44 16,0 0-4-16,0 0-21 15,0 0 20-15,-43-13 5 16,-8 13-16-16,-10 0 23 16,0 13-7-16,0 11 0 0,10 6 7 15,8 2-3-15,7 1-2 16,15 1 2-16,10-1 9 15,11-4 6-15,0-5-17 16,21-3 30-16,14-10-28 16,7-11-4-16,3 0 8 15,2-21-8-15,-7-1 13 16,-7-13-11-16,-3 6 3 16,-11 2 4-16,-5 9-16 15,-6 9 15-15,-6 7-11 16,-2 2 6-16,0 0 3 15,0 0-6-15,3 2-15 0,3 20 15 16,4 15 0-16,1 15-7 16,-2 15 15-16,-4 5-9 15,-5 12 7-15,-5 10-5 16,-20 10 13-16,-8 4-7 16,-5-14 5-16,1-21-6 15,-4-25-12-15,6-29-48 16,-2-19-31-16,11-30-65 15</inkml:trace>
  <inkml:trace contextRef="#ctx0" brushRef="#br0" timeOffset="11566.39">10500 7917 178 0,'0'0'19'0,"0"0"2"16,0 0-19-16,0 0 10 15,0 100 1-15,-7-63 42 16,1 1-30-16,3 2 9 16,3-2-14-16,0-6 10 15,5-2 7-15,15-6-18 16,7-5 34-16,0-3-39 16,5-10 2-16,7-6-6 15,1 0-20-15,4-25 18 16,-6-2-25-16,-5 1 29 0,-18-2-21 15,-9 2 11 1,-6 2-2-16,-8-4 0 0,-19 2-18 16,-11 4 17-16,-3 3-23 15,-5 6 22-15,0 8 1 16,8 2 1-16,5 3 0 16,14 0 4-16,8 0-8 15,8 0 9-15,3 0 13 16,0 3-1-16,24 4 13 15,12-1-30-15,13-1-2 16,0-5-4-16,0 0 6 16,-9 0 6-16,-4 0-5 15,-15 0 1-15,-7 6-1 16,-5-4-2-16,-9 9-2 16,0 8-4-16,0 5 8 15,0 9-1-15,0-1 0 0,0 3 1 16,0-3-8-16,0-3 18 15,2 1-17-15,17-3 15 16,3-8-5-16,5 0 0 16,6-19-8-16,5 0 4 15,0 0-19-15,-1-17 15 16,-4-4 4-16,-9-1-14 16,-10 6 28-16,-8 3-21 15,-6-4 11-15,-4 2-4 16,-17-7 0-16,-5 3 1 15,-7-3-4-15,0 7-14 16,-2 4 11-16,2 0 12 16,5 6-4-16,9-1 14 0,9 4-22 15,2 2 12-15,5 0-4 16,0-3-2-16,3 3-8 16,0 0 0-16,0 0-20 15,0-3 1-15,0 3-71 16,0 0-41-16</inkml:trace>
  <inkml:trace contextRef="#ctx0" brushRef="#br0" timeOffset="12147.06">11334 8226 293 0,'0'0'24'15,"0"0"-1"-15,0 0-23 16,0 0-12-16,0 0-5 16,0 0 4-16,8-53-25 15,-41 50 22-15,-7 3 16 16,-3 0 1-16,-4 14-1 15,7 10 0-15,5 0 9 16,10 2 5-16,11 2-9 0,11-4-2 16,3 6 25-16,3-12-17 15,19-1 10-15,2-10 0 16,9-7-8-16,0 0-13 16,0-24 0-16,-4-5 1 15,-4-1 7-15,-6 3 7 16,-8 11-14-16,-3 0 14 15,-6 8-8-15,-2 8 8 16,0 0-15-16,0 0 1 16,0 0-2-16,0 0-33 15,0 19 32-15,0 16 2 16,0 8 0-16,0 18 5 16,0 9-10-16,0 14 7 15,0 2-2-15,-14 2 8 16,-2 1-7-16,-6-16 11 0,-4-9-10 15,-2-15-3-15,-2-20 5 16,6-12-8-16,-6-9-8 16,6-8-2-16,3-22-41 15,9-21-95-15,7-19 73 16</inkml:trace>
  <inkml:trace contextRef="#ctx0" brushRef="#br0" timeOffset="12650.79">11370 7713 325 0,'0'0'81'16,"7"96"-65"-16,7-28-5 16,2 5 29-16,1 2-8 15,-3 2 22-15,2-1-33 16,-6-6 7-16,1-8-23 15,-3-16 18-15,-4-9-22 16,1-10 1-16,-3-11 0 16,1-10 3-16,-1-6-9 15,2 0 17-15,-4 0-26 16,5 0 10-16,9-8-5 16,2-9-1-16,8-12 5 15,0-9-17-15,1-2 10 0,-6-1 10 16,-5 4-25-16,-6 13 19 15,-6 0-34-15,-2 10 12 16,0 9-18-16,0 5 10 16,-2 0-9-16,-6 0-1 15,-6 0 43-15,1 5 4 16,-1 9 43-16,-3 4-27 16,7 1 22-16,1 3-21 15,7 7 30-15,2 3-20 16,0 4 8-16,14-5-14 15,7-3 3-15,-2-10-6 16,2-10-17-16,7-5-1 0,2-3-37 16,11-5-22-16,-1-19 12 15,-1-6-36-15,-1 1-67 16,-5 4-51-16</inkml:trace>
  <inkml:trace contextRef="#ctx0" brushRef="#br0" timeOffset="12766.73">12002 8251 182 0,'0'0'112'0,"0"0"-112"15,0 0-33-15,0 0-44 16,0 0-31-16</inkml:trace>
  <inkml:trace contextRef="#ctx0" brushRef="#br0" timeOffset="14063.98">12458 7922 214 0,'0'0'86'0,"0"0"-35"15,0 0-51-15,0 0-1 16,0 0-11-16,0 0 12 16,-40 33 11-16,7-3-9 15,-2 7 12-15,4 4-13 16,10 2-1-16,5 5 3 15,8 6 5-15,8-6 16 16,0-7-3-16,8 2-1 16,10-19-8-16,8 0 23 15,-2-16-30-15,3-8-5 16,9 0-2-16,-1-14-5 16,3-10 14-16,-6 6 1 0,-8-4-8 15,-2 8 3-15,-11 4-5 16,-3 4 6-16,-2 4-2 15,-6 2 2-15,0 0-3 16,0 0 5-16,0 0-12 16,0 0 6-16,0 0 0 15,0 0 0-15,0 0 1 16,0 0 2-16,0 0 0 16,0 0 6-16,0 0 2 15,0 0-10-15,0 0 3 16,0 0 1-16,0 0-5 15,0 0-4-15,0 0 0 16,0 0-32-16,0 5 17 0,0 8 16 16,0 12 0-16,5 4-12 15,4 6 11-15,3 0 3 16,2-5 1-16,5-6 6 16,6-8-5-16,-3-5-2 15,4-8-3-15,4-3-11 16,1-9 1-16,1-17 8 15,-3-9 6-15,-6 0 0 16,-13 3 0-16,-10 4 7 16,0 2-12-16,-12 2 8 15,-14 2-6-15,-6 3-10 16,-4 8 12-16,4 6-6 16,3-1-4-16,6 6 10 0,13 0 1 15,4 0 4 1,6 0 4-16,0 0 23 0,11 0-24 15,17 0-7-15,4 0-33 16,0 0 9-16,7 0 17 16,-10-2 7-16,-1-4 14 15,-7 6-10-15,-5 0-4 16,-4 6-8-16,-2 13 6 16,-4 10 4-16,-3 3 0 15,-3 6 5-15,0 5-6 16,0-5 3-16,0-9-3 15,0-10 1-15,0-8 2 0,2-11-7 16,1 0 3 0,-1-16-14-16,10-16-23 0,1-17 25 15,4-4 24-15,-2-7-5 16,1 14-3-16,-4 14 1 16,-5 10-3-16,-1 12 6 15,-6 7-14-15,0 3 17 16,0 0-22-16,0 0 11 15,0 19 0-15,0 8 2 16,0 8 0-16,3 8 4 16,-1 0-4-16,1-6 5 15,0-9 1-15,0-10 2 16,0-12-7-16,-1-6 28 16,1 0-31-16,6-16-7 15,6-14-14-15,5-7 21 0,1-9 0 16,1 8 17-16,-6 3-13 15,-2 16-4-15,-9 8 6 16,-2 11-1-16,-3 0-4 16,0 3 7-16,0 27-8 15,6 13 22-15,1 11-20 16,-2 5-1-16,4-5-1 16,-1-14 0-16,-2-13-53 15,-3-16-27-15,2-11-178 16</inkml:trace>
  <inkml:trace contextRef="#ctx0" brushRef="#br0" timeOffset="14663.73">11999 8310 66 0,'0'0'160'15,"0"0"-43"-15,0 0 6 16,0 0-15-16,0 0-20 16,0 0-20-16,0 0-59 15,8 0 20-15,-4 0-42 16,-4 0 13-16,0 0-54 0,0 0-101 16,0 0-172-16</inkml:trace>
  <inkml:trace contextRef="#ctx0" brushRef="#br0" timeOffset="15981.74">12030 6248 113 0,'0'0'80'0,"0"0"-23"15,0 0-13-15,0 0-23 16,0 0 41-16,0 0-17 16,26 0 15-16,-10 0-31 0,15 4-15 15,4 7-7-15,19 6 5 16,12 5-18-16,14 2 12 15,19 2-3-15,9 4 9 16,14-6-15-16,14 0 8 16,3-2 11-16,4-9 7 15,-4 1-3-15,-11-1 20 16,-22 3-37-16,-11 6 31 16,-20-3-12-16,-14-6-29 15,-15-2 16-15,-17-3-18 16,-12-8 0-16,-6 0-10 15,-9 0-9-15,-2 0-42 0,0 0-23 16,0 0-70-16,-5 0-60 16</inkml:trace>
  <inkml:trace contextRef="#ctx0" brushRef="#br0" timeOffset="16413.49">13947 6511 144 0,'0'0'100'15,"0"0"-57"-15,0 0-34 16,0 0 2-16,0 0-17 0,0 0 6 16,45-27-8-16,-64 1 8 15,-7-4 0-15,-4-3 0 16,-6 7 0-16,4 4-8 15,-1 3 4-15,0 3 3 16,9 6 1-16,8 4-6 16,11 3 6-16,-2 3 0 15,7 0 30-15,0 0 44 16,14 3 18-16,12 10-75 16,9 4-13-16,5-2 4 15,-2 2-8-15,6-1 7 16,-9 0-7-16,1-2 3 0,-10-1 1 15,-5 3-8 1,-4 3-12-16,-13 8 14 0,-4 19-1 16,-4 21-6-16,-23 13 11 15,-8 9-8-15,-9 0-19 16,-1-8-31-16,-5-17-56 16,6-16-86-16</inkml:trace>
  <inkml:trace contextRef="#ctx0" brushRef="#br0" timeOffset="17032.12">14761 6326 142 0,'0'0'50'0,"0"0"-18"16,0 0 4-16,0 0-15 15,0 0 18-15,0 0-8 16,63 0-19-16,-63-9-12 16,-5-4-7-16,-14 0-5 15,-7-4 12-15,-4 6-2 16,4 6-13-16,-4 5 13 16,-1 0-17-16,5 22 19 15,1 13 2-15,3 24 4 0,6 19 22 16,8 19-26-16,6 16 11 15,2 13-10-15,0 8 7 16,5 6-5-16,2 0 12 16,0-16-13-16,-2-25 1 15,-3-32-5-15,-2-37-3 16,0-30-27-16,-14-19-196 16</inkml:trace>
  <inkml:trace contextRef="#ctx0" brushRef="#br0" timeOffset="17207.06">14631 6659 352 0,'0'0'44'0,"0"0"-44"16,0 0-34-16,0 0 34 16,-87 0 19-16,40 0 20 15,-9 0-23-15,4 0-16 16,5-3-7-16,16 3-62 15,8 0-115-15</inkml:trace>
  <inkml:trace contextRef="#ctx0" brushRef="#br0" timeOffset="18200.47">14848 6691 326 0,'0'0'6'15,"0"0"56"-15,0 0-53 16,0 0 22-16,0 0-30 16,0 0-1-16,18-19-22 15,-53 19 6-15,-17 0 15 16,-2 8 1-16,-5 9 5 16,2 4-5-16,13-2 5 15,7 5-5-15,15 3 0 16,11 5 9-16,11 5 8 15,0 2 7-15,16-4-19 0,8-9 21 16,4-9-25-16,5-12 14 16,-1-5-15-16,6-30-1 15,0-18-7-15,-3-11 3 16,-5 2-4-16,-8 3 17 16,-6 6-10-16,-8 16 4 15,-2 13-3-15,-3 8 1 16,-3 11-1-16,0 0-35 15,0 0 18-15,0 13-33 16,0 9 51-16,2 8 1 16,7 5 8-16,1-8-15 15,4-3 16-15,-3-11-8 16,-1-8 2-16,2-5-8 0,6 0-54 16,-1-13 15-1,4-9 41-15,1-7 2 0,-3 2 0 16,-3 3 0-16,-7 2 20 15,-4 12-16-15,-5 5-8 16,0 5-12-16,0 0-9 16,-5 7 14-16,-7 15 11 15,-1 5 34-15,5 2-19 16,3 3 8-16,5-2-5 16,0 0 18-16,0-3-26 15,8-6 39-15,3-5-41 16,5 1 17-16,1-6-11 0,2-4-5 15,-3-1-5 1,0-4-3-16,-3-2 4 0,-4 0 1 16,-2 0-7-16,2 0 5 15,-6 0-8-15,-1 0 2 16,-2 0-2-16,0 0 3 16,0 0 1-16,0 0-4 15,0 0 15-15,0 0-18 16,3 0 16-16,3 0-10 15,-1-5 1-15,9-5-3 16,-4-1 2-16,6-11-7 16,3-2-10-16,0-1 3 15,-3-4 13-15,-2 5 0 16,0 3-9-16,-11 4-11 0,-3 4 14 16,0 2-17-1,0 0-9-15,-8-5 10 0,-8 3 11 16,-3-1 12-16,-1 6-13 15,5 8 4-15,1 0-31 16,2 5 41-16,7 17 28 16,5 13 26-16,0 3-27 15,10 8-7-15,16-4-8 16,-2-4 0-16,1-9 4 16,-1-10-12-16,-3-13-8 15,4-6-61-15,-1-17-25 16,4-20-30-16,-2-8 3 15</inkml:trace>
  <inkml:trace contextRef="#ctx0" brushRef="#br0" timeOffset="18583.28">15505 6393 62 0,'0'0'89'16,"0"0"-10"-16,0 0-28 15,0 0-9-15,0 0-20 16,0 137 1-16,0-57-20 15,0 7 3-15,0-1-4 16,0-12 6-16,0-14-8 16,0-17 0-16,0-22 7 15,0-15 0-15,0-6-14 16,5-2-27-16,11-23 6 16,12-7-3-16,2-9 26 0,8 4-12 15,5 2 17-15,1 8 6 16,-1 3-2-16,-8 11 12 15,-13 4-7-15,-9 7 49 16,-13 2-24-16,0 0-34 16,-7 15-2-16,-21 13 2 15,-7 4 22-15,-8 3-19 16,2-6-3-16,0-5 6 16,8-5-15-16,10-8-7 15,9-5-11-15,9-6-33 16,5 0-58-16,0-25 8 15,19-4 29-15</inkml:trace>
  <inkml:trace contextRef="#ctx0" brushRef="#br0" timeOffset="19183.91">15891 6592 12 0,'0'0'61'16,"0"0"-43"-16,0 0 17 15,5 83-26-15,-5-37 28 16,0 2-16-16,0 1 14 15,0-4-7-15,0-1 10 16,6-10-17-16,4-4-2 16,9-14 15-16,-5-14-21 15,2-2-3-15,5-10-10 16,2-25-2-16,4-13-13 16,-6-6 15-16,-1 0 4 0,-12 8-4 15,-8 9-1 1,0 7-12-16,-12 11-2 0,-9 6 4 15,0 4 5-15,-7 9-15 16,6 0 15-16,1 0-3 16,10 4 9-16,1 3 5 15,6-4-4-15,4 5 29 16,0-2 13-16,11-1-14 16,11-2-27-16,5-3-4 15,0 0-24-15,3 0 22 16,0-6 1-16,-8 1 3 15,-9 2-2-15,-8 3 4 0,-2 0-7 16,-3 0-42 0,0 3-31-16,0 18 78 0,0 6 9 15,0 3-5-15,0 2 11 16,0-2-5-16,4-6 3 16,11-3 9-16,1-4-16 15,7-7 42-15,-2-4-39 16,1-6 15-16,-3 0-24 15,2-16 0-15,-1-16-20 16,-1-9 20-16,-6 1 0 16,-9-3 0-16,-4 8 0 15,-4 3 9-15,-15 7-20 0,-5 11-2 16,-9 9 13 0,3 5-24-16,-2 0-13 0,2 0-16 15,2 0-4-15,10 0-93 16</inkml:trace>
  <inkml:trace contextRef="#ctx0" brushRef="#br0" timeOffset="19398.8">16412 6137 238 0,'0'0'94'0,"0"0"-42"15,0 0-52-15,40 84 0 16,-40-25 22-16,0 13 1 15,0 23 4-15,-10 12-9 16,1 9-17-16,7 2-1 0,-1-3 6 16,1-18-12-16,-1-27-4 15,-3-24-27-15,1-32-65 16,5-14-58-16</inkml:trace>
  <inkml:trace contextRef="#ctx0" brushRef="#br0" timeOffset="19659.66">16553 6640 35 0,'0'0'116'16,"0"0"-1"-16,0 0-26 16,0 0 9-16,0 0-71 15,0 0-27-15,44-37-17 16,-69 61 16-16,-4 2 2 0,1 4 25 16,1-6 10-16,8-2-6 15,9-6-6-15,7-3-4 16,3 4 41-16,0-2-21 15,13 7 9-15,9-9-31 16,2 1 15-16,-2-6-30 16,-3-2 0-16,-1-2-3 15,-4-4-22-15,3 0-50 16,-1 0-46-16,3 0-63 16,2 0-232-16</inkml:trace>
  <inkml:trace contextRef="#ctx0" brushRef="#br0" timeOffset="19791.56">16784 6909 503 0,'0'0'16'0,"0"0"-7"16,0 0-9-16,0 0-80 16,0 0-43-16,0 0-77 15</inkml:trace>
  <inkml:trace contextRef="#ctx0" brushRef="#br0" timeOffset="20898.95">17105 6643 262 0,'0'0'38'15,"0"0"-33"-15,0 0 15 16,0 0-1-16,0 0 8 16,0 0-27-16,43 0-33 15,-62 16 33-15,-5 5 18 16,2 6-10-16,0 3 5 16,3-3-11-16,9 5 17 15,6 1-4-15,4 1-1 16,4 1 12-16,17-2-7 0,3-9-5 15,4-11 1 1,-4-7-8-16,1-6-7 0,-1 0-1 16,-3-25 0-16,7-7-12 15,-7-3 7-15,-2 0 4 16,-7 11 4-16,-5 8-11 16,-4 10 7-16,-3 6-13 15,0 0-39-15,0 3 9 16,0 16 19-16,0 8 26 15,0 8 11-15,0 5 6 16,3 0-4-16,13-5-3 16,0-2 11-16,9-12-14 15,2-5 24-15,3-5-22 16,3-8-4-16,2-3-5 16,-5 0-8-16,-1-8 1 0,-1-14-2 15,-9-8 2 1,-5-5 7-16,-9 1-3 0,-5 4 7 15,-12 3-8-15,-17 3 8 16,-12 5-8-16,-2 6-6 16,-1 4 8-16,3 5-6 15,11 4-2-15,11 0 6 16,9 0 4-16,4 0-4 16,6-4 13-16,6 4 41 15,18-2-50-15,9-6 8 16,5 0-8-16,6-3 0 15,-4-2 1-15,-7 2 4 0,-7 3 6 16,-3 5-10 0,-7 3-1-16,-6 0-5 0,-1 5-21 15,-6 14 26-15,-3 11-1 16,0 8 2-16,0 7-1 16,0-2 3-16,0-5 0 15,0-8-4-15,0-12 10 16,0-7-5-16,0-11 1 15,0 0 8-15,0 0-13 16,0-14 0-16,7-10-4 16,5-8 4-16,-1-3 6 15,-1 5-4-15,1 4-2 0,0 6 11 16,-3 13-17 0,-5-1 12-16,-1 8-12 15,-2 0 6-15,3 0-19 0,-3 13-25 16,0 11 41-16,2 4-3 15,2 4 12-15,-1 0-1 16,2-3-3-16,0-5 7 16,-1-7-1-16,1-12 8 15,-5-5 1-15,2 0 1 16,3-11-18-16,1-18-3 16,2-12 1-16,3-7 4 15,-1 2-3-15,-1 6 7 16,-4 13 1-16,0 13-5 15,-1 12 0-15,-4 2-2 16,3 0-1-16,2 21-9 0,0 20 10 16,6 7 0-16,3 11-7 15,-7-2-22-15,5-12-57 16,-1-10-115-16</inkml:trace>
  <inkml:trace contextRef="#ctx0" brushRef="#br0" timeOffset="29897.44">7918 7000 126 0,'0'0'67'0,"0"0"-27"15,0 0-38-15,0 0 4 16,0 0 1-16,0 0-3 16,0 0 6-16,5 0 8 15,-5 0 2-15,0 0-6 16,0 0 19-16,0 0-18 15,0 0 18-15,0 0-32 16,0 0 16-16,-5 0-15 16,-11 0 16-16,-6 3-8 15,-5 0-3-15,-6-3-5 0,-10 0 7 16,-4 0-16 0,-7 0 18-16,-2 0-17 0,-5 0 14 15,4-8-13-15,-8-1 10 16,3 1-5-16,-6-2 0 15,-2-1 2-15,-1-5-9 16,1-3 18-16,4-3-18 16,7 1 16-16,1 0-16 15,6-4 12-15,1 1-5 16,3 2 0-16,-1 1 1 16,5-3-1-16,-2 2 0 15,5-4-7-15,0-1 15 16,-1-9-11-16,0-1 4 15,-1-6-2-15,2-3-12 16,3 0 13-16,3 1 6 0,4 2-5 16,7 3-1-16,3-1 3 15,5 4-7-15,4-4 17 16,2 1-24-16,6 0 22 16,2-4-2-16,2 1-7 15,0 0 2-15,0 0 6 16,6 1-8-16,11-7 15 15,1 3-13-15,6 0 4 16,9 1 5-16,0 5-8 16,7 2-3-16,0 3 10 15,0 0-11-15,-3 3 5 16,-1-3-12-16,-1-3 19 0,0 3-19 16,-2 0 20-16,2 3-19 15,3 2 11-15,2 1-5 16,-2 2-1-16,4 3 0 15,-5 5 7-15,6-3-5 16,1 6-4-16,-1 0 14 16,6 0-14-16,-2 2 4 15,2 4 23-15,-6-1-16 16,-2 1-6-16,-3-1 2 16,0 0 3-16,0 0-8 15,2 0 14-15,7 1-29 16,2-1 21-16,0 0-12 15,5 0 1-15,5 0 5 0,2 3 0 16,3 3 2 0,4 2-11-16,0 3 16 0,0 0-16 15,-2 0 18-15,4 0-12 16,3 8 10-16,3 0-9 16,3 3 2-16,-1-2 0 15,2-5-6-15,-5 2 10 16,2-1-15-16,-4-2 22 15,-2 3-18-15,-3 2 20 16,5-1-19-16,6 2 16 16,2 1-16-16,-2 4 6 15,-1-1 0-15,1 4-6 0,2-2 8 16,10 4-12 0,3 3 8-16,1 2-7 0,3-2 13 15,0-1-6-15,-3 3 3 16,0-2-1-16,0-1 0 15,3-5 9-15,-3 1-11 16,-3-6 11-16,-2-4-15 16,-7 1 20-16,-6 1-28 15,-4 2 26-15,-2-1-20 16,-3 4 8-16,-6 1-1 16,-2 2-3-16,-1-1 5 15,2 3-12-15,-7-4 20 16,0 5-21-16,-2-1 20 15,-3-1-15-15,-4-1 7 16,4 4-4-16,-2-2 1 0,-4-1 3 16,8 4-3-16,1 2-1 15,2 0-5-15,-2 1-3 16,-1 2 7-16,-1 2-1 16,-13 1 2-16,-1 0 1 15,-9-4-3-15,-8 4 5 16,-2-1-6-16,-7 3 3 15,-4 4-3-15,-6 1 0 16,0 7 6-16,0-5-7 16,-9 7 8-16,-3 0-3 15,-11-8 3-15,2-1 0 16,-12-4-6-16,-5-3 16 0,-9-2-23 16,-9 0 25-16,-10 1-22 15,-2 1 18-15,1-6-16 16,-7 3 8-16,4-6 0 15,-6 4 0-15,-3-7 4 16,3 1-10-16,0-5 18 16,0-1-28-16,-2-2 23 15,-4 5-11-15,0-2 8 16,-1-4-4-16,-4 1 0 16,-7 0 0-16,0-6-4 15,-4 1 10-15,3-6-18 16,0 0 22-16,5 0-20 15,1 0 12-15,-3 0-3 0,2-6 1 16,3 3 0 0,-2 3-5-16,-2-2 10 0,4 2-11 15,7 0 16-15,-5 0-21 16,1 2 19-16,0 4-14 16,3-3 9-16,2 5-5 15,5-5 2-15,9-1 0 16,-1 0-2-16,5 1 10 15,0-3-18-15,7 3 20 16,5-3-19-16,6 0 17 16,3 3-14-16,-2-1 9 15,5 4-3-15,-1-1 0 0,2 1 3 16,4-1-13 0,-1 1 21-16,3-1-20 0,3 0 18 15,-3 0-15-15,-3 1 11 16,1-1-5-16,0 0 0 15,2 3 1-15,0-2-3 16,-1 2 9-16,0-5-13 16,-2 2 16-16,3 1-19 15,0-4 16-15,1 1-9 16,-4 2 4-16,8-2 3 16,-2 2-5-16,6-2-3 15,-2 2-2-15,4 1 10 16,3-1-2-16,2-2 7 15,7-3-18-15,4 0 16 16,3 0-10-16,-3 0 2 0,3 0-1 16,-2 0 0-16,-7 0-41 15,-2 0-36-15,1 0-122 16</inkml:trace>
  <inkml:trace contextRef="#ctx0" brushRef="#br0" timeOffset="30750.92">6661 6790 14 0,'0'0'102'0,"0"0"-73"15,0 0-24-15,0 0 6 16,0 0 8-16,0 0-8 16,16 9-4-16,-16-9-14 15,0 0 14-15,-18 0-6 16,-8 0 22-16,-11 2 5 16,-13 12-15-16,-9 7-8 15,-6 6 13-15,-3 8-12 16,0 6 6-16,3 7-5 15,2 3 7-15,0 11-9 16,4 5 9-16,3 14-2 0,-2 13-10 16,3 13 17-16,10 17-12 15,-1 13 18-15,8 1-25 16,2 7 31-16,6-14-30 16,4-7 34-16,-2-8-11 15,4-22 14-15,-1-8-17 16,4-22-17-16,-3-10-2 15,1-11 5-15,7-19-14 16,-1-13-22-16,7-3-20 16,-1-3-37-16,3-5-16 15,2 0-49-15</inkml:trace>
  <inkml:trace contextRef="#ctx0" brushRef="#br0" timeOffset="31183.7">5433 8799 87 0,'0'0'112'16,"0"0"-60"-16,0 0-52 15,0 0-22-15,0 0 22 16,-13-94 25-16,2 35 20 16,-3-3-21-16,-2-2 0 15,-3 10-12-15,0 5 6 16,0 3-8-16,3 17 4 15,2 8-11-15,6 10 10 0,6 5-11 16,-1 6-2-16,3 0 9 16,0 0 18-16,0 17 21 15,0 9-32-15,10 9-14 16,4 14 11-16,0 5-18 16,0 5 12-16,-2 8-3 15,-3-2-4-15,1-6 7 16,-3-5 5-16,-2-6-5 15,-3-11 14-15,-2-13-21 16,3-13 41-16,0-5-28 16,-3-6 25-16,8 0-24 15,11-13-14-15,14-20-20 0,21-5-10 16,11-10 4-16,8 0-45 16,-5 2-25-16,-6 14-61 15,-10 10-112-15</inkml:trace>
  <inkml:trace contextRef="#ctx0" brushRef="#br0" timeOffset="31831.31">4540 9450 174 0,'0'0'106'0,"0"0"-52"16,0 0-33-16,0 0 30 15,0 0-9-15,0 0 12 0,6 0-24 16,-6 21 5 0,0 11-3-16,0 20-17 0,0 20-4 15,0 12-8-15,0 7 5 16,-4 3-1-16,-3-8-14 16,-7-2 0-16,0-14 0 15,-2-16-52-15,-3-23-29 16,0-9-55-16,0-22-84 15</inkml:trace>
  <inkml:trace contextRef="#ctx0" brushRef="#br0" timeOffset="32214.12">4415 9705 129 0,'0'0'125'0,"0"0"-56"16,0 0-37-16,0 0 15 16,0 0-25-16,0 0 8 15,52-18-14-15,-41 18 13 16,5 5-25-16,1 14-4 16,2 10-2-16,2 1 2 15,6 13 0-15,0 11 4 16,6-6-4-16,2 11 0 15,3-5-9-15,-3 0 12 16,1-11-9-16,-6-14 12 0,-11-15 6 16,-5-14-12-16,-2-32-33 15,2-22 31-15,-3-29 4 16,-1-9 2-16,-3 3 2 16,-5 6-1-16,1 13 1 15,-1 19-12-15,5 11 6 16,0 10-50-16,7 6-54 15,5 13-88-15</inkml:trace>
  <inkml:trace contextRef="#ctx0" brushRef="#br0" timeOffset="32697.84">5265 9539 249 0,'0'0'68'0,"0"0"-39"15,0 0 15-15,0 0-27 16,0 0 24-16,0 0-41 16,66 10-1-16,-86 20-16 15,-16 18 17-15,-15 14 24 16,-8 16-20-16,-1 3-7 15,-5-1 9-15,4-4-12 0,10-9-13 16,10-13 17-16,15-19 0 16,12-11 0-16,12-24-4 15,2 0-44-15,10-40-55 16,25-17 56-16,14-18 42 16,5-3 14-16,4 0 2 15,-7 11 3-15,-5 0 34 16,-8 21 3-16,-8 5-10 15,-11 23 1-15,-10 12-16 16,-7 6 20-16,-2 0-34 16,3 22-10-16,-1 21-7 15,-2 16 0-15,0 8 7 0,0 6-16 16,0-3 7-16,0-11-28 16,0-16 11-16,0-8-16 15,0-22-30-15,0-13-67 16</inkml:trace>
  <inkml:trace contextRef="#ctx0" brushRef="#br0" timeOffset="33084.61">5308 9872 84 0,'0'0'61'0,"0"0"12"16,0 0-17-16,0 0-18 15,-119-35 63-15,64 35-35 16,-1 0 3-16,4 0-48 15,9 0-21-15,15 0 18 16,12 0-30-16,11 0 23 0,5 0-11 16,5 6 8-16,23 1-8 15,20-1-43-15,15-6-52 16,12-2 34-16,5-20 9 16,-7-2 29-16,-5-1 21 15,-12 7 2-15,-9-1 1 16,-12 13 1-16,-11-4 10 15,-10 10 1-15,0-6 22 16,-9 6-10-16,-5 0 32 16,2 6-38-16,2 18-1 15,-4 5-10-15,0 14-8 16,0 9 13-16,-4 9 0 0,-3 4-11 16,-2 7 8-16,2-7-16 15,-5-3 6-15,2-19-2 16,-4-16-69-16,3-19-64 15,6-14-124-15</inkml:trace>
  <inkml:trace contextRef="#ctx0" brushRef="#br0" timeOffset="33286.48">5686 9783 201 0,'0'0'137'16,"0"0"-85"-16,0 0-52 15,0 0 12-15,0 0 1 0,0 0 4 16,-59-13 30-16,29 13-35 16,-1 0 12-16,5 0-20 15,-2 0-4-15,1 0-17 16,3 0-56-16,-4 0-30 16,13 0-154-16</inkml:trace>
  <inkml:trace contextRef="#ctx0" brushRef="#br0" timeOffset="34816.61">6048 9280 4 0,'0'0'15'0,"0"0"-2"16,0 0 10-16,-118-72-11 15,72 53 26-15,-6 1-18 16,-7-4 34-16,0-2-29 16,-7-1 9-16,-4-4-3 15,-3-9 1-15,-7 3-12 16,-2 0-13-16,2 6 20 15,-2-1-26-15,-5 6 21 0,0 0-17 16,0 5 18 0,0 0-21-16,9 8-1 0,1-2 5 15,7 8 0-15,-1-1 12 16,3 6-12-16,3-5 5 16,0 2-4-16,5 3 6 15,-2 0-9-15,2 0 19 16,-2 8-20-16,4 8 10 15,-1 3-10-15,2 5 13 16,3 3-13-16,-1 2 10 16,4 7-25-16,0 6 47 15,-7 4-37-15,1 8 8 0,3 0 12 16,5 2-18 0,8 7 0-16,4 4 0 0,6 5 7 15,4 11-13-15,5 1 15 16,8-1-18-16,4 9 5 15,8-4 4-15,2-2 0 16,0 3-8-16,2-6 1 16,11 1 3-16,3-6-5 15,3-6 14-15,4-7-19 16,1-11 13-16,6 0-19 16,8-1 3-16,11-4-1 15,10-1-9-15,9 0 20 16,5 1-4-16,2-1-8 15,3 6 9-15,-3-6 20 16,5 6-10-16,-2 0 7 0,1-6-8 16,0-2 1-16,2-14-2 15,6-2-8-15,5-8-7 16,9-15 7-16,7-7-6 16,9 0 11-16,0-13-18 15,0-11 8-15,-1-11 1 16,-7 5 0-16,-6 1 7 15,-5-1-9-15,-6 4 15 16,-5-10 1-16,-2-6-8 16,-6-4-6-16,1-8-5 15,-3 0-32-15,-6-5 24 16,-3 3-18-16,-4-9 42 0,-6-2 3 16,-13-3-5-16,-3 3 2 15,-11-11 6-15,-3-6-12 16,5 1 17-16,-7-1-19 15,0 12 22-15,-5 10-9 16,-5 9 0-16,-4 7 13 16,-7-3-1-16,-3 1-13 15,-2 0 3-15,0-1-1 16,-14 1 9-16,-7 2-9 16,-3-3 17-16,-6 1 0 15,-3 2-16-15,-5 3-4 16,-2 8 2-16,-2 3-9 15,2 8 14-15,-4 2-7 0,4 9 5 16,2 0-8 0,5 4 8-16,3 7-6 0,3 2 1 15,2 0-11-15,4 0 9 16,2 0 1-16,0 2-15 16,-2 9 22-16,-2 2-12 15,2 9-14-15,-3-9-17 16,2 6-67-16</inkml:trace>
  <inkml:trace contextRef="#ctx0" brushRef="#br0" timeOffset="35766.08">5938 10921 25 0,'0'0'61'0,"0"0"-25"15,0 0 12-15,0 0-2 16,0 0-21-16,0 0-19 15,11 43-4-15,-2-14 18 0,1 6-8 16,2 8 8 0,-2-2-19-16,3 7 18 0,4 11-19 15,2 3 2-15,6 3 3 16,1 13-5-16,7 0 0 16,7-6 4-16,5-2-11 15,11 3 14-15,5 5-13 16,3-11 7-16,-1-3-1 15,-4-10 9-15,-1-11-8 16,-1-2-1-16,4-4 0 16,8-13-4-16,7 0-17 15,11-7 17-15,10-9 8 0,7-3-5 16,-1-5 8 0,5 0-4-16,2 0 3 0,-2 0-1 15,-2 0 8-15,-9 0-7 16,-6 0-1-16,-13 0-2 15,-8 0 19-15,-13 6-19 16,-5-1 1-16,-11 6-4 16,-8-3-16-16,-9-3-36 15,-3-5-81-15,-9 0-32 16</inkml:trace>
  <inkml:trace contextRef="#ctx0" brushRef="#br0" timeOffset="36281.78">8372 12093 10 0,'0'0'2'0,"0"0"11"15,0 0 7-15,-44-83 4 16,22 61 19-16,-2 9-14 0,-4-6-3 16,5 3 5-16,-3 8-4 15,5 2-16-15,5 1 15 16,6 5-25-16,6 0 22 15,1 0-21-15,3 0 44 16,0 0 9-16,0 0 18 16,7 0-34-16,11 0-38 15,6 5-1-15,4 3 10 16,1-2-20-16,10-1 16 16,-4 1-12-16,-3-1 12 15,-2 1 0-15,-11-4-6 16,-3 9 2-16,-9-6-2 15,-5 9-23-15,-2 10 11 0,-11 11 12 16,-24 24 2-16,-12 14 6 16,2-1-16-16,-5 4 8 15,6-15-18-15,4-1-39 16,5-12-36-16,11-13-62 16</inkml:trace>
  <inkml:trace contextRef="#ctx0" brushRef="#br0" timeOffset="36930.39">9116 11897 88 0,'0'0'40'0,"0"0"44"0,0 0-17 15,0 0-42-15,0 0 18 16,0 0-7-16,62 43 23 15,-62-14-51-15,0 17 28 16,0 11-34-16,-5 26 21 16,-7 11-9-16,5 16 3 15,-2 14-17-15,2-3-1 16,-2-13-6-16,1-30-19 16,-3-30-4-16,1-32-110 15,1-16-118-15</inkml:trace>
  <inkml:trace contextRef="#ctx0" brushRef="#br0" timeOffset="41149.01">9319 12101 199 0,'0'0'62'16,"0"0"24"-16,0 0-55 15,0 0 18-15,0 0-29 16,0 0 7-16,0 0-21 15,60 30-12-15,-60-30 5 0,0 0-3 16,0 5 4 0,0-5 4-16,0 6 28 0,0 1-26 15,0-1 21-15,0-1-26 16,0 1 33-16,0-6-30 16,0 5 18-16,0-5-10 15,0 0-3-15,0 0-8 16,0 0 7-16,3 0-16 15,-3 0 14-15,0 0-18 16,0 0 22-16,0 0-20 16,0 0 9-16,0 0-3 15,0 3-11-15,0 13 15 0,-9 14 0 16,-1-1 8 0,-4 14-16-16,7-2 9 0,0-4-7 15,7 4 4 1,0-9-4-16,0 3 3 0,0-11 3 15,9-8 0-15,-1-8-11 16,6-3 5-16,-1-5-20 16,6 0 21-16,5-10-11 15,4-15 10-15,5-4 10 16,-4-1-4-16,-2-2 0 16,-8 3-2-16,-7 4-8 15,-10 1 20-15,-2 2-20 16,0-2 8-16,-9 11 1 15,-10-3-16-15,-5 8 10 16,-1 8-2-16,-4 0 9 0,-1 0 0 16,2 0-11-16,4 19-15 15,6-9-25-15,4 9-34 16,11 5-90-16</inkml:trace>
  <inkml:trace contextRef="#ctx0" brushRef="#br0" timeOffset="41317.92">9810 12478 382 0,'0'0'121'0,"0"0"-106"16,0 0-15-16,0 0-25 15,0 0-26-15,0 0-61 16,14-24-74-16</inkml:trace>
  <inkml:trace contextRef="#ctx0" brushRef="#br0" timeOffset="42565.23">10145 12166 163 0,'0'0'108'0,"0"0"-33"16,0 0-6-16,0 0-28 16,0 0-30-16,0 0-11 15,17 13-24-15,-34 11 17 16,-2 0 7-16,3 17 7 15,0 2-3-15,4 11 5 16,10-1-3-16,2 1 6 16,0 0-6-16,14-11 3 15,2-8-4-15,5-11 6 16,1-13-11-16,3-11-14 16,6 0 9-16,9-16-9 0,2-22 1 15,2-5 22 1,-8-8-22-16,-12 14 20 0,-11 1-7 15,-7 7 0-15,-6 5-2 16,0-1 2-16,-12-4-5 16,-7 5 0-16,-7 0 7 15,-2-1-12-15,-1 12 15 16,-1-3-13-16,2 10-1 16,7 4 6-16,2 2-66 15,5 0-42-15,7 13 32 16,4 6-36-16</inkml:trace>
  <inkml:trace contextRef="#ctx0" brushRef="#br0" timeOffset="42743.13">10663 12561 465 0,'0'0'49'15,"0"0"-49"-15,0 0-9 16,0 0-4-16,0 0-91 16,0 0-61-16,11-40-34 15</inkml:trace>
  <inkml:trace contextRef="#ctx0" brushRef="#br0" timeOffset="43000.98">10902 12233 295 0,'0'0'88'15,"0"0"-55"-15,0 0-21 16,0 0-5-16,0 0-14 16,0 0 6-16,33 59 1 15,-33-24 7-15,-5 14 2 16,-9 4 0-16,0-4-8 15,3 4-1-15,1-4 2 0,1-14-16 16,1 0 14-16,6-9-20 16,-4-4-61-16,6-8-62 15</inkml:trace>
  <inkml:trace contextRef="#ctx0" brushRef="#br0" timeOffset="44011.52">11198 12591 336 0,'0'0'134'15,"0"0"-83"-15,0 0-45 16,0 0-6-16,0 0-5 16,0 0 2-16,0 0-69 15,0-6-57-15,0 1-115 16</inkml:trace>
  <inkml:trace contextRef="#ctx0" brushRef="#br0" timeOffset="44649.14">11451 12335 70 0,'0'0'160'0,"0"0"-122"16,0 0 24-16,0 0-5 15,0 0-8-15,0 0 10 16,3-30-28-16,-3 36-3 16,0 29-20-16,-6 24-16 15,-13 27 5-15,-3 19-36 0,-2 11-64 16,-1 8-109 0</inkml:trace>
  <inkml:trace contextRef="#ctx0" brushRef="#br0" timeOffset="47531.59">9154 11676 14 0,'0'0'65'0,"0"0"-40"0,0 0-3 15,0 0-17-15,0 0 0 16,0 0-2-16,7 0-3 16,-7 0 5-16,0 0 7 15,0 0 19-15,0 0-13 16,3 0 12-16,1 0-14 16,-4 0 26-16,0 0-18 15,0 0 4-15,0 0-21 16,0 0-1-16,0 0-4 15,0 0 4-15,0 0-12 16,0 0 14-16,0 0-16 0,0 0 7 16,0 0 1-16,-14 0 7 15,-5 0 12-15,-4 0-2 16,-3 11-3-16,-4 8-13 16,-3-3 19-16,-7 8 15 15,-1 1-28-15,0-1 17 16,0 5-22-16,4-4 21 15,6 4-20-15,1 3 4 16,1-2-5-16,-4 10 3 16,6 3 3-16,0-2-2 15,5 7 0-15,0-5-1 16,1 11-1-16,2-6-1 0,2 0 0 16,4-2-3-16,-1-3 3 15,6 6-6-15,-1-9 10 16,4 8-15-16,5 1 16 15,0-1-20-15,0 6 20 16,5-6-12-16,9-2 4 16,0-8 0-16,5 8 0 15,5-9-5-15,6 11-4 16,5 1 12-16,7 2-6 16,1 5 0-16,8-2 2 15,4 5-8-15,5-10 9 16,2-1-4-16,3-2 3 15,3-8-1-15,3-3-4 16,2 0-2-16,0-3 8 16,9-3-12-16,2 1 12 0,1-11-3 15,2 6-1-15,-4-15 4 16,4 8 0-16,-5-7 0 16,-1 8-4-16,-3-3 12 15,7-2-15-15,-1 0 18 16,3-10-22-16,-5 2 5 15,4-1-3-15,1 1-12 16,6-1 4-16,1 3 8 16,0-3-3-16,0 6 10 15,1-3-17-15,0-2 18 0,0-6-8 16,-2 0 2 0,1-6 12-16,2-13-5 0,-4-16 0 15,-5-2-8-15,-9-4 3 16,-7-1-7-16,-8 2 5 15,-9-4-3-15,-3-4 6 16,-8-1 7-16,-4-10-4 16,-10 5 1-16,-1-5 0 15,0-8 11-15,-9-11-10 16,-3 0 7-16,-6 0 1 16,-5 8 0-16,-5 3-8 15,0 8-2-15,-10-1 8 16,-9 7-7-16,0-1 3 15,-3 3 0-15,-2 0-6 16,-9 2 10-16,0 1-7 0,-5-6 4 16,-4 6-5-16,-8 0 4 15,-4 2-6-15,-4 8 2 16,-1 9 1-16,-6-1 0 16,-6 6 1-16,-2 0-3 15,0 5 15-15,0-5-16 16,2 2 8-16,3-8-4 15,-2 6 1-15,-5-2-2 16,5-9 1-16,-1-1 0 16,7-1-1-16,4 2 13 15,3 5-21-15,3 12 17 16,5 7-14-16,-3 0 5 0,0 8 0 16,3 3 20-16,-7-5-14 15,4 5 12-15,-7 0-18 16,-7 0 12-16,1 0-12 15,-1 0 8-15,7-5 1 16,5-6-18-16,2 8 16 16,3-8-13-16,2 11 6 15,5 0 0-15,1 0 0 16,2 0-5-16,4 0 1 16,0 0 8-16,2 0-7 15,-2 11 11-15,-1-3-2 16,5 3-5-16,3-6-1 15,4-2 0-15,2 2 4 0,3 1-11 16,5-6-7 0,-1 5 14-16,3 1-20 0,-1-6 10 15,5 5-24-15,-1-3 8 16,4-2-42-16,3 0-68 16</inkml:trace>
  <inkml:trace contextRef="#ctx0" brushRef="#br0" timeOffset="48734.41">12263 12814 17 0,'0'0'22'15,"0"0"-12"-15,0 0 13 16,0 0-2-16,0 0 35 16,0 0 1-16,0 0 19 15,-8 0-15-15,25 0-45 16,4 0-16-16,5 0 4 16,10 5-10-16,13 1 7 15,11-1-6-15,11-5 2 16,18 0-1-16,25 0 4 15,17 0-4-15,12-5-4 16,15-6 7-16,-1 5 0 0,9-7 2 16,8 8-2-16,0-1 5 15,-4 6-8-15,-6 6 5 16,-16 12-1-16,-11 12 0 16,-20-6 5-16,-17 6-4 15,-16-9 2-15,-14-7 19 16,-12-1-21-16,-15-2 3 15,-13-11-4-15,-13 5-9 16,-12-5-31-16,-5 0-80 16,0-11-69-16</inkml:trace>
  <inkml:trace contextRef="#ctx0" brushRef="#br0" timeOffset="49382.06">14941 12854 14 0,'0'0'42'0,"0"0"-26"15,0 0 15-15,0 0-4 16,0 0 5-16,87 43-14 15,-82-43-3-15,-3 0-10 16,-2 0 5-16,0-5-7 16,0-14 4-16,-2 0 2 15,-12 1-5-15,-5-10 11 0,-2 4-14 16,-1 0 24 0,-3 0-10-16,1 5 15 0,3 3-28 15,0 2 17-15,9 9-4 16,3 5-11-16,4 0-1 15,5 0 4-15,0 0 33 16,0 0 7-16,5 5 3 16,14 6-48-16,4 3 4 15,0-4-5-15,1-2-1 16,4-2-3-16,7-1-3 16,-4 6 1-16,-2-3 10 15,-2 3-19-15,-5 8-2 16,-8 5-8-16,-12 16 9 15,-2 14 15-15,0 13 6 16,-16 11 0-16,-6-5-12 16,-2 2-10-16,2-13-29 0,0-3-109 15,11-16-74-15</inkml:trace>
  <inkml:trace contextRef="#ctx0" brushRef="#br0" timeOffset="50681.3">14883 12991 76 0,'0'0'19'0,"0"0"5"16,0 0 13-16,0 0 6 16,0 0-23-16,0 0-2 15,4 3-1-15,-2-3 6 16,-2 0 25-16,0 0-18 15,0 0 12-15,3 0-11 16,2 0 7-16,6 0-19 16,5 0-1-16,6-8-18 15,5 3 4-15,0-6-9 16,6 3 17-16,-6-3-13 16,0 5 4-16,-3 6-6 0,-2 0-51 15,-5 0-155 1</inkml:trace>
  <inkml:trace contextRef="#ctx0" brushRef="#br0" timeOffset="54217.27">15052 12886 5 0,'0'0'26'0,"0"0"-21"16,0 0 9-16,0 0-10 15,0 0 2-15,0 0 2 16,16 0 0-16,-8 0 0 15,0 0 5-15,0 0 24 16,3 0-1-16,1 0-2 16,0 0-26-16,-3 0 15 0,1 11-7 15,-1-5-5 1,-2 4-3-16,0-7-7 0,-5 2 20 16,-2-5 4-16,0 0-10 15,0 0-15-15,0-8-55 16,-5-13 41-16,-9-4 14 15,-2-4 13-15,0 5 0 16,-3 0 6-16,-3 5-15 16,-3 2 11-16,-1-1-10 15,-5 4 33-15,1 4-26 16,-3-1 19-16,4-3-28 16,7 9 5-16,3-8-8 15,6 7-5-15,7 1-10 16,1 5-30-16,5 0-34 15,0 0-57-15,0 0-8 0</inkml:trace>
  <inkml:trace contextRef="#ctx0" brushRef="#br0" timeOffset="54581.06">15141 12938 20 0,'0'0'112'0,"0"0"-62"0,0 0-19 15,0 0 36-15,0 0-21 16,0 0-6-16,16-6-24 15,-16 6-3-15,0 0-13 16,0 0-8-16,0 13-7 16,0 17 15-16,-7 18 18 15,-12 17-13-15,-6 8 16 16,-5-1-20-16,3 1 10 16,6-9-11-16,2-15-2 15,2-14-2-15,4-19-54 16,1-16-68-16,7 0-94 15</inkml:trace>
  <inkml:trace contextRef="#ctx0" brushRef="#br0" timeOffset="56790.18">15122 12873 28 0,'0'0'26'0,"0"0"-2"15,0 0 10-15,0 0-2 16,0 0-2-16,0 0 15 16,0 0-9-16,0 0 26 15,0 0-28-15,0 0-7 16,0 0-20-16,-2 0 9 15,-3 0-16-15,-9 0 2 16,-8-13 9-16,-8-4 22 16,-8-1-15-16,-3-1-18 15,3-3 2-15,-5-2 9 16,2 0-16-16,3 5 7 16,2-5-2-16,13 7 0 0,1 4 0 15,11 2-7-15,2 9 12 16,9 0-15-16,0 2 20 15,0 0-14-15,-3 0 9 16,3 0-10-16,0 0-3 16,0 0-11-16,0 0 5 15,0 0 5-15,0 0 0 16,0 0-3-16,0 0-12 16,0 0-81-16,0 0-59 15</inkml:trace>
  <inkml:trace contextRef="#ctx0" brushRef="#br0" timeOffset="57271.93">15106 12897 5 0,'0'0'45'0,"0"0"19"16,0 0-8-16,0 0 5 16,0 0-21-16,0 0-40 15,25 14-8-15,-25-22 8 16,-14-9 3-16,-5-7 14 16,-6 5 12-16,1 1-17 15,-4-1-2-15,2 3-4 16,1 2 7-16,3 3 4 15,3 0 3-15,8 9 7 0,6-3-21 16,2 5-10-16,3 0 12 16,0 0 2-16,0 0-10 15,0 0-20-15,0 0-51 16,8 5-72-16</inkml:trace>
  <inkml:trace contextRef="#ctx0" brushRef="#br0" timeOffset="60150.57">15510 12903 31 0,'0'0'25'0,"0"0"31"15,0 0-4-15,0 0 0 16,0 0-49-16,0 0-3 16,0 0-3-16,0-6-3 15,0 1-4-15,-5-9 10 16,-9 3-2-16,-2-7 5 16,-3-6 6-16,3-1-8 15,3-4 6-15,4 5-6 16,7-6 5-16,2 6-3 15,0 5-1-15,2-3 7 16,12 9-6-16,2 2 9 16,6 6-9-16,-1 5 0 0,2 0-3 15,1 0-3-15,-5 16-23 16,-3-3 26-16,-5 4 6 16,-6-4-2-16,-5-2-2 15,0 2 6-15,0-7-8 16,-5-6-6-16,-6 0-19 15,0-11-48-15,3-14 36 16,8-3 34-16,0-5 3 16,0 3 7-16,19 1 3 15,5 4 28-15,4 1-14 16,4 0 12-16,1 8-19 16,5 3 6-16,-5-4-19 0,2 9 10 15,-9-3 0-15,0 6-13 16,-7-3-1-16,-6-3 4 15,3-7-10-15,-3-1-7 16,4-11 13-16,2-5-9 16,3-8 7-16,7-3-23 15,7 3 22-15,1 8 6 16,5 11 2-16,-2 5 22 16,1 14-16-16,0 5-11 15,-1 0 14-15,5 16-16 16,-5 8 14-16,-2 8-6 15,-3 4 3-15,-5 6-7 16,-8-1 9-16,-4-6-6 0,-1-5-3 16,-6-12 3-16,-6-4-6 15,0-14 6-15,-1 0-10 16,1 0-33-16,11 0-45 16,6-6 80-16,13 4 6 15,9-4 25-15,10 6-19 16,8 0 14-16,6 0-6 15,8 6-4-15,6 2 0 16,-3 3-1-16,-9 2-7 16,-8-2 21-16,-13 2-26 15,-8-2 8-15,-11 2-13 16,-2-2 16-16,-7 8-11 0,0 5 3 16,1-2 5-16,0 15-6 15,2 12 0-15,4 10 0 16,1 11 2-16,1 10 18 15,-6 15-22-15,-1 1 35 16,-7-7-26-16,-6-22 18 16,-3-26-15-16,-7-23 0 15,0-18-12-15,-4 0-42 16,-9-11 24-16,-6-15-52 16,8-15 63-16,6 4 14 15,1 2 4-15,4 5 4 16,0 14-9-16,4 14 8 0,6 2 25 15,1 0-39-15,-3 13-1 16,-2 16-2 0,-6 14 3-16,0 17 8 0,-14 12-2 15,-11 4-12-15,-6-9 6 16,-2 0-3-16,-2-13 3 16,2-14-1-16,3-5-9 15,0-11 11-15,3-16-6 16,2-2-15-16,6-6 13 15,9 0-27-15,4 0 14 16,1 0 20-16,5 0 3 16,-3 5-3-16,-5 4 5 15,-8 6 7-15,-12 9 5 0,-4 15 2 16,-9-5-10-16,-8-4-14 16,-7-1 11-16,-5 1-4 15,-3-11-2-15,1-9-8 16,4-10 7-16,3 0-5 15,2 0 6-15,6 0-3 16,4 0 0-16,6 0 3 16,6 0-2-16,1 11 2 15,-1 14 2-15,-4 4 11 16,-7 9-7-16,3 0-1 16,-4-9 3-16,-3-2-14 15,0-14 11-15,-8-4-10 16,-3-9-6-16,-3-9-6 15,3-12 17-15,4-6-5 0,5-8 2 16,8 5 2-16,1-4-2 16,-2 4 6-16,5 8-6 15,-4 6 9-15,9 11-12 16,-4 5 9-16,6 0-3 16,-3-6 7-16,9 6-3 15,-2-13-8-15,3 0-5 16,4-9 7-16,0-8-9 15,6-2 9-15,-4-8 3 16,7 5-1-16,-4-8 1 16,-2-6-1-16,2 1 7 15,-2-11-5-15,-6-6-3 16,3-7 2-16,3 4-1 0,0 15 10 16,8 12-17-16,2 22 7 15,6 9-18-15,-3 10 18 16,3-3 11-16,0 3 15 15,0-5-10-15,9-1 12 16,1 1-16-16,4-3-12 16,5-8 0-16,2 2-1 15,4-2-14-15,6 3-17 16,-2-4-66-16,-2 10-178 16</inkml:trace>
  <inkml:trace contextRef="#ctx0" brushRef="#br0" timeOffset="-173471.93">9428 11746 36 0,'0'0'18'16,"0"0"-9"-16,0 0 3 16,0 0 38-16,0 0 0 15,0 0-26-15,13 8-10 16,-13-8-9-16,0 0-10 15,0 0 10-15,-10 0 2 16,-6 0 15-16,-6 0-6 0,0 0-6 16,-2 0-4-16,2 0 16 15,0-5-14-15,3 2 1 16,0 3-2-16,0-5-6 16,5-1 3-16,4 6-1 15,4 0-3-15,3 0 0 16,3 0 5-16,0 0-3 15,0 0 8-15,0 0-5 16,0 0-5-16,0 0 7 16,0 0-14-16,0-5 5 0,0 5 2 15,0 0-14 1,0 0-42-16,0 0-59 0</inkml:trace>
  <inkml:trace contextRef="#ctx0" brushRef="#br0" timeOffset="-172547.62">9417 11765 48 0,'0'0'38'15,"0"0"-32"-15,0 0 1 16,0 0 13-16,0 0 24 0,0 0-25 16,27 11-9-16,-27-11-10 15,0 0-14-15,0 0 4 16,-8 0 10-16,-6 0 11 16,-5 0-6-16,0 0-1 15,-5-5-4-15,-1-6 0 16,4-3 5-16,-3 3-4 15,5 1-2-15,-1 2 5 16,4-3-6-16,8 3 11 16,3 3-14-16,2 5 11 15,3 0-7-15,0 0 4 16,0 0 0-16,0 0 15 0,0 0 14 16,0 0 17-1,13 0-49-15,6 0-4 0,6 5-12 16,-1 3 16-16,4-3 0 15,1 6 13-15,-2-3-11 16,1-3-2-16,-4-5 0 16,-3 6 7-16,-7-6-1 15,-6 0-5-15,-4 5 17 16,-2-5-14-16,-2 0-8 16,0 0 2-16,0 0-2 15,0 0-18-15,0 8-43 16,-9-2 9-16,-1 5-109 15</inkml:trace>
  <inkml:trace contextRef="#ctx0" brushRef="#br0" timeOffset="-165194.33">8244 6866 1 0,'0'0'23'15,"0"0"-21"-15,0 0 21 16,0 0 0-16,0 0-9 16,0 0 3-16,0 0-9 15,10-13 22-15,-7 13-17 16,-3 0 15-16,0 0-13 16,0 0 7-16,0 0-8 0,4-3 7 15,-4 3-9-15,2 0-8 16,-2 0 0-16,0 0 3 15,0 0-14-15,0 0 4 16,0 0 2-16,0 0-12 16,-19 0 12-16,-8 0 0 15,-4 0 1-15,-6 3-1 16,-1 1-1-16,-5 5 2 16,-4-1 0-16,-2 3 0 15,3-6 8-15,0 3-13 0,2 1 12 16,1-2-8-1,6 4 1-15,1-3 0 0,4 0-3 16,1 0 7-16,10-2-9 16,0 2 14-16,0-6-17 15,5 1 16-15,1-3-13 16,-1 3 8-16,-3-3-3 16,2 0 0-16,1 0 2 15,2 0-5-15,-2 0 10 16,2 0-13-16,0 0 12 15,4 0-10-15,-1 0 8 16,3 0-4-16,-1 0 0 16,4 0 0-16,0 0-2 15,1 0 5-15,4 0-8 16,0 0 12-16,0 0-16 0,0 0 2 16,0 0-8-16,0 0-42 15,7 0-75-15</inkml:trace>
  <inkml:trace contextRef="#ctx0" brushRef="#br0" timeOffset="-124596.92">14229 1157 308 0,'0'0'49'0,"0"0"13"16,0 0-49-16,0 0 29 15,0 0 12-15,0 0-10 16,0 0-3-16,0 0-39 16,8 22 7-16,-8 28 3 15,0 21-12-15,0 14 10 16,0 10-11-16,2 10 6 15,-2-3-4-15,9 0-1 16,-7-16 8-16,1-19-17 16,-3-21-2-16,0-19-6 15,0-17-69-15,-8-10-43 0,-5-10-89 16</inkml:trace>
  <inkml:trace contextRef="#ctx0" brushRef="#br0" timeOffset="-123976.72">14201 1337 53 0,'0'0'71'0,"0"0"2"16,-21-83 11-16,13 58-8 16,2 12 1-16,6 2-30 15,0 9 17-15,0 2-35 0,0 0 31 16,0 0-22-16,0 0 20 16,0 0-9-1,6 13-8-15,7 6-17 0,10 14-17 16,1 6-3-16,3 13 7 15,0 7-17-15,5 6 15 16,4 2-17-16,-1 3 13 16,3-1-5-16,0-6 0 15,-8-20 0-15,-11-14-6 16,-8-21 19-16,-6-8-27 16,-2-16 2-16,-1-38 11 15,2-24-14-15,-4-19 12 16,0-10-3-16,0 8-2 15,0 4-2-15,2 14-33 16,3 17 5-16,4 13-50 0,-1 10-28 16,3 9 31-16,-1 11-10 15,7 13-63-15,2 8 20 16</inkml:trace>
  <inkml:trace contextRef="#ctx0" brushRef="#br0" timeOffset="-123629.8">14870 1127 264 0,'0'0'5'0,"0"0"31"16,0 0-36-16,0 0 15 16,0 0 29-16,0 0 12 15,40-56-18-15,-40 69-37 16,0 23 0-16,-11 20 2 16,-8 17 17-16,-2 13-14 15,-7 3-9-15,2 2 11 16,-5 3-16-16,5-10-6 15,1-7-9-15,1-15-18 0,5-21-35 16,3-20-14-16,4-21-61 16</inkml:trace>
  <inkml:trace contextRef="#ctx0" brushRef="#br0" timeOffset="-123412.86">14837 1068 59 0,'0'0'42'0,"0"0"2"16,0 0 17-16,0 0 7 16,24 78 7-16,-10-13-24 15,0 10-3-15,5 11-38 0,0 3 14 16,0 11-17-16,2-7 10 16,1-1-17-16,-9-17 0 15,-1-23-8-15,-10-26-38 16,-2-17-69-16,0-9-69 15</inkml:trace>
  <inkml:trace contextRef="#ctx0" brushRef="#br0" timeOffset="-123157.83">15016 1526 70 0,'0'0'78'15,"0"0"-14"-15,0 0 0 16,0 0-9-16,-98-54 23 0,58 54-38 15,-7 0 5-15,-5 0-24 16,5 2-8-16,3 4 17 16,6-3-29-16,14-1 17 15,10-2-13-15,8 3 17 16,3-3-17-16,3 0 8 16,0 0-12-16,0 0-1 15,11 0-3-15,20-14-56 16,9-10-41-16,7-8-65 15,0-3-36-15</inkml:trace>
  <inkml:trace contextRef="#ctx0" brushRef="#br0" timeOffset="-122927.31">15188 1071 82 0,'0'0'55'0,"0"0"22"16,0 0-15-16,0 0-8 15,0 0-24-15,0 0 31 16,37 108-39-16,-32-47 4 16,-2 15-25-16,3 7 17 15,-1 6-14-15,4 10 5 16,4 1-9-16,1-6 5 16,-6-11-11-16,0-26-19 15,-3-25-15-15,-5-27-93 16,0-5-88-16</inkml:trace>
  <inkml:trace contextRef="#ctx0" brushRef="#br0" timeOffset="-122753.36">15576 1034 313 0,'0'0'12'0,"0"0"12"16,-123 15 33-16,45 7-18 15,-4 2-30-15,-4 1-9 16,1-7-9-16,7 1-47 16,10-5-141-16</inkml:trace>
  <inkml:trace contextRef="#ctx0" brushRef="#br0" timeOffset="-118511.13">14079 964 160 0,'0'0'2'0,"0"0"-1"16,0 0-2-16,0 0 2 15,0 0 10-15,0 0 32 0,0 0-12 16,0 2 10-16,0-12-16 16,0-4 18-16,11-5-37 15,8-2 14-15,12-1 0 16,9 3-4-16,19-5-8 15,13 0-6-15,15 0 6 16,10 0-3-16,6-3 0 16,8 5 2-16,11 1-14 15,14 2 8-15,5 8-3 16,9 9-14-16,8 2 6 16,-3 15 3-16,-9 18-11 15,-3 7 13-15,-12 11-6 16,-14 14-6-16,-13 15 17 0,-17 22-19 15,-21 17 36-15,-22 18-17 16,-27 17 0-16,-17 15 10 16,-47 16-3-16,-40 9 0 15,-29-3-6-15,-26-6 10 16,-23-16-22-16,-11-23 7 16,-12-28-1-16,-2-26-21 15,2-28 10-15,7-29 5 16,-1-32-3-16,5-17 6 15,3-39-11-15,14-23 14 16,14-15 8-16,15-9-3 16,23-2 3-16,23-5 27 0,17-3 0 15,25-3 14-15,13 0 10 16,20-3-27-16,10-8 14 16,24-5-41-16,30-5 15 15,30-9-13-15,22-5-4 16,28 8-15-16,12-2-4 15,9 13-25-15,0 18-25 16,-17 23-42-16,-22 39-54 16</inkml:trace>
  <inkml:trace contextRef="#ctx0" brushRef="#br0" timeOffset="-94194.82">14030 861 62 0,'0'0'44'16,"0"0"10"-16,0 0-27 15,0 0 10-15,0 0-18 16,0 0-14-16,0 0-2 16,0 0 3-16,-3 0-1 15,3 0-4-15,0 0 21 16,0 0-20-16,0 0 9 15,0 0-10-15,0 0 7 0,0 0 2 16,0 0 4-16,0 0 8 16,0-5-19-16,7 3-6 15,5-7 10-15,9 1-14 16,5 0 0-16,4 3 6 16,11-4-2-16,5 7 3 15,11-1 0-15,8-2 1 16,6 0-10-16,2 2 11 15,0 0-10-15,6 3 16 16,6 0-10-16,4 3 8 16,6 13-7-16,3 0 1 0,5 9 0 15,0 1 0-15,1 4 6 16,2 5-12-16,-3 8 13 16,-4 5-17-16,2 11 8 15,-11 6-1-15,-6 10 2 16,-11 6 1-16,-12-1 9 15,-7 9 4-15,-17 8-9 16,-6 8 0-16,-15 10-8 16,-16 1 16-16,-9 8-17 15,-34 0 10-15,-17 2-8 16,-21 3 3-16,-14-11 0 16,-19-10 0-16,-12-14-1 15,-9-14-5-15,-7-15-5 16,1-17 10-16,0-15-27 15,0-20 28-15,2-13-10 0,3 0 10 16,7-24 0-16,-1-14 0 16,8-13 7-16,10-13-1 15,11-11 5-15,18-9-4 16,8-2 0-16,11-5-6 16,9-6 18-16,9-5-15 15,11 0 8-15,5-6-6 16,13 3-5-16,12-8-2 15,5-10 10-15,5-4-18 16,26-4 0-16,11 4 7 16,13 3-23-16,10 8 13 15,8 12-16-15,4 9 10 0,10 23-14 16,7 10-23-16,12 16 30 16,9 11-58-16,10 20 1 15</inkml:trace>
  <inkml:trace contextRef="#ctx0" brushRef="#br0" timeOffset="-93614.92">15526 891 28 0,'139'78'17'16,"-10"11"13"-16,-21 2-27 15,-19 11 11-15,-18 6-9 16,-22 5 2-16,-23 8 20 16,-19 3-7-16,-16 2 14 15,-45 11-26-15,-31-3 17 16,-28 1-20-16,-26-6 3 0,-16-14-1 15,-16-17-14 1,-8-26 6-16,-3-18-1 0,-5-22 2 16,2-21 0-16,-3-11-2 15,9-11 1-15,11-32-4 16,13-13 1-16,22-14 0 16,21-14 8-16,20-7-4 15,19-9 2-15,19-7 15 16,13-3 8-16,17-6 0 15,12-2 4-15,12-1-18 16,9-5 27-16,29-2-35 16,16 2 25-16,14-2-28 0,19 5 20 15,11 0-18 1,11 8-1-16,8 13-1 0,7 17 3 16,1 8-9-16,11 18-4 15,0 17 2-15,5 22-18 16,8 18 26-16,8 21-36 15,7 33 27-15,1 13-15 16,1 14 4-16,-17 13 13 16,-15 8-7-16,-26 16 14 15,-26 14 2-15,-25 10-2 16,-27 23 0-16,-23 15 0 16,-9 21 4-16,-38 12 10 15,-26-7 1-15,-23-11-3 16,-29-32 0-16,-18-33-11 15,-19-39 4-15,-10-35-5 0,-3-31-10 16,0-25-31-16,7-25-14 16,17-23-84-16</inkml:trace>
  <inkml:trace contextRef="#ctx0" brushRef="#br0" timeOffset="-85145.94">15526 676 0 0,'0'0'18'15,"0"0"13"-15,0 0 8 16,0 0-1-16,0 0 16 16,0 0-15-16,0 0 10 15,0 0-35-15,31 19-14 16,-4-3-6-16,2 8-2 16,7 3 2-16,8 2-8 0,-1 6 14 15,3 0-5-15,6 6 5 16,2 2 1-16,3 2 4 15,-3 3 3-15,0 6-7 16,-10 9 2-16,-1 4 10 16,-10 8-13-16,-3 11 2 15,-6 5-4-15,-8 1 5 16,-2 2-14-16,-3-5 18 16,-6-4-17-16,0-3 15 15,-1-12-6-15,-1-6 1 16,-3-7 0-16,0-7-7 15,0-6 7-15,0-4 0 16,0-5 6-16,0-6-4 0,0-7 5 16,0-6-9-16,2-11 5 15,-2-2-3-15,0 0 0 16,3-3 0-16,-3 0-2 16,0 0 10-16,0 0-16 15,0 0 15-15,0 0-13 16,0 0 7-16,0 0-2 15,0 0 0-15,0-6-4 16,0-9 5-16,0-15 0 16,0-18-8-16,0-20 8 15,-5-12-6-15,-2-17 5 16,-3-8-1-16,-1-3-8 0,-5 0 9 16,-3 6 1-16,-8 11 0 15,0 13-4-15,-6 6 11 16,-2 9-15-16,-3 13 8 15,3 7-11-15,4 10-92 16</inkml:trace>
</inkml:ink>
</file>

<file path=ppt/ink/ink2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18T05:01:54.841"/>
    </inkml:context>
    <inkml:brush xml:id="br0">
      <inkml:brushProperty name="width" value="0.05292" units="cm"/>
      <inkml:brushProperty name="height" value="0.05292" units="cm"/>
    </inkml:brush>
  </inkml:definitions>
  <inkml:trace contextRef="#ctx0" brushRef="#br0">3780 6610 89 0,'0'0'60'0,"0"0"-6"15,0 0-1-15,0 0 2 16,0 0 6-16,-14-80-24 15,14 71 17-15,0 7-36 16,0-1 21-16,0 3-28 16,0 0 23-16,0 0-20 15,0 9 1-15,0 23 1 16,0 21-11-16,0 20-5 16,0 13 14-16,3 6-14 15,-1-1 5-15,1 3-10 16,-3-10-11-16,0-12-4 0,0-18-54 15,0-28-44-15,-5-17-111 16</inkml:trace>
  <inkml:trace contextRef="#ctx0" brushRef="#br0" timeOffset="400.76">3661 6716 192 0,'0'0'121'0,"0"0"-44"15,0 0 2-15,0 0-33 16,0 0 8-16,0 0-34 16,54 67-15-16,-33-25 5 0,4 4-4 15,-3 0 11 1,-1-8-7-16,1-6-13 0,-9-13 13 16,-4-8-18-16,-4-9 8 15,-2-2-12-15,2-10-5 16,1-20-8-16,2-10 22 15,-3-14-9-15,1 0 5 16,-1 2-8-16,0 10 10 16,1 7-4-16,-1 13 7 15,-2 12 4-15,-1 7-2 16,5 3 7-16,-5 24-3 16,6 19-4-16,1 27 11 0,-2 13-4 15,2 15-2 1,-4 6-5-16,3-2 0 0,3-8 0 15,3-8-9-15,-4-19-5 16,-4-23-29-16,-3-23-109 16,-1-21-101-16</inkml:trace>
  <inkml:trace contextRef="#ctx0" brushRef="#br0" timeOffset="611.27">4133 7094 163 0,'0'0'108'16,"0"0"-17"-16,0 0-45 15,0 0 24-15,0 0-29 0,62 86-11 16,-51-45-20-16,0 7 8 16,-3 0-16-16,1 1 1 15,-2-3-3-15,-2-14-24 16,2-10-16-16,-7-15-81 15,2-7-75-15</inkml:trace>
  <inkml:trace contextRef="#ctx0" brushRef="#br0" timeOffset="750.22">4217 6879 267 0,'0'0'58'0,"0"0"-58"16,0 0-38-16,0 0-6 15,0 0-136-15</inkml:trace>
  <inkml:trace contextRef="#ctx0" brushRef="#br0" timeOffset="1600.55">4396 6998 358 0,'0'0'75'0,"0"0"-30"16,0 0-42-16,0 0 18 0,0 0-16 15,0 0 28 1,-51 32 0-16,20-5-7 0,7 3-23 16,3-4-1-16,2 4-2 15,5-1 4-15,8 1 2 16,6-3-5-16,0 0 26 15,16-3-25-15,17-2 5 16,5-7 0-16,8 2-14 16,4-17 6-16,-1 0-15 15,-6 0-4-15,-2-19-9 16,-9-5 19-16,-7-6-2 16,-6 3-5-16,-5 3 29 15,-4 5-14-15,-4 3 4 16,-4 6 0-16,1 7-2 0,-3 3 5 15,0 0-10-15,0 0-3 16,0 3 0-16,0 23 15 16,7 12-16-16,7 13 9 15,3-5-23-15,-3-6 2 16,-7-16 21-16,-1-15 2 16,-3-9 1-16,-3 0 12 15,0-30-9-15,0-18 44 16,0-9-22-16,5-3 13 15,4 7-18-15,3 13-5 16,11 10-10-16,6 8-8 16,4 9-8-16,2 8-55 15,0 5 41-15,-7 0-51 0,-7 2 12 16,-4 7-34-16,-10-4-13 16,-3 0-16-16,-4 3 39 15,0-8 57-15,0 0 28 16,0 3 3-16,0 0 30 15,0 2 17-15,0 8 6 16,0 4 34-16,0 4-41 16,-6 3-5-16,3 3-17 15,-2 5 0-15,5-2 23 16,0-3-39-16,5-3 13 16,9 1-15-16,5-10 25 15,0-4-21-15,2-5 1 0,2-6-7 16,1-6-7-16,-3-20 0 15,1-7-12-15,-8-5 12 16,-5 1 0-16,-9 2 1 16,0 8 3-16,-23 6-8 15,-17 10-5-15,-15 11 9 16,-8 0 0-16,-3 18 5 16,8 7-11-16,9-4-37 15,17-2 3-15,18-6-86 16,14 1-57-16</inkml:trace>
  <inkml:trace contextRef="#ctx0" brushRef="#br0" timeOffset="1954.76">5382 6971 271 0,'0'0'43'15,"0"0"12"-15,0 0-39 16,-86 75 2-16,65-51 29 16,11-5-11-16,2 5-26 15,8 3 30-15,0 3-31 16,2 2-1-16,21 0-3 16,1 1 9-16,3-4-10 0,-5-2-3 15,-1-5 2 1,-7-7-2-16,-9-6 7 0,-2-7-4 15,-3 1 0-15,-3 0 3 16,-23 2-7-16,-12 1 12 16,-4-1-4-16,7 1-8 15,5-6 6-15,11 0-6 16,6 0-14-16,7 0-20 16,6-11-69-16,0-14-19 15,11-4-62-15</inkml:trace>
  <inkml:trace contextRef="#ctx0" brushRef="#br0" timeOffset="2333.69">5550 7006 113 0,'0'0'122'16,"0"0"-11"-16,0 0-31 16,0 0 23-16,0 0-52 15,0 0-17-15,33 24-32 16,-33 0 5-16,0 0 1 15,-5 0-11-15,-2-7 9 16,7 4-10-16,0-5 8 16,0 3-2-16,4-3 13 15,15 1-13-15,5-1 10 16,4-8-5-16,-2-3-4 16,7-5 1-16,0-3-2 15,-3-13-2-15,-6-5-1 0,-8 2-2 16,-13 3 6-16,-3 2-6 15,-8-4-2-15,-19-4-1 16,-11 6 12-16,-3-3-7 16,0 5 2-16,1 3-1 15,7 1 0-15,11 5-1 16,6-1-22-16,11 3-67 16,5-7-25-16,2-6-46 15,25-3-61-15</inkml:trace>
  <inkml:trace contextRef="#ctx0" brushRef="#br0" timeOffset="2649.39">6088 6680 48 0,'0'0'19'0,"0"0"40"15,0 0 4-15,0 0 12 16,-111-61-28-16,78 61-6 15,1 21 2-15,6 11 1 16,7 8-17-16,7 12-7 16,6 9-6-16,6 15-6 15,0 12 11-15,0 7-11 16,13 1 16-16,1 6-17 16,3 4 16-16,-1-2-10 0,5 1 1 15,-4 3-3 1,-3-14-8-16,-4-13-6 0,-4-17 1 15,-6-15-15-15,0-25-46 16,0-11-1-16,0-13-36 16,0-2-64-16,0-31-53 15</inkml:trace>
  <inkml:trace contextRef="#ctx0" brushRef="#br0" timeOffset="2921.15">6025 7393 139 0,'0'0'110'16,"0"0"-22"-16,0 0-53 16,0 0 36-16,0 0-23 15,0 0 31-15,-103-48-46 0,71 48-6 16,-3 0-7-16,5 0-8 16,-1 0 19-16,7 0-29 15,6-3 15-15,6 0-14 16,7 0 1-16,-1 3 4 15,6 0-8-15,0 0 0 16,0 0-2-16,0 0-20 16,0 0-31-16,6 0-24 15,4 0-69-15,4 0-32 16,0 0-67-16</inkml:trace>
  <inkml:trace contextRef="#ctx0" brushRef="#br0" timeOffset="3664.48">6041 6594 211 0,'0'0'85'0,"0"0"-82"15,0 0 16-15,0 0 3 0,0 0 1 16,28 105 12-16,-14-51-12 16,-7 16 26-16,7 5-30 15,3 8 17-15,-1 6-22 16,3-5 19-16,0-6-24 15,0-14 4-15,-5-15-13 16,-4-17 2-16,-4-14-6 16,-1-12-23-16,0-6 3 15,6-8-72-15,3-19-139 16</inkml:trace>
  <inkml:trace contextRef="#ctx0" brushRef="#br0" timeOffset="3814.81">6273 7000 205 0,'0'0'78'16,"0"0"10"-16,0 0 4 16,-103 0-13-16,68 3-62 15,-1 11-6-15,3-1 0 16,-2-2-22-16,0-6-38 16,2-5-113-16</inkml:trace>
  <inkml:trace contextRef="#ctx0" brushRef="#br0" timeOffset="5418.7">7169 6868 43 0,'0'0'69'0,"0"0"-5"16,-12-83 10-16,5 56 14 16,-2 3-25-16,4 2-23 15,0 9 10-15,2 5-27 16,3 5 5-16,0 3-7 16,0 0 19-16,0 11 8 15,0 21-37-15,0 20 6 16,8 15-14-16,6 14 1 15,-3 10 7-15,-1 3-13 16,4-2 2-16,-3-12-6 16,-3-18-30-16,-6-19-62 0,-2-24-66 15,0-19-199 1</inkml:trace>
  <inkml:trace contextRef="#ctx0" brushRef="#br0" timeOffset="5619.63">7319 6794 304 0,'0'0'128'0,"0"0"-78"15,0 0-49-15,26 120 35 16,-17-58 3-16,1 5-1 16,1 3-33-16,3 6 9 0,-1-4-5 15,1-5-15-15,-6-13 6 16,-3-16-22-16,-5-22-68 15,0-16-85-15,-2-16-147 16</inkml:trace>
  <inkml:trace contextRef="#ctx0" brushRef="#br0" timeOffset="5916.82">7225 6812 266 0,'0'0'132'0,"0"0"-65"15,0 0 3-15,0 0-2 16,99-43-20-16,-69 43-25 16,5 0-13-16,3 0-7 15,2 0 0-15,4 8-6 0,-3 3 11 16,-4 0-17-16,-9-1 10 16,-9 4-2-16,-16 2-10 15,-3 13 2-15,-22 6 7 16,-19 8 2-16,-5 3-13 15,-3-5 12-15,0-9 0 16,11-8-41-16,3-11 11 16,10-4-53-16,12-7-26 15,13-2-123-15</inkml:trace>
  <inkml:trace contextRef="#ctx0" brushRef="#br0" timeOffset="6335.5">7725 7151 280 0,'0'0'82'0,"0"0"-9"16,0 0-5-16,0 0-35 0,0 0 20 15,0 0-12-15,-13-59 9 16,13 83-24-16,11 14-20 16,8 12-2-16,0 10-8 15,2 2 2-15,1-6-15 16,-2-4 16-16,-5-20-2 15,-4-19-7-15,-6-13 18 16,1-3-16-16,0-29-14 16,1-17 21-16,-1-10 1 15,-3 3-1-15,-1-3-1 16,3 13-21-16,2 11-7 16,3 6-82-16,-1 10-42 0,5 14-167 15</inkml:trace>
  <inkml:trace contextRef="#ctx0" brushRef="#br0" timeOffset="6702.34">8130 7011 356 0,'0'0'106'15,"0"0"-48"-15,0 0-13 0,0 0 10 16,89-26 2-16,-86 26-32 16,-3 0 6-1,0 0-31-15,0 4-2 0,-8 16-3 16,-11 1-4-16,0 1 14 16,-3-4-5-16,3 1 2 15,2-6 4-15,7-2 16 16,8-5-14-16,2-1 41 15,0-5-5-15,0 2 41 16,7 4-41-16,19 2-22 16,3 3-22-16,1 0-3 15,0-3-19-15,-1 2-28 16,-1-1-4-16,-7-1-73 16,-4-8 10-16,-4 0-79 15,-5-6-115-15</inkml:trace>
  <inkml:trace contextRef="#ctx0" brushRef="#br0" timeOffset="6885.89">8254 6783 293 0,'0'0'102'0,"0"0"-12"16,0 0-14-16,0 0 9 16,0 0-35-16,0 126-9 15,0-26-38-15,0 7-2 16,0-2 3-16,0-3-8 15,0-5-26-15,0-14-24 16,0-18-56-16,0-25-176 16</inkml:trace>
  <inkml:trace contextRef="#ctx0" brushRef="#br0" timeOffset="8052">8978 6842 154 0,'0'0'199'16,"0"0"-69"-16,0 0-34 16,0 0-54-16,0 0 45 15,0 0-31-15,-9-76 15 16,9 76-35-16,0 0 6 15,2 6-16-15,10 18-7 16,6 19-19-16,4 19 5 16,1 11-20-16,0 1 30 0,-1 4-27 15,3-2 24-15,-6-6-17 16,0-8 7-16,-3-25-2 16,-8-9 0-16,-2-15 6 15,-3-13-16-15,-3 0 2 16,7 0 7-16,7-17-43 15,2-7 40-15,3-5-32 16,0-3 27-16,-2 4-3 16,-4 10-1-16,-8 10 9 15,-2-3 8-15,-3 11-16 16,0 0 11-16,0 0-1 16,0 0-18-16,0 11 19 0,0 5-13 15,0 8 8 1,0 1 5-16,6 1 2 0,2-2-6 15,6 0 16-15,2-2-14 16,0-5 10-16,3-7-2 16,-2-7-4-16,2-3-2 15,0-6 0-15,-1-18 1 16,1-5-2-16,-7-3-5 16,-7-1-3-16,-5 3-8 15,0 4 17-15,-24-4-23 16,-9 6 17-16,-11 5-3 15,-1 8 4-15,-11 8 5 16,2 3-14-16,2 0 10 16,12 9-51-16,10-1 10 15,11 3-31-15,16-1-5 0,3 6-50 16,17 6-128-16</inkml:trace>
  <inkml:trace contextRef="#ctx0" brushRef="#br0" timeOffset="8886.52">9624 7180 205 0,'0'0'115'0,"0"0"-53"16,0 0 2-16,0 0-24 16,0 0-18-16,0 0-19 15,-12 35 2-15,-12-2 3 0,6 1-4 16,1-1-4-16,3 2 7 15,14-3 0-15,0-2-5 16,0-6 22-16,19-2-22 16,5-12 5-16,15-10-7 15,9 0-26-15,8-21 13 16,3-9 13-16,0-10-9 16,-7-1 20-16,-3 1-13 15,-12 8 10-15,-6 2-3 16,-10 9-5-16,-7 5 4 15,-3 8-4-15,-8 2 1 16,-3 6-5-16,0 0 3 0,0 0-5 16,-3 0-28-16,-19 14 34 15,-7 7 2-15,-7 6 1 16,-5 8-3-16,1-8 4 16,-1 2-11-16,6 1 14 15,10-6-14-15,11-2 15 16,14-4 2-16,0-1 1 15,9 2 9-15,15-14-6 16,8-3-11-16,6-2-2 16,-3-15 2-16,-2-20 7 15,-5-8-2-15,-7-9-14 16,-4 4 10-16,-6 0-7 16,-8 13 3-16,-1 18-1 0,-2 12 0 15,0 5-5 1,0 0 3-16,0 0-33 0,0 19 36 15,3 11 0-15,5 4-5 16,2 7-5-16,7-4-4 16,-3-4-7-16,2-9-11 15,-2-11 27-15,2-13-8 16,-3-2-15-16,6-31-36 16,-3-17 34-16,-2-15 14 15,-3-11 12-15,-3-2 4 16,-2 0 0-16,-3 3 6 15,-3 11-5-15,0 18 19 0,0 25-14 16,0 15 16 0,0 6-21-16,0 41 72 15,0 20-44-15,0 25-8 0,0 14-7 16,0-3 12-16,2-3 15 16,6-5-29-16,1-14 24 15,1-18-30-15,-1-18 5 16,-7-17-2-16,-2-14-18 15,3-8-22-15,-3-8-57 16,2-27-56-16,1-8-11 16</inkml:trace>
  <inkml:trace contextRef="#ctx0" brushRef="#br0" timeOffset="9956.01">10935 6697 342 0,'0'0'52'16,"0"0"-42"-16,0 0 19 15,0 0 20-15,0 0-17 16,0 0-7-16,16 26-17 15,-34 28 3-15,-13 13-9 16,-1 14 1-16,-6 8 2 16,2-1-6-16,1 1 2 0,7-5-1 15,7-17 0 1,5-19-15-16,8-21-23 0,-1-24-53 16,7-3-8-16,2-40-97 15,0-23 101-15</inkml:trace>
  <inkml:trace contextRef="#ctx0" brushRef="#br0" timeOffset="10532.87">10773 6911 28 0,'0'0'98'0,"40"-91"-8"16,-29 75-14-16,-3 16 21 15,1 16-23-15,1 30-31 16,3 21-35-16,1 17 2 16,-1 4-5-16,-4 4 1 0,2-9-9 15,-1-5 13-15,-1-19-20 16,-4-16 6-16,-5-21-21 15,0-20-75-15,0-2-56 16,0-18-12-16,-5-18 101 16,-4-4 58-16,2 6 9 15,-7 1 17-15,2 12 30 16,-4-1 35-16,0 6 7 16,-6 8-18-16,-2-5 27 15,-1 4-42-15,1 4 13 16,8 5-36-16,4 0 3 15,10 0-26-15,2 0 14 0,0 0-10 16,0 0 27 0,23 3-22-16,14 2-19 0,13-3-35 15,11-2 11-15,7-2 10 16,5-17-1-16,0 3 12 16,-7-8 0-16,-14 8-2 15,-12 5 10-15,-17 8-2 16,-13-2-1-16,-8 5-2 15,-2 0-3-15,0 0-24 16,-15 0 0-16,-24 13 27 16,-6 9-3-16,-13 2 9 15,1 8-2-15,5 1-2 16,7-4 2-16,12-2 9 16,11 0-3-16,17-6 19 15,5 3 1-15,8 1 16 0,19-4-38 16,13-13-5-16,7-5-3 15,4-3-21-15,1-27-32 16,-5-10 14-16,-15-17-24 16,-10-11-68-16,-15-2-58 15</inkml:trace>
  <inkml:trace contextRef="#ctx0" brushRef="#br0" timeOffset="10699.48">11147 6718 114 0,'0'0'111'15,"0"0"29"-15,0 0-58 16,0 105 18-16,16-27-61 0,5 6-12 16,7 1-13-16,-1 1-7 15,0-3-6-15,-3-5-1 16,-1-13-14-16,-4-19-76 16,-3-22-31-16,1-21-115 15</inkml:trace>
  <inkml:trace contextRef="#ctx0" brushRef="#br0" timeOffset="10955.58">11593 7180 9 0,'0'0'133'0,"0"0"-30"15,0 0-4-15,0 0-27 16,0 0-22-16,0 0-50 16,51-56-14-16,-81 64 14 15,-10 16 20-15,-9 3-19 16,-3 3 15-16,5-4-12 0,4-4 9 15,8-1-11-15,7-1 17 16,12-5 10-16,16 2-20 16,0 5 25-16,19-4-26 15,14 1-8-15,13-8-13 16,0-11-14-16,0-3-52 16,1-27-8-16,-9-18-28 15,-14-11-21-15</inkml:trace>
  <inkml:trace contextRef="#ctx0" brushRef="#br0" timeOffset="11383.34">11478 6670 80 0,'0'0'75'0,"0"0"20"16,0 0 34-16,0 0-68 16,14 99-59-16,2-35 25 15,6 6-21-15,5 12 5 16,0-2-2-16,0 3-8 15,-3-10 16-15,-5-14-10 16,-5-22 4-16,-11-18-2 16,-3-19-18-16,0-15-49 15,0-31 12-15,-8-16 46 16,-1 0 6-16,7 8-3 16,-3 22 2-16,5 15 0 15,0 17-5-15,0 4 37 16,16 20-33-16,8 13-8 0,-3 6 3 15,-2 5 1-15,-5-13 0 16,-2-10 4-16,-10-9-5 16,-2-16 7-16,3 0 23 15,2-16-17-15,1-22 36 16,4-10-41-16,1-6 19 16,3 3-9-16,-4 13 1 15,4 6-8-15,3 16-6 16,-1 3-8-16,-5 7-25 15,2 6-25-15,-7 0-69 16,-1 11-68-16</inkml:trace>
  <inkml:trace contextRef="#ctx0" brushRef="#br0" timeOffset="12051.54">11847 7119 189 0,'0'0'134'0,"0"0"-22"16,0 0-1-16,0 0-34 15,0 0-54-15,0 0-4 16,96 5-12-16,-61-5-7 16,3-8 7-16,-3-8-9 15,3-3 2-15,-3-8-4 16,-5 3 2-16,-8 0-11 16,-6 5 4-16,-4 3-30 0,-12 2 17 15,0 3-25 1,0-2 14-16,-9 5-10 0,-13 8 20 15,-5 0 9-15,-2 16 14 16,-4 11 1-16,0 8 2 16,3 3 14-16,6-1-14 15,10 4 34-15,14 2-21 16,0-1 24-16,19 10-11 16,14-12-15-16,4-2-5 15,8-14-6-15,0-16-6 16,4-8-31-16,0-16 18 15,-2-19-3-15,-2-8 19 16,-3-5-25-16,-7-4 13 16,-9 4 7-16,-7 5 5 15,-7 5-3-15,-5 12 8 0,-3 9 2 16,-4 9-4-16,0 5 13 16,0 3-15-16,-11 0 12 15,-8 14 18-15,-6 10-2 16,-2 6-14-16,6 2-10 15,4 3 16-15,3 0-9 16,12 3 14-16,2-3-15 16,0 2 10-16,0-4-14 15,10-7 2-15,4-1-5 16,0-9-2-16,-7-5-4 16,0-3 8-16,-7-8-13 15,0 0 4-15,0 2-3 0,-19 1-4 16,-1-1 6-1,-2-2 2-15,3 0-4 0,3 0-14 16,6 0-36-16,6 0-20 16,4-7-51-16,0-10 19 15,25-1-16-15,13-1-52 16</inkml:trace>
  <inkml:trace contextRef="#ctx0" brushRef="#br0" timeOffset="12350.98">12716 7178 64 0,'0'0'86'15,"0"0"8"-15,0 0-36 16,0 0 17-16,0 0 1 16,0 0-28-16,82-54-8 0,-82 51-29 15,0 3 13-15,-9 0-17 16,-7 0 18-16,-3 0-15 16,-2 11 15-16,-1 5-18 15,6 3-1-15,-1 5 1 16,6 0-4-16,9 4 19 15,2-4-17-15,0 5 28 16,2-2-17-16,14 10 17 16,-2-4-15-16,-2-6 5 15,-10-9 1-15,-2-7-13 16,0-2-11-16,-9-7-7 16,-12-2 2-16,-14 0-15 15,-3-16-37-15,0-11-88 16,10-10-97-16</inkml:trace>
  <inkml:trace contextRef="#ctx0" brushRef="#br0" timeOffset="15818.79">5789 8358 213 0,'0'0'182'16,"0"0"-83"-16,0 0-53 15,0 0 6-15,0 0-14 16,0 0 5-16,0 0-5 16,-5-2-28-16,2 2 2 15,-5 0 1-15,-8 0-26 16,-15 0 28-16,-14 0 13 15,-7 8-15-15,-8-6 3 16,3 3-7-16,6-1-5 16,8-2-4-16,10-2 15 15,10 0-30-15,7 0-2 16,11 0-52-16,5 0-76 16,0-11-34-16,11-5-212 0</inkml:trace>
  <inkml:trace contextRef="#ctx0" brushRef="#br0" timeOffset="16806.99">6601 8095 99 0,'0'0'74'0,"0"0"-40"15,0 0 8-15,0 0-4 16,0 0 41-16,13-73-11 15,-13 60 12-15,0 4-42 16,3 7 7-16,1 2-10 16,-4 0 3-16,0 0-16 15,0 0-21-15,0 24-2 16,0 19 6-16,0 22-6 16,-9 13 2-16,1 0 6 15,-3 0-3-15,0 0-8 16,3-8 2-16,3-9 2 15,-1-7 14-15,3-5-13 0,-2-20 0 16,3-5 0-16,-2-10-2 16,1 2-30-16,3-8-18 15,-5-3-7-15,5 1-20 16,-2-6-33-16,2 0-75 16</inkml:trace>
  <inkml:trace contextRef="#ctx0" brushRef="#br0" timeOffset="17884.54">6929 8106 328 0,'0'0'92'0,"0"0"-45"15,0 0-18-15,0 0 20 16,0 0-45-16,0 0-4 16,3 35 0-16,-32 8 6 15,-6 7-6-15,-1 7 11 16,6-1-19-16,0 4 16 15,11-7-13-15,5 7 5 16,12-7 0-16,2 1 12 16,6-5-9-16,18-7 6 15,11-7 3-15,8-13-13 16,1-14 7-16,5-8-12 16,-6 0-5-16,1-24-12 15,-11-6 23-15,-9-5-26 0,-10 0 26 16,-9 3-28-16,-5 3 21 15,0 7-16-15,-17 6 8 16,1 5 7-16,-3 6 5 16,0 5 0-16,0 0 6 15,3 0 25-15,-1 5-13 16,4 14 25-16,8 0-35 16,2 8 11-16,3-1-10 15,0 10 12-15,16-7-18 16,1-5-5-16,2-5 0 15,0-6-29-15,2-13-42 16,-2 0-117-16,2-15-67 0</inkml:trace>
  <inkml:trace contextRef="#ctx0" brushRef="#br0" timeOffset="18380.41">7505 8334 250 0,'0'0'99'0,"0"0"-45"16,0 0-1-16,0 0-22 15,0 0 7-15,0 0-37 16,58-65-2-16,-69 58-4 16,-13 1 5-16,-9 6-4 0,-9 0 15 15,0 8-16 1,-5 14 12-16,-2 2-5 0,6 0 6 15,3 6-9-15,9-6 2 16,15-5-1-16,7-1 1 16,9 1-1-16,4 3 8 15,20-11-2-15,9 2-6 16,4-13 5-16,-1 0-11 16,-1-19 1-16,-2-10 2 15,-3-9-8-15,-6 0 11 16,-5 6-6-16,-8 2 13 15,-3 14-17-15,-2 8 20 0,-6 8-21 16,0 0 21-16,0 0-10 16,0 30 2-16,0 13 27 15,5 16-24-15,0 3 0 16,4 0 3-16,-2 0-6 16,-1-3 8-16,0-11-8 15,-1-13-2-15,0-5 0 16,-5-11-1-16,0-12-23 15,0-4-47-15,0-3-33 16,4 0-45-16,3 0-40 16</inkml:trace>
  <inkml:trace contextRef="#ctx0" brushRef="#br0" timeOffset="18902.78">7843 8737 292 0,'0'0'181'16,"0"0"-106"-16,0 0-30 16,0 0 20-16,0 0 27 15,0 0-48-15,0-2 23 0,0 2-42 16,0 0 29-16,0 0-48 15,2 0-6-15,1 0-8 16,-3 0-55-16,0 0-40 16,0-6-80-16,0-7-89 15</inkml:trace>
  <inkml:trace contextRef="#ctx0" brushRef="#br0" timeOffset="19987.32">8003 8275 37 0,'0'0'60'16,"0"0"-14"-16,0 0 30 15,0 0-29-15,0 0 24 16,0 0-2-16,5 16-13 15,0-16 9-15,1-11-15 16,1-7-11-16,7 1-33 16,3 4-6-16,2-6 8 15,2 0-8-15,4 3 0 16,-3 8-5-16,2 5 1 16,-6 3-16-16,1 17 8 0,2 20-23 15,-6 11 28 1,-4 12 0-16,-6 7-2 0,-1 3 18 15,-4-5-8-15,0-6 4 16,0-9-3-16,-7-9 30 16,2-15-23-16,3-11 24 15,2-8-24-15,0-7 37 16,0 0-16-16,7 0-8 16,16-11-22-16,4-10-12 15,5-14-8-15,6-5-15 16,6-9 8-16,-3-4-21 15,-6-1 37-15,-5 11-31 16,-6 8 27-16,-10 11 1 16,-9 16 14-16,-3 2 0 0,-2 6 2 15,0 0-9-15,0 0 16 16,0 0-11-16,0 19 4 16,0 8 28-16,0 8-29 15,0 5 17-15,0 3-18 16,0 3 1-16,14-3 3 15,0 0 1-15,2-6-6 16,3-7 9-16,-2-3-11 16,-1-6 13-16,-6-4-18 15,-1-6 11-15,-9-9-3 16,0-2 0-16,0 3-16 16,-14-3 13-16,-7 0 3 15,-9 0-10-15,-6 0 9 0,-2 0-6 16,1 0-58-16,1-5-12 15,4-12-108-15</inkml:trace>
  <inkml:trace contextRef="#ctx0" brushRef="#br0" timeOffset="20190.32">8445 8514 465 0,'0'0'37'15,"0"0"0"-15,108-40-9 16,-64 19-8-16,5-4 15 0,-3-2-13 16,-2 3-22-16,-9 5 0 15,-5 8-14-15,-3 6-21 16,-6 5-54-16,2 0-60 16,-2 0-119-16</inkml:trace>
  <inkml:trace contextRef="#ctx0" brushRef="#br0" timeOffset="20516.59">8985 8345 176 0,'0'0'163'0,"0"0"-79"16,0 0-12-16,0 0 10 16,0 0-27-16,0 0 12 15,79-16-55-15,-79 16-12 16,0 16-11-16,-11 14 11 0,-17 7 0 15,-3 0 0-15,-2 4-6 16,0-11 14-16,6-6-16 16,5-2 21-16,11-12-21 15,6-2 18-15,2-5-3 16,3-3 3-16,0 0 24 16,0 5-3-16,14 1-16 15,8 1-15-15,5 2-8 16,0-1 6-16,-2-3-77 15,-4-5 13-15,-2 0-36 16,-9-16-66-16,2-14-96 16</inkml:trace>
  <inkml:trace contextRef="#ctx0" brushRef="#br0" timeOffset="20722.59">9037 8275 143 0,'0'0'151'16,"0"0"-86"-16,0 0-24 15,0 0-18-15,0 0 7 16,11 83-24-16,-11-21 27 16,0 8-32-16,-2 6 35 15,-5 9-29-15,5-1-1 16,2-1 8-16,0-5-5 16,0-5-12-16,0-20 3 15,0-15-16-15,0-16-89 0,0-17-67 16,5-5-72-16</inkml:trace>
  <inkml:trace contextRef="#ctx0" brushRef="#br0" timeOffset="20882.68">9211 8772 514 0,'0'0'53'0,"0"0"-53"15,0 0-13-15,0 0-22 16,0 0-78-16,0 0-90 0</inkml:trace>
  <inkml:trace contextRef="#ctx0" brushRef="#br0" timeOffset="21336.68">9415 8345 300 0,'0'0'28'15,"0"0"-20"-15,0 0 0 16,0 0 23-16,0 0 0 16,0 0-28-16,21-11-6 15,-21 11-2-15,0 19 5 16,-8 8 18-16,-3 5-15 0,9 0 16 15,2 1-12-15,0-1 10 16,0-3-10-16,13-1 24 16,9-4-27-16,2-9 2 15,1-6 2-15,-1-7-3 16,4-2-2-16,-2 0-3 16,-2-18-4-16,-1-7-7 15,-9 1 4-15,-7-5 7 16,-7-1-9-16,0 11 11 15,-19-5-9-15,-6 5 7 16,-10 3 0-16,-3-6 2 16,-2 9 1-16,2 0-3 0,5 5 7 15,9-1-14-15,8 7 18 16,10-1-22-16,3 3 11 16,3-2-13-16,11 2-26 15,16-6-138-15</inkml:trace>
  <inkml:trace contextRef="#ctx0" brushRef="#br0" timeOffset="21741.52">9805 8627 381 0,'0'0'68'0,"0"0"-48"16,0 0-7-16,0 0 5 15,0 0-18-15,0 0-8 16,-5 0-12-16,3 0-76 15,2-11-6-15,0-2-52 16</inkml:trace>
  <inkml:trace contextRef="#ctx0" brushRef="#br0" timeOffset="22134.27">10061 8269 347 0,'0'0'21'0,"0"0"25"16,0 0-14-16,0 0 7 16,0 0-11-16,0 0 0 15,40-2-28-15,-40 15-13 16,0 17 13-16,-5 7 3 16,-9 15 10-16,7 2-10 15,-2 2-6-15,9 3 13 16,0 0-22-16,2-5 24 15,17-6-1-15,6-16-10 0,2-4 8 16,3-18-9 0,0-7 2-16,6-3-6 0,4-27-4 15,4-24 6-15,-4-14-3 16,-7-7-2-16,-19 5 10 16,-14 2-3-16,-14 14 6 15,-30 13-4-15,-18 14 4 16,-15 16 2-16,-9 8-14 15,-6 19 6-15,-3 16-18 16,6 8-118-16,17 3-244 16</inkml:trace>
  <inkml:trace contextRef="#ctx0" brushRef="#br0" timeOffset="22867.48">10982 7968 241 0,'0'0'72'0,"0"0"-72"16,0 0-8-16,0 0 8 0,-33 89 41 15,8-22 21-15,-2 17-43 16,0 18 14-16,0 24-20 16,-1 22-3-16,7 21 0 15,5 4-10-15,7-6-1 16,4-20-16-16,2-23-43 15,-4-41-32-15,0-29-96 16</inkml:trace>
  <inkml:trace contextRef="#ctx0" brushRef="#br0" timeOffset="23266.27">11329 8312 270 0,'0'0'64'16,"0"0"-26"-16,0 0 13 15,0 0-6-15,0 0 21 16,0 0 4-16,22-56-39 0,-22 56-2 16,0 30-23-16,0 10 5 15,0 22-3-15,0-1-3 16,0 10 1-16,-3-4-4 16,-6 3-2-16,4-14 0 15,0 1-7-15,2-14 2 16,3-8 0-16,-3-9-84 15,3-9-1-15,0-17-45 16,0 0-24-16,11-22-53 16</inkml:trace>
  <inkml:trace contextRef="#ctx0" brushRef="#br0" timeOffset="23684.86">11595 8288 268 0,'0'0'100'0,"0"0"-48"16,0 0-30-16,0 0-12 16,0 0 6-16,35 100-14 15,-43-46-2-15,-14 5 0 16,1 13 15-16,2-7-12 16,7 2 2-16,7-2-5 15,5-4 0-15,0 4 5 16,8-9 2-16,15-10-7 15,1-14 0-15,6-15-3 0,8-17-3 16,4-17-2 0,5-26-38-16,0-10 36 0,-10-4-8 15,-13 6 18-15,-15 14-12 16,-9 7 12-16,0 6-14 16,-11 0-4-16,-16 5 17 15,0 3 1-15,-4 8-3 16,3 8 7-16,0 0 15 15,6 15-4-15,6 13 31 16,2 4-22-16,12 3 1 16,2 0-9-16,0 0-12 15,0-6-4-15,0-8-4 16,7-4-37-16,5-12-99 16,1-5-125-16</inkml:trace>
  <inkml:trace contextRef="#ctx0" brushRef="#br0" timeOffset="24600.73">11663 8759 12 0,'0'0'17'16,"0"0"-15"-16,0 0 1 15,0 0-1-15,0 0 7 16,0 0 9-16,3 2 5 16,-3-2 7-16,0 0-10 15,0 0 17-15,2 3-29 16,3 0-8-16,-2 2-3 16,3 1 1-16,-6-1-23 15,3 1-6-15,-1-6 14 0,-2 0 8 16,3 0 4-16,-3 0 5 15,2 0 0-15,2 0 16 16,-2 0 33-16,-2-6-16 16,5 6 0-16,-5 0 11 15,0 0 1-15,0 0-15 16,0 0-23-16,0 6-4 16,0 12 11-16,0 17-6 15,0 14-5-15,-2 7-6 16,-1 1-29-16,1-9-100 15</inkml:trace>
  <inkml:trace contextRef="#ctx0" brushRef="#br0" timeOffset="25396.73">11644 8221 17 0,'0'0'38'16,"0"0"-15"-16,0 0 11 16,0 0-3-16,0 0 7 15,0 0-27-15,17-11 3 16,-17 17-14-16,0 15 10 15,0 17 10-15,-9 16-13 16,-8 10 13-16,-1 14-20 0,1-5-35 16,3-6-99-16</inkml:trace>
  <inkml:trace contextRef="#ctx0" brushRef="#br0" timeOffset="42037.14">4472 9730 14 0,'0'0'9'0,"0"0"23"0,0 0-17 16,0 0-1-16,101 13-4 15,-80-2 18-15,-2-6-5 16,-3 1 5-16,-4-4 16 16,-5-2-23-16,-3 3 17 15,-2-3-14-15,-2 0 7 16,0 0-25-16,0 0-6 16,-8 0 1-16,-21 0 3 15,-18-3 11-15,-10-5-4 16,-20 3 12-16,-12-1-14 15,-14 4 19-15,-24-1-16 16,-15 0 28-16,-18-2-17 16,-13 0-1-16,-4-6-11 15,-8 3-6-15,6-3 20 0,10 0-19 16,15 9 2-16,24-4-3 16,26 6-10-16,25 0 14 15,27 0-10-15,10 0 1 16,11 6 0-16,7-4-6 15,6-2 16-15,4 0-21 16,5 3 12-16,4-3-2 16,5 0-35-16,0 0-20 15,0 0-37-15,30 0-54 16</inkml:trace>
  <inkml:trace contextRef="#ctx0" brushRef="#br0" timeOffset="42937.6">4681 9832 13 0,'0'0'61'0,"0"0"-18"16,0 0 6-16,0 0-22 16,0 0 16-16,0 0-16 15,0 0-3-15,0 0-6 16,0 0-17-16,0 0-1 15,-3 13 9-15,-2 20 23 16,-4 10-14-16,4 24 9 16,-2 21-17-16,1 20 11 15,-2 18-1-15,-1 12-4 16,-3-1-3-16,0 8-7 16,-2-8 5-16,1-5-7 0,2 10 8 15,5 9-12-15,1-1 23 16,3-2-23-16,-1-16-7 15,1-30 7-15,-5-10 11 16,0-20-4-16,-2-13 8 16,4-24-27-16,0-16 16 15,2-13-8-15,3-1-22 16,0-5-17-16,-6-5-67 16,1-25-100-16</inkml:trace>
  <inkml:trace contextRef="#ctx0" brushRef="#br0" timeOffset="43999.61">2303 9716 28 0,'0'0'47'15,"0"0"22"-15,0 0-24 16,0 0-8-16,0 0-15 16,0 0-20-16,0-3 6 15,0 3 0-15,-5 17 2 16,-2 18 21-16,0 18 17 15,-2 7-14-15,-1 15-9 0,-1 8-20 16,-3 11-3 0,1 3 24-16,4 11-12 15,2-1 19-15,7 12-32 0,0 12 28 16,0 1-19-16,0 0 11 16,0-6-21-16,0-10 17 15,-7-3-9-15,7-11-6 16,-2-19 9-16,-3 1 2 15,-4-12-11-15,1 6 6 16,0-8-2-16,-2-8-1 16,-2-3-9-16,2-16 5 15,1-3-1-15,4-4 0 16,-1-12 8-16,3-16-18 16,3-3 24-16,0 0-28 15,0-5 2-15,0 0 4 0,0 0-28 16,0 0-19-1,7 0-46-15,12 0-71 0,5 0-66 16</inkml:trace>
  <inkml:trace contextRef="#ctx0" brushRef="#br0" timeOffset="45127.47">4627 12142 61 0,'0'0'67'16,"0"0"-6"-16,0 0-58 15,0 0-3-15,0 0-5 16,0 0 5-16,-97-30 52 16,22 25 8-16,-14-1 20 15,-11 1-64-15,-9 2 39 0,-5 3-33 16,-8-5 19-16,-9-1 2 15,-1 1-38-15,-1-6 27 16,-6 3-31-16,5-8 22 16,5 3-12-16,4-1 9 15,5 3-18-15,12 6 6 16,10 0 4-16,11 5-11 16,11 0-2-16,16 5 10 15,3 0-14-15,10 1 21 16,7 2-14-16,-3-3-2 15,4 1 10-15,8-6-9 16,-2 0 3-16,10 0-8 0,4 0 13 16,1 0-17-1,4 0 20-15,1 0-24 0,4 0 20 16,2 0-16-16,4 0 11 16,-1 0-3-16,-1 0 0 15,3 0 2-15,2 0-10 16,-3 0 21-16,3 5-23 15,0-5 22-15,0 0-22 16,0 0 13-16,0 0-4 16,0 0 1-16,0 0 0 15,0 0-4-15,0 0 14 16,0 0-18-16,0 0 19 16,0 0-18-16,0 0 15 0,0 0-16 15,0 0 8 1,0 0-9-16,0 0-11 0,0 0-32 15,0 0-3-15,0 0-60 16,0 0-58-16</inkml:trace>
  <inkml:trace contextRef="#ctx0" brushRef="#br0" timeOffset="48783.82">2786 10585 11 0,'0'0'9'16,"0"0"14"-16,0 0 16 15,0 0 2-15,0 0 8 16,0 0-18-16,0 0 10 0,-3 0-10 16,3 0 26-16,0 0-32 15,0 0 3-15,0 0-3 16,0 0-6-16,0 0 0 16,0 2-17-16,-3 25 9 15,-2 11 1-15,-3 21 1 16,2 0-6-16,4 3-14 15,-1-3 6-15,3 0-5 16,0-16-14-16,0-8-19 16,0-16 8-16,0-13-84 15,0-6-22-15</inkml:trace>
  <inkml:trace contextRef="#ctx0" brushRef="#br0" timeOffset="48990.52">2846 10555 4 0,'0'0'49'0,"0"0"2"0,0 0 20 16,0 0-14-16,0 0 3 15,0 0-51-15,32 110 43 16,-24-45-29-16,-2 7 9 16,-1 12-24-16,0 10 10 15,2-3-13-15,-2-7-5 16,0-12 0-16,-5-18-35 15,0-19-30-15,-5-16-137 0</inkml:trace>
  <inkml:trace contextRef="#ctx0" brushRef="#br0" timeOffset="49584.57">2916 11023 70 0,'0'0'131'0,"0"0"-56"15,0 0-39-15,0 0-5 16,0 0-28-16,0 0 13 16,-54 30 58-16,19-12-10 15,-1-1-43-15,4-4 12 16,1-2-31-16,10-6 8 16,7 3-9-16,9-8 0 0,3 0-1 15,2 0-7-15,0 0 2 16,30-11-44-16,13-8-22 15,8-10 17-15,3-3 15 16,-2-3-4-16,-3 5 39 16,-8 6 4-16,-11 5 0 15,-9 14 11-15,-9-1 1 16,-7 6 12-16,-5 0-21 16,2 0-3-16,-2 0-2 15,0 0-3-15,-2 11 5 16,-9 13 1-16,-2 1 23 15,1 4-22-15,5-5 16 16,3 1-17-16,4-7 27 0,0 1-19 16,0-3 22-16,14-5-28 15,2-3 8-15,1-8-11 16,4 0-6-16,7 0-20 16,-1-19-22-16,-3-10 43 15,0-1-13-15,-7 6 16 16,-9 5-4-16,-5 8 2 15,-3 0 4-15,0 4-8 16,-21 1 1-16,-7 1 7 16,-10-1 23-16,-6 6 6 15,1 0 18-15,5 0-37 16,8 11-6-16,9-5-4 16,7-6-2-16,9 5-45 0,5-5-73 15,0 2-91-15</inkml:trace>
  <inkml:trace contextRef="#ctx0" brushRef="#br0" timeOffset="49942.42">3440 10832 149 0,'0'0'117'0,"0"0"-38"15,0 0-75-15,0 0 0 16,0 0 12-16,0 0 32 15,-65 54 2-15,38-25-23 0,2 1-6 16,12-6-11 0,0-5-10-16,7 3 7 0,6-4-1 15,0 7 1-15,0-1 2 16,19-6-9-16,3 1-1 16,-1-2 0-16,-4-4 2 15,-4-2-14-15,-5-6 21 16,-4-5-17-16,-4 6 5 15,0-6-6-15,-12 5-12 16,-13 3 22-16,-4-3-1 16,-3-5 11-16,1 6-15 15,10-6 10-15,2 0-10 16,5-6-53-16,9-12-41 16,5-12-51-16,0-5-50 15</inkml:trace>
  <inkml:trace contextRef="#ctx0" brushRef="#br0" timeOffset="50182.58">3494 10598 81 0,'0'0'122'0,"0"0"-26"16,0 0-29-16,0 0-31 16,0 0 25-16,0 0-22 15,14 121-25-15,-9-51-6 16,1 8-6-16,-3 5 0 15,7 6 9-15,4 8-10 16,2-6 10-16,-2-13-18 0,0-13 11 16,-6-22-8-16,-6-14-27 15,-2-18-53-15,0-11-85 16,0-24-86-16</inkml:trace>
  <inkml:trace contextRef="#ctx0" brushRef="#br0" timeOffset="50422.48">3690 11034 119 0,'0'0'113'16,"0"0"6"-16,0 0-67 15,0 0-10-15,0 0-37 16,0 0 85-16,-79 13-45 16,33-2 25-16,0 8-30 0,-3-6-12 15,9 3-1-15,5-10-23 16,10 2 21-16,11-3-16 15,11-5-9-15,3 0 5 16,0 0 6-16,0 0-7 16,0 0-4-16,0 6-27 15,0-1-64-15,0 3-31 16,-5 8-221-16</inkml:trace>
  <inkml:trace contextRef="#ctx0" brushRef="#br0" timeOffset="51008.59">2759 10969 69 0,'0'0'81'0,"0"0"-25"0,0 0-5 15,0 0 7-15,0 0-4 16,0 0-16-16,0 0 2 16,0 0-19-16,0 24 2 15,0 17-12-15,0 7 2 16,0 6-12-16,0 8-2 15,0 2-2-15,0 1-35 16,0 2-77-16,0-13-126 16</inkml:trace>
  <inkml:trace contextRef="#ctx0" brushRef="#br0" timeOffset="53152.6">2300 12467 44 0,'0'0'53'0,"0"0"4"16,0 0-22-16,0 0 8 0,0 0-12 16,0 0-9-16,27 24 13 15,-27-24-23-15,2 0 16 16,-2 0-17-16,0 0 28 15,0 0-12-15,0-2-1 16,4-4-20-16,-4 6 0 16,2 0 8-16,-2 0-10 15,0 0 8-15,0 0-5 16,0 0 1-16,0 0-4 16,0 8 12-16,0 14-11 15,0 10-4-15,0 19-1 16,-2-2 6-16,-4-7-12 15,3 1 11-15,3-8-16 16,-2-10-1-16,2-15 8 0,0-2-48 16,-3-8-28-1,-2 0-115-15</inkml:trace>
  <inkml:trace contextRef="#ctx0" brushRef="#br0" timeOffset="53503.81">2192 12448 44 0,'0'0'134'0,"0"0"-33"16,0 0-2-16,0 0-22 15,0 0-1-15,0 0-45 16,0 0-5-16,0 0-8 0,10-5-3 16,11 5-15-16,2-6 10 15,6 6-20 1,4 0 10-16,4 0-8 0,5 0-6 15,-2 0 9-15,-9 6 5 16,-1 5-21-16,-11 2 3 16,-7 3 3-16,-5 14 15 15,-7 7-9-15,-3 17-1 16,-20 11 20-16,-9-4-2 16,-9-1-5-16,1-7 9 15,-2-10-3-15,2-13-6 16,2-6-6-16,3-13 5 15,7-6-4-15,12-5-66 16,13-5-51-16,3-19-50 16</inkml:trace>
  <inkml:trace contextRef="#ctx0" brushRef="#br0" timeOffset="53737.55">2519 12437 155 0,'0'0'149'16,"0"0"-77"-16,0 0-11 15,0 0-12-15,0 0 19 16,0 0-56-16,12 27-10 16,-10 0-2-16,7 19-16 15,-1-3 15-15,-3 11-23 0,3-12 9 16,-3-6-52-16,-2-12-18 15,-1-13-88-15</inkml:trace>
  <inkml:trace contextRef="#ctx0" brushRef="#br0" timeOffset="53935.13">2585 12400 44 0,'0'0'88'0,"0"0"0"16,0 0 24-16,0 0-35 15,0 0-47-15,0 0-21 16,30 91-5-16,-27-37-8 0,2 5 6 16,3 6-3-1,-3-6 1-15,7-8-8 0,-7-16-10 16,-5-6-49-16,0-23-76 16</inkml:trace>
  <inkml:trace contextRef="#ctx0" brushRef="#br0" timeOffset="54868.6">2653 12580 199 0,'0'0'134'16,"0"0"-26"-16,0 0-57 0,0 0-28 16,0 0 7-16,0 0-27 15,-17 0-6-15,-13 5 6 16,-5 6 19-16,-3 2-4 15,5-2 8-15,9-8-15 16,11 2-6-16,5-5-5 16,8 0 8-16,0 0-17 15,0 0 4-15,3 0 3 16,27 0-31-16,10 0-35 16,12-19-10-16,-3-5 22 15,3 0-20-15,-7 0 45 16,-4 8 31-16,-5-3 0 15,-10 8 6-15,-4 11 1 0,-4-8 36 16,-1 8-7 0,-6 0 15-16,-6 0 14 0,-2 0-24 15,-3 0-8-15,0 0-32 16,0 0-1-16,0 0-18 16,-5 24 11-16,-17 6 7 15,-2 2-2-15,4-2 6 16,1-1-4-16,7-5 2 15,3-2 9-15,4-3 12 16,5 5-20-16,0-5 26 16,19-1-21-16,5-1-16 15,8-4 8-15,1-13-14 16,5 0-41-16,4-8 16 16,-11-14-22-16,2-2-1 15,-11 0 13-15,-11 5 19 0,-3 6 0 16,-8-3 6-16,0 6 2 15,0-4 11-15,-3 3 11 16,0 8 7-16,1-2 8 16,-1 5 7-16,3 0-8 15,0 0 23-15,-2 0-13 16,2 0 28-16,0 0-19 16,0 0 8-16,0 0-29 15,0 0-7-15,0 13-5 16,0-7-4-16,0 5 2 15,0-6-2-15,0-5-1 16,0 0-11-16,0 0 10 0,0 0-14 16,0 0 2-1,0 0-9-15,0 0-8 0,0-5 7 16,0-6 22-16,0-8-1 16,0 3 14-16,0-3-2 15,0 0-1-15,0 3 11 16,0 8 6-16,0 2-2 15,0 1 7-15,0 5-8 16,0 0 15-16,0 0-14 16,0 0 26-16,0 5-20 15,5 14 1-15,6 11-23 16,3 13-3-16,-4 10 0 16,4 1 0-16,0-2-5 0,-4-4 15 15,-2-11-22-15,-3-12-21 16,-5-6-30-16,0-19-53 15,0 0-125-15</inkml:trace>
  <inkml:trace contextRef="#ctx0" brushRef="#br0" timeOffset="55137.59">3076 12615 113 0,'0'0'112'0,"0"0"-43"16,0 0 15-16,0 0-21 15,0 0 2-15,0 0-46 0,42-84-6 16,-16 71-12 0,7-9 0-16,7-2-1 0,2 11-9 15,-7 8-1-15,-11 5 13 16,-8 0-7-16,-11 5 6 16,-5 32-10-16,-5 12 7 15,-27 10 1-15,-14 0 1 16,-9-10 1-16,4-20-2 15,-4-10-4-15,12-14-54 16,8-5-77-16,10-13-114 16</inkml:trace>
  <inkml:trace contextRef="#ctx0" brushRef="#br0" timeOffset="66583.08">11671 8180 19 0,'0'0'0'15,"0"0"-3"-15,0 0 1 16,0 0 4-16,0 0-1 15,0 0-1-15,0 0 38 16,0 0 12-16,0 0 1 0,0 0-16 16,0 0 5-16,0 0-10 15,0 0-8-15,0 0 18 16,0 0-27-16,0 0 22 16,0 0-30-16,0 0 20 15,0 0-9-15,0 0 14 16,0 0-15-16,0 0 1 15,0 0 5-15,0 0-20 16,0 4 1-16,0 14 11 16,-10 12-2-16,-4 7-9 15,2 4 4-15,2-1-6 16,2-8-6-16,0-2-3 16,2-8-50-16,-2-7-24 15,6 2-115-15</inkml:trace>
  <inkml:trace contextRef="#ctx0" brushRef="#br0" timeOffset="129267.01">14772 8256 39 0,'0'0'281'0,"0"0"-231"15,0 0-31 1,0 0-16-16,0 0 28 0,0 0 14 15,11-11-30-15,-11 11-2 16,-4 0-6-16,2 0-12 16,-1 0 13-16,1 0-14 15,2 0 9-15,0 0-3 16,0 0 0-16,-3 0 3 16,3 0 7-16,0 0-7 15,-2 0 9-15,2 0-4 16,0 0-13-16,0 0 11 15,0 0-12-15,0 0-13 16,0 0-29-16,0 0-41 16,-6 11-92-16</inkml:trace>
  <inkml:trace contextRef="#ctx0" brushRef="#br0" timeOffset="129603.58">14680 8173 334 0,'0'0'87'0,"0"0"-81"16,0 0 4-16,0 0-8 15,0 0 7-15,13 85-9 0,-16-31 12 16,-13 9 4-16,-1 9-14 15,2 6 16-15,-1 2-11 16,-1 1 19-16,9-8-13 16,0-6 8-16,2-8-11 15,1-18-2-15,2-12-6 16,1-10 4-16,-1-17-12 16,3-2 5-16,0 0 1 15,0 0-37-15,0 0-9 16,3-7-58-16,11-18-75 15</inkml:trace>
  <inkml:trace contextRef="#ctx0" brushRef="#br0" timeOffset="130200.8">14805 8286 309 0,'0'0'47'0,"0"0"-21"0,0 0-12 15,0 0-3 1,0 0 40-16,0 0-41 0,0 0 13 15,-9 0-22-15,-4 11-2 16,-3 13 9-16,-7 11-7 16,8 8-1-16,1 5 1 15,3 6-1-15,3 7 5 16,8 4-9-16,0-6 15 16,0-2-12-16,5-4 4 15,9-4 11-15,3-3-7 16,2-11-3-16,2-11-4 15,3-13-9-15,6-11 6 16,3-6-23-16,-3-21 23 16,-3-8-15-16,-6-2 18 0,-5 2-14 15,-7 3 5-15,-4 2-2 16,-5 0 3-16,0 12 5 16,-2 1-4-16,-12 9 5 15,-3 8-5-15,1 0 7 16,-5 3 3-16,-1 19 21 15,-2 4-10-15,4 9-1 16,8 0 0-16,8 6-7 16,4 2 12-16,0-14-15 15,0-5 1-15,9-7-4 16,-2-9-29-16,7-8-58 16,2 0-83-16,6-22-62 15</inkml:trace>
  <inkml:trace contextRef="#ctx0" brushRef="#br0" timeOffset="131064.9">15375 8651 55 0,'0'0'71'16,"0"0"-47"-16,0 0-21 16,0 0 23-16,0 0 11 15,0 0-25-15,5-48-4 16,-5 18-9-16,0 1 2 16,0 5 1-16,0-6 7 15,-8 11-6-15,-3-3-3 16,-2 7 7-16,-1 4-15 15,-3 0 4-15,-4 11 4 0,-9 0 5 16,-3 0 8 0,-7 11-5-16,-3 13-8 0,1 0-1 15,10 3-3-15,5 2 2 16,11 6-2-16,4 1-2 16,12 1 12-16,0-4 3 15,12-1-2-15,7-8 5 16,2-8-2-16,2-13-2 15,1-3-8-15,2-8 7 16,7-22-14-16,-3-10 7 16,0 2-7-16,-6-5 14 15,-5 8-7-15,-5 17 0 16,-5 7 2-16,-7 11 3 16,-2 0-3-16,0 0 4 15,0 16 16-15,0 21 11 0,0 12-26 16,0 12 18-16,0-1-7 15,0 4-4-15,0-4-2 16,0-7-8-16,0 1 19 16,0-6-23-16,0-16 0 15,0-10 0-15,0-14-27 16,0-3-37-16,0-5-28 16,0 0-45-16</inkml:trace>
  <inkml:trace contextRef="#ctx0" brushRef="#br0" timeOffset="131269.49">15549 8950 479 0,'0'0'40'0,"0"0"-40"15,0 0-27-15,0 0 9 16,0 0-27-16,0 0-57 16,24 13-143-16</inkml:trace>
  <inkml:trace contextRef="#ctx0" brushRef="#br0" timeOffset="132586.67">15723 8644 111 0,'0'0'48'16,"0"0"1"-16,0 0-8 0,0 0 3 15,0 0-3-15,0-95 3 16,8 71-14-16,8-6-28 16,3 6-2-16,2 0 9 15,7 8-13-15,-4 8 4 16,6 2-9-16,-3 6-18 15,-2 8 19-15,-4 25-19 16,-4 10 0-16,-6 8 14 16,-4 11 13-16,-4 5 5 15,-3-5-2-15,0 8 18 16,0-9-7-16,-3-7 21 16,-4-6-14-16,1-15 8 15,1-12 1-15,-1-10-6 0,6-5 6 16,0-6-8-16,0 0 29 15,0 0-18-15,0 0 19 16,3-6-17-16,16-5-18 16,9-7-17-16,3-1-14 15,4-11 9-15,4 1-38 16,-1-3 11-16,0-1-40 16,-5 6-18-16,-3 0-50 15,-11 3-70-15</inkml:trace>
  <inkml:trace contextRef="#ctx0" brushRef="#br0" timeOffset="133102.69">16336 8514 64 0,'0'0'84'0,"0"0"10"0,0 0-30 15,0 0 6 1,0 0-23-16,0 0 5 0,10-43-52 15,-10 43 0-15,0 3-3 16,-16 13 6-16,-3 14-3 16,-5-1 1-16,3 9 3 15,5 2 3-15,2-2-12 16,5 2 10-16,4-5-5 16,5 3 1-16,0-1 3 15,5 1-4-15,11 0 6 16,1-9-10-16,5 1 15 15,-5-6-16-15,-5-13 12 16,-3 2-9-16,-6-10 6 16,-3-3-8-16,0 3 4 0,0-1-16 15,-14 1 7-15,-13-3 4 16,0 0 3-16,-4 0 4 16,2-3-14-16,-1-18-5 15,5-1-21-15,1-13-42 16,10-2-123-16</inkml:trace>
  <inkml:trace contextRef="#ctx0" brushRef="#br0" timeOffset="133585.67">16205 8568 478 0,'0'0'62'0,"99"-8"-58"0,-43 3-7 15,1-1 6-15,4-7-3 16,-7 2 0-16,-3-5 0 16,-13 2 0-16,-3-4-33 15,-11 7 11-15,-4-2-33 16,-7 2 12-16,1 0 9 16,-9 3 17-16,1 5 11 15,-6 0 6-15,0 3-6 16,0 0 12-16,0 0 26 15,0 0-9-15,0 0 4 16,0 0-22-16,0 11-4 0,-11 14 1 16,-19 17 6-16,-6 1 3 15,-6 3-7-15,1-3-2 16,0-2 7-16,3-4-2 16,10-13 1-16,9-10 24 15,12-4-17-15,4-4 13 16,3-4 14-16,0 1 0 15,8 5 15-15,20 3-50 16,9 0-7-16,6 2 5 16,6-13-13-16,3 6-3 15,-3-6-4-15,0 0-27 16,-9 0-17-16,-7-22-39 16,-5-8-51-16,-12-7-56 0</inkml:trace>
  <inkml:trace contextRef="#ctx0" brushRef="#br0" timeOffset="133812.19">16874 8375 50 0,'0'0'155'15,"0"0"-79"-15,0 0-20 16,0 0-6-16,0 0-21 16,0 0 1-16,-30 96-1 15,16-42 17-15,0 19-42 16,7-6 18-16,-2 8-18 15,4 0 15-15,2 1-16 0,-2-15 12 16,5-7-15 0,0-13-2-16,0-12-7 0,0-12-47 15,0-4 7-15,0-11-26 16,8 1-16-16,13 0-124 16</inkml:trace>
  <inkml:trace contextRef="#ctx0" brushRef="#br0" timeOffset="133984.04">17099 9012 427 0,'0'0'80'16,"0"0"-47"-16,0 0-26 15,0 0-14-15,0 0-2 0,0 0-37 16,49-19-50-16,-47-5-100 15</inkml:trace>
  <inkml:trace contextRef="#ctx0" brushRef="#br0" timeOffset="134440.06">17330 8686 365 0,'0'0'42'0,"0"0"-7"16,0 0-2-16,0 0-7 0,0 0 21 16,0 0-22-16,52-5-11 15,-52 5-14-15,0 0-1 16,0 5-12-16,-4 20 3 16,-8 1 3-16,-7 9 13 15,7 0-12-15,5-5 6 16,3 0-7-16,4 5 6 15,0-6-5-15,6 1-5 16,13-6 7-16,5-8-8 16,4-5-3-16,1-6 6 15,4-5-16-15,2-16 18 16,-2-11-31-16,-6-8 33 16,-8 0 8-16,-9 5-7 0,-6 1 4 15,-4 5-2 1,0-3 2-16,-19 5-11 0,-9-2 9 15,-4 5 4-15,-4 3-6 16,-1 8 13-16,-1-3-14 16,8 6 5-16,8 2-15 15,11 3-32-15,11 0-27 16,0 0-5-16,0 0 12 16,21 0 10-16</inkml:trace>
  <inkml:trace contextRef="#ctx0" brushRef="#br0" timeOffset="134767.21">17626 8686 6 0,'0'0'98'0,"0"0"-26"16,0 0-30-16,0 0 8 0,0 0-22 15,0 0 16-15,73 57-28 16,-68-28-10-16,-5 6-6 16,0 0 3-16,0 3 3 15,3 2-6-15,3-2 23 16,-1 2-17-16,7-8 0 15,0-2-2-15,13-6 19 16,2-2 13-16,3-20-31 16,3-2-5-16,5-2 5 15,-1-33-15-15,5-11 7 16,-7-10 0-16,-13-6 0 16,-12 3 1-16,-10 7-2 15,-8 9 4-15,-20 8-1 16,-9 17-20-16,-6 7 18 0,-9 11-30 15,1 3 13-15,-1 12-35 16,8 7-40-16,9-3-115 16</inkml:trace>
  <inkml:trace contextRef="#ctx0" brushRef="#br0" timeOffset="135694.29">17626 9058 6 0,'0'0'407'0,"0"0"-304"16,0 0-67-16,0 0-15 0,0 0 14 16,0 0-26-16,0 2 1 15,0-2-20-15,0 0-5 16,-2 0-35-16,2 0-96 16,0 0-117-16</inkml:trace>
  <inkml:trace contextRef="#ctx0" brushRef="#br0" timeOffset="136534.01">18888 8944 269 0,'0'0'54'0,"0"0"-31"16,0 0-19-16,0 0 41 15,0 0 7-15,0 0-1 16,14 0-15-16,-14 0-16 16,0 0-7-16,0 0-7 15,0 0-12-15,-21 0 8 16,-14 0-4-16,-12 8 4 15,-5 1 6-15,-2-1-8 16,3-1 2-16,-1-1 1 0,0 5 7 16,3-6-9-1,6-2 8-15,16 2-14 0,8-5 11 16,7 0-10-16,10 0 6 16,-1 0-2-16,3 0 13 15,0 0-7-15,0 3 19 16,0-3-21-16,0 0-2 15,0 8-2-15,3-3-16 16,11 3-53-16,2 3-51 16,0 2-41-16,3 4-124 15</inkml:trace>
  <inkml:trace contextRef="#ctx0" brushRef="#br0" timeOffset="137410.71">19283 8514 257 0,'0'0'89'0,"0"0"-86"16,0 0 13-16,0 0-7 15,0 0 23-15,0 0-32 16,0 0 15-16,-4 94 1 16,-4-45-1-16,-5 10 6 0,2 14-2 15,-2 5 4 1,-4-1-18-16,6 4 14 0,1 0-13 15,1-20-6-15,4-7 0 16,-4-13-3-16,7-12-26 16,-1-18-38-16,3-11-42 15,0 0-110-15</inkml:trace>
  <inkml:trace contextRef="#ctx0" brushRef="#br0" timeOffset="137920.29">19537 8560 378 0,'0'0'14'0,"0"0"42"16,0 0-56-16,0 0-1 16,0 0 1-16,0 0 3 15,52 110 10-15,-66-64-13 16,-10 5 10-16,3 8-5 15,-1 6-3-15,8-6 0 16,6 3 5-16,8-3 2 16,0-13-4-16,0-3-3 15,6-11 4-15,10-11-10 16,1-2 4-16,9-13-6 16,9-6-1-16,6-6-8 15,3-16-1-15,-1-4 18 0,-8 2-8 16,-13 2 7-16,-5 9-5 15,-10-6 4-15,-4 6-3 16,-3-1 2-16,0-2-11 16,-10 0 6-16,-9-1 11 15,-11 4-16-15,-3 2 20 16,3 3-9-16,6 3 2 16,5 5 4-16,3 0 7 15,4 16-9-15,5 16 27 16,4 11-28-16,3 8 10 15,0 3-6-15,10-5-4 16,7-12-1-16,-4-10-4 16,4-13-16-16,4-14-37 0,9-6-55 15,6-29-83-15</inkml:trace>
  <inkml:trace contextRef="#ctx0" brushRef="#br0" timeOffset="138460.13">20333 8748 229 0,'0'0'41'0,"0"0"17"0,0 0-47 15,0 0 6-15,0 0-15 16,0 0 2-16,31-43-4 15,-40 35 1-15,-8 0-1 16,-4 5 6-16,-7 0 3 16,-3 3 0-16,-8 0 8 15,-2 17-17-15,-5 1 12 16,0 7-9-16,5-1 1 16,12-2-4-16,10-4 4 15,8 1-5-15,6-3 9 16,5 3-2-16,0-8-3 15,0 2 4-15,16-7-7 0,10-6 0 16,10 0-16 0,-1-17 1-16,0-4 12 0,0-1-5 15,-7 4 1-15,-1 4 8 16,-11 6-7-16,-2 6 5 16,-3 2-4-16,-3 0 4 15,-6 5-4-15,7 22 5 16,-4 8-1-16,-2 11 0 15,-1 4 2-15,-2 4 16 16,0 3-14-16,0-1 11 16,-2-4-10-16,-3-4 4 15,0-5-5-15,-2-8 1 16,5-11-8-16,-1-11-25 16,1-13-11-16,2 0-65 15,0 0 9-15,0 0-4 0</inkml:trace>
  <inkml:trace contextRef="#ctx0" brushRef="#br0" timeOffset="138852.28">20569 9249 292 0,'0'0'128'15,"0"0"-73"-15,0 0 17 16,0 0-65-16,0 0 13 16,0 0 21-16,-8-4-25 0,8-1-16 15,0-3-42-15,0-14-71 16,3 1-174-16</inkml:trace>
  <inkml:trace contextRef="#ctx0" brushRef="#br0" timeOffset="139784.06">20784 8815 210 0,'0'0'109'0,"0"0"-89"15,0 0-2-15,0 0 14 16,0 0 34-16,0 0-20 15,-9 0-5-15,9 0-6 16,0-8-27-16,17 0-8 16,2-2-3-16,3-1-3 15,2 0-7-15,9 5 1 16,0-2-20-16,-4 8 27 16,-2 0-1-16,-8 0-2 0,-2 0 8 15,-6 22-22-15,-6 10 19 16,0 11-6-16,-5 11 5 15,0 3 8-15,0-1-3 16,0-2 0-16,3-6-1 16,-3-7 17-16,3-17-9 15,0 0 26-15,0-19-20 16,-1 1 18-16,1-6-15 16,2 0 14-16,8 0-7 15,6-11-24-15,12-11-1 16,4-4-14-16,3-2 0 15,6-4-32-15,-1-8 14 16,-2 2-75-16,2-4 20 16,-3-4-56-16,-4 3 11 0</inkml:trace>
  <inkml:trace contextRef="#ctx0" brushRef="#br0" timeOffset="140102.01">21536 8761 25 0,'0'0'103'0,"0"0"6"16,0 0-14-16,0 0-38 15,0 0-16-15,0 0-32 16,-5 30 2-16,-17 5-8 16,0 6 25-16,6-1-24 15,-1 3 13-15,7-6-7 16,7 4-6-16,3-4 4 16,0-2-6-16,0-3 0 15,3-4 8-15,7-4-17 0,4-5 16 16,3-9-11-16,-6 4 2 15,-1-9 0-15,-7 1 1 16,-3-4 2-16,0 1-6 16,-3 3-12-16,-27 1 11 15,-11 4 8-15,-1-3-8 16,-7-8 4-16,-1 0-15 16,1-2-9-16,6-20-43 15,-1-8-7-15,12-5-62 16,8-2-40-16</inkml:trace>
  <inkml:trace contextRef="#ctx0" brushRef="#br0" timeOffset="140269.13">21308 8829 242 0,'0'0'66'16,"0"0"36"-16,92-35-37 16,-59 30 5-16,2 5-48 15,1 0-4-15,-1 0-18 16,-2 0-8-16,-3 0-6 15,-6 0-36-15,3 0 4 16,0-6-66-16,-2-10-1 16,2 2-54-16</inkml:trace>
  <inkml:trace contextRef="#ctx0" brushRef="#br0" timeOffset="140583.97">21846 8705 80 0,'0'0'105'0,"0"0"-8"16,0 0-17-16,0 0-20 15,0 0 4-15,0 0-35 16,43 0 0-16,-43 0-28 16,0 0-1-16,0 6 1 15,-3 12-2-15,-15 12 0 16,-10 5 1-16,-5 2 0 16,-2 1 2-16,3-3-3 15,-3-5 5-15,7-6 1 16,7-6 2-16,5-1 11 15,11-12-12-15,1-5 5 16,4 0 6-16,0 3 4 16,0 2 11-16,14 6-31 0,7 0-1 15,9 8-22-15,0-8 8 16,1 2-35-16,-5-2-27 16,2-9-59-16,-4-2-85 15</inkml:trace>
  <inkml:trace contextRef="#ctx0" brushRef="#br0" timeOffset="140809.12">21941 8689 304 0,'0'0'32'0,"0"0"7"0,0 0-26 15,0 0 0-15,0 0-7 16,0 0-6-16,-5 107 10 15,-17-42-7-15,-1 0 1 16,5 7 5-16,1 1-15 16,12-1 13-16,0 6-12 15,3-8 5-15,2-3-27 16,0-13-37-16,0-13-95 16</inkml:trace>
  <inkml:trace contextRef="#ctx0" brushRef="#br0" timeOffset="141650.01">22147 9208 352 0,'0'0'106'15,"0"0"-64"-15,0 0-42 16,0 0-13-16,0 0-5 0,0 0-76 16,0-11-74-16</inkml:trace>
  <inkml:trace contextRef="#ctx0" brushRef="#br0" timeOffset="143584.27">22364 8842 56 0,'0'0'19'16,"0"0"31"-16,0 0 1 15,0 0-3-15,0 0-25 16,0 0 26-16,0 0-9 15,0 0 3-15,0 0-9 16,0 0 5-16,0 0 5 16,6-5-28-16,2-3-15 15,8-3 11-15,-2 6-23 16,2-6 18-16,3 3-14 0,0 3 4 16,3-6 3-16,-6 8-13 15,-2 3-12-15,0 0 15 16,-4 0-21-16,-2 14 19 15,-2 4-25-15,-1 12 29 16,-5 0-1-16,0 1 9 16,0 5 0-16,-5 4 0 15,-9-8 6-15,-3 9-3 16,5-12 11-16,-2-5-11 16,3-7 26-16,5-9-16 15,4-3 18-15,2-5-4 16,0 0 7-16,0 0 9 15,0 0-2-15,2 0 20 0,12 0-29 16,8 0-31 0,-1 0 1-16,4 0-4 0,2-5-22 15,3-12-10-15,3 2 9 16,0-7-60-16,-4-10-8 16,1-3-27-16,-6 0-71 15</inkml:trace>
  <inkml:trace contextRef="#ctx0" brushRef="#br0" timeOffset="143927.79">22888 8807 119 0,'0'0'155'0,"0"0"-86"16,0 0-28-16,0 0-9 16,0 0-12-16,0 0-20 15,0 49 0-15,-15-14 13 0,-2 2-6 16,4 4-8-16,1-12 5 15,7 1-5-15,0-4 2 16,1-1 1-16,4 2-1 16,0-3 2-16,0-5-3 15,9 3 7-15,1-7-13 16,2 2 12-16,-4-12-12 16,-3 0 9-16,-2 1-3 15,-3-6 0-15,0 0-9 16,0 0 4-16,-3 0-20 15,-15 2 23-15,-8-2 4 16,2 6-6-16,0-6 8 0,-1 0-5 16,6 0 1-16,3 0-10 15,2 0-15-15,7 0-73 16,2-8-51-16</inkml:trace>
  <inkml:trace contextRef="#ctx0" brushRef="#br0" timeOffset="144433.64">22817 8931 351 0,'0'0'68'0,"0"0"-26"16,0 0-2-16,91-40-21 16,-59 34-14-16,-2-5-3 0,2 4-4 15,1 1-42 1,-3-2 11-16,-3 0-21 0,-6 0-14 15,2 0-11-15,-10 3 21 16,-2-1 18-16,-6 3 1 16,1 1 39-16,-6 2 2 15,3 0 28-15,-3 0 7 16,0 0 19-16,0 0-17 16,0 0-4-16,0 0-21 15,0 11-7-15,-9 7-6 16,-4 1-1-16,5 5 20 15,3 6-18-15,2-6 10 16,3 6-12-16,0 2 7 16,0-3-5-16,8 1-1 0,3-1-1 15,-1-1 4-15,4-4-7 16,-3-5 10-16,-1-1-12 16,-6-10 10-16,1 1-4 15,-5-7 11-15,0-2 0 16,0 6-12-16,0-6-5 15,-5 0 0-15,-11 0 8 16,-1 0-10-16,-2 0 9 16,3 0-4-16,2 0-33 15,0 0-11-15,0-11-15 16,7-3-75-16</inkml:trace>
  <inkml:trace contextRef="#ctx0" brushRef="#br0" timeOffset="144625.54">23076 8915 277 0,'0'0'76'0,"0"0"-7"16,0 0-28-16,105-48-39 16,-63 34 52-16,1 3-39 15,1-5-7-15,1 3-8 16,-3 2-1-16,-7 0-40 15,-6 3 1-15,-4-3-80 16,-6 3-73-16</inkml:trace>
  <inkml:trace contextRef="#ctx0" brushRef="#br0" timeOffset="144879.75">23508 9213 296 0,'0'0'43'16,"0"0"-42"-16,0 0-2 0,0 0-18 15,0 0-15-15,0 0-58 16,0 0-102-16</inkml:trace>
  <inkml:trace contextRef="#ctx0" brushRef="#br0" timeOffset="145416.71">23736 8915 12 0,'0'0'76'0,"0"0"-48"15,0 0 20-15,0 0 37 16,0 0 4-16,0 0-20 16,-3-59-18-16,17 40-8 15,2 0-37-15,3 8-4 16,0-7 8-16,3 7-9 16,-4 0-1-16,4 5-4 0,-3 4-10 15,-5 2 0-15,-3 0 1 16,-1 0 1-16,-4 24 10 15,-1 6-24-15,-5 7 23 16,0 11 3-16,0 4-3 16,-2-4 3-16,-12-5 0 15,6-5-1-15,0-6 6 16,0-11 4-16,2-4 1 16,6-12 17-16,0-5-10 15,0 0 27-15,0 0 1 16,0 0 11-16,0 0-8 15,14 0-48-15,4 0 0 16,5 0-17-16,1 0-14 16,0 0-55-16,-1-22 18 15,-2-2-68-15,1-8-67 0</inkml:trace>
  <inkml:trace contextRef="#ctx0" brushRef="#br0" timeOffset="146100.19">24238 8789 148 0,'0'0'72'16,"0"0"-35"-16,0 0 2 16,0 0 1-16,0 0-1 15,0 0-26-15,14 0 20 16,-14 0-22-16,0-6 7 16,0 6-15-16,3 0 6 15,-3 0-3-15,0 0-5 16,0 0 6-16,0 0-3 15,0 0 2-15,0 0 0 16,0 0 0-16,0 0-4 16,0 0 4-16,0 0-6 0,0 0 3 15,0 0-1-15,0 0 2 16,0 0-8-16,0 0 12 16,0 0-16-16,0 0 5 15,0 0 1-15,0 6 1 16,-7 12 1-16,-3 1 2 15,1 0 0-15,4 8-4 16,-2-3 11-16,3 6-14 16,1-1 12-16,3 1-6 15,0-3 1-15,0-6-2 16,12-2 0-16,2 0 0 16,-2-1-3-16,5 1 9 15,-1-2-12-15,-5-1 16 16,1-3-18-16,-5-7 15 0,-2-1-7 15,-5-3 1-15,0-2-1 16,0 4-4-16,-7-2 2 16,-12 3-8-16,-9-5 20 15,2 0-14-15,-2 0 10 16,4 0-12-16,5 0-1 16,0-11-24-16,8-2-29 15,0-3-35-15,3-5-38 16,8-7-42-16</inkml:trace>
  <inkml:trace contextRef="#ctx0" brushRef="#br0" timeOffset="146547.06">24217 8902 78 0,'0'0'146'16,"0"0"-88"-16,0 0 20 16,0 0-11-16,0 0 0 15,0 0-21-15,40-22-11 16,-24 16-18-16,3-1-10 15,3 1-14-15,-1 1 10 16,7-1-8-16,0-2-6 16,1-5 1-16,3 2-1 15,-1 0 4-15,-1-2-3 16,-9 8 10-16,-2-6-3 0,-5 8 12 16,-9 3-18-1,0 0 19-15,-5 0-13 0,0 0 6 16,0 0-4-16,0 0 1 15,0 0-12-15,0 14 9 16,-16 10 3-16,-3 5-8 16,-3 6 18-16,1-3-19 15,2 3 16-15,3-10-8 16,4-7 2-16,7-4 2 16,3-9 8-16,2-2-5 15,0 5 31-15,0-8-11 16,2 11 15-16,12-6-38 15,3 1-4-15,-2 2 2 0,7-3-2 16,0 1-18 0,-1 7-7-16,4-8-4 0,-6-2-71 15,0-3-21-15,-5 0-35 16</inkml:trace>
  <inkml:trace contextRef="#ctx0" brushRef="#br0" timeOffset="146741.14">24683 8740 238 0,'0'0'75'15,"0"0"-51"-15,0 0-9 0,0 0-15 16,0 0 33-16,0 0-22 16,-62 145 14-16,29-32-6 15,3 21-19-15,4 20-10 16,-2 10-37-1,7 13-56-15,-1-4-29 0</inkml:trace>
  <inkml:trace contextRef="#ctx0" brushRef="#br0" timeOffset="152370.17">11715 8794 13 0,'0'0'13'0,"0"0"4"16,0 0-10-16,0 0-3 15,0 0-4-15,0 0 2 0,0 0-5 16,2 0 6-16,-2 0 3 16,0 0-5-16,0 0 20 15,0 0-5-15,0 0 14 16,0 0-6-16,0 0 2 15,0 0 6-15,0 0-6 16,0 0 16-16,3 0-21 16,-3 0 6-16,0 0-25 15,0 0 2-15,0 0-4 16,0 0-1-16,0 0 0 16,0 0-6-16,0 0 3 15,0 0-15-15,0 0 17 0,0 0-11 16,-3 0 11-16,1 0 0 15,-2 0 2-15,4 0 0 16,0 0 2-16,0 0-6 16,-3 0 8-16,1 5-9 15,-1 3 10-15,-2 11 10 16,-3 5-14-16,5 3 5 16,-2 0-4-16,5-5 0 15,-3-4-4-15,3 1 7 16,0-2-13-16,-3-4-15 15,3-2-22-15,-3-9-87 16</inkml:trace>
</inkml:ink>
</file>

<file path=ppt/ink/ink2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5T05:32:07.835"/>
    </inkml:context>
    <inkml:brush xml:id="br0">
      <inkml:brushProperty name="width" value="0.05292" units="cm"/>
      <inkml:brushProperty name="height" value="0.05292" units="cm"/>
    </inkml:brush>
  </inkml:definitions>
  <inkml:trace contextRef="#ctx0" brushRef="#br0">4317 6250 12 0,'0'0'45'15,"0"0"5"-15,0 0 0 16,0 0 0-16,0 0 24 16,0 0-22-16,-46-75-2 15,35 40-14-15,4 8 8 16,-2 3-18-16,9 7 13 15,0 12-13-15,0 3-10 16,0 2 0-16,0 0-15 16,0 26-2-16,0 33 2 0,0 30 6 15,2 35-4-15,5 10 14 16,-7 12-9-16,0-4-1 16,0-2 10-16,5-17-8 15,-3-23 17-15,4-24-26 16,-6-31 4-16,0-23-4 15,0-14-14-15,0-8-61 16,0-30-23-16,-8-26 0 16,5-20-104-16</inkml:trace>
  <inkml:trace contextRef="#ctx0" brushRef="#br0" timeOffset="1036.27">4298 6145 80 0,'0'0'99'16,"0"0"-61"-16,0 0 14 16,0 0 12-16,0 0 31 15,0 0-29-15,0 0 3 16,4 0-35-16,17 0 8 15,14 0-42-15,20 8 0 16,20 8-9-16,18 6-3 16,18 0 11-16,19-1-7 15,9-3 7-15,5-7-4 16,2-5-2-16,-9-6 14 16,-5 0-6-16,-6 0 1 15,-10-2-1-15,-11-7 1 16,-9 3 5-16,-14 4-9 0,-15 0 9 15,-2-1-10-15,-13 0 9 16,-8 0-8-16,-9 3 2 16,-13 0 0-16,-3 0-2 15,-8 0 2-15,-6 0-4 16,0 0-8-16,-2 17 10 16,-1 23-17-16,2 27 17 15,-4 22 2-15,0 19 0 16,0 15-4-16,0 6 8 15,-4-2-9-15,-1-14 14 16,0-17-13-16,2-18 8 16,-3-16-8-16,1-16 8 0,0-14-8 15,5-16 4 1,-2-5 0-16,2-11 1 0,0 0 0 16,0 0 11-16,0 0-6 15,0 0-12-15,0 0 12 16,-4 0-12-16,-9 0-7 15,-14 0 3-15,-14 0 10 16,-22 0 2-16,-12 0 0 16,-17 0 7-16,-18-5-5 15,-17-3 7-15,-17-3-15 16,-19-5 8-16,-5-3 3 16,-20-3-6-16,1 6 0 0,8 11 0 15,14 5 9-15,26 0-20 16,27 5 13-16,23 6-12 15,21-1 16-15,16-4-11 16,9-3 7-16,5-1-3 16,8-2 1-16,2 0 3 15,12 0-6-15,6 0 7 16,1 0-10-16,9 0 10 16,-2 0-5-16,2 0 3 15,0 0 0-15,0 0-2 16,0 0 1-16,0 0 0 15,0 0 5-15,0 0-12 16,0 0 13-16,0 0-6 16,0 0 3-16,0 0-1 15,0 0-4-15,0 0 0 0,0 0-8 16,8 0-53-16,8 6-73 16,6 13-124-16</inkml:trace>
  <inkml:trace contextRef="#ctx0" brushRef="#br0" timeOffset="1456.23">4382 7326 105 0,'0'0'101'16,"0"0"-34"-16,0 0-39 15,0 0-8-15,0 0-18 16,0 0 1-16,-43 123 29 16,-14-21 39-16,-8 22-37 0,-9 3-6 15,-2-1-5-15,6-13-23 16,8-19 11-16,7-13-2 16,14-25-17-16,11-16 22 15,11-12-28-15,17-12 13 16,2-8-37-16,44-8-45 15,26 0-143-15</inkml:trace>
  <inkml:trace contextRef="#ctx0" brushRef="#br0" timeOffset="2019.23">6412 7492 205 0,'0'0'52'0,"0"0"-52"15,0 0-3-15,0 0-19 16,0 0 22-16,-155 146 91 16,51-31-36-16,-20 17 9 15,-10 5-43-15,-2-5 29 0,14-14-44 16,16-10 13-16,19-22-16 15,19-16 5-15,17-19-6 16,15-16-2-16,15-13 0 16,12-15-30-16,9-1-21 15,0-6-30-15,14-13-2 16,16-4-161-16</inkml:trace>
  <inkml:trace contextRef="#ctx0" brushRef="#br0" timeOffset="2400.75">5743 8536 43 0,'0'0'161'0,"0"0"-83"16,0 0-39-16,0 0-36 16,0 0 18-16,-109 8 26 15,17-3 1-15,-20-5-33 16,-22 0 26-16,-25 0-15 15,-14-5-10-15,-12-14 16 16,-5 0-30-16,5-2 26 16,6 7-24-16,24-2 8 15,20 8-11-15,23 3-2 16,28 5 0-16,19 0 1 16,21 0-1-16,23 0 8 0,12 0-14 15,9 0 16-15,0 0-4 16,0 0-4-16,0 0 20 15,0 0-20-15,0 0-1 16,4 0-8-16,6 0-26 16,4 0 15-16,0 2-42 15,5-2-15-15,-1 0-92 16,4 0-114-16</inkml:trace>
  <inkml:trace contextRef="#ctx0" brushRef="#br0" timeOffset="7267.69">3616 9364 7 0,'0'0'61'15,"0"0"33"-15,0 0 11 16,0 0-41-16,0 0-3 16,0 0-30-16,0 0 18 15,0-54-36-15,0 38 26 16,3 8-22-16,-3-3 14 0,4 11-3 16,-4 0-15-1,0 0 3-15,2 5-11 0,-2 20 14 16,0 15-9-16,0 14-9 15,0 13 7-15,0 6-13 16,0-3 5-16,0-9-3 16,0-7-6-16,-6-13-61 15,1-23-39-15,2-12-123 16</inkml:trace>
  <inkml:trace contextRef="#ctx0" brushRef="#br0" timeOffset="7629.59">3809 9323 248 0,'0'0'118'0,"0"0"-42"0,0 0-51 15,0 0-7-15,28 89 22 16,-28-51-30-16,0 2 20 16,2-5-27-16,3 0 24 15,4-5-21-15,5-3 23 16,3-6-18-16,4-7 4 15,0-3-1-15,10-11-12 16,-2 0-4-16,3-19 4 16,-4-11-4-16,-4-5-27 15,-8 0 25-15,-7 3-11 16,-6 10 15-16,-3-2 0 16,-3 11-8-16,-20 7 5 0,-8 6-18 15,-11 0 10-15,-3 8 11 16,-10 8 31-16,4 3-30 15,10-2 10-15,8-4-11 16,12 0-9-16,13 3-17 16,8 1-41-16,10 2-23 15,32-1-134-15</inkml:trace>
  <inkml:trace contextRef="#ctx0" brushRef="#br0" timeOffset="7803.38">4380 9635 501 0,'0'0'172'0,"0"0"-84"15,0 0-37-15,0 0-12 0,0 0-35 16,0 0-4-16,11 0-5 16,-11-2-40-16,0-14-137 15,0-3-15-15</inkml:trace>
  <inkml:trace contextRef="#ctx0" brushRef="#br0" timeOffset="8979.23">4709 9342 70 0,'0'0'153'0,"0"0"-59"15,0 0-26-15,0 0 35 16,0 0-38-16,0 0-3 16,0-32-42-16,0 48-13 15,0 22-5-15,0 10 16 16,2 17-16-16,3 7-2 15,1-10-1-15,-3-3-63 16,-1-13-30-16,1-16-115 16</inkml:trace>
  <inkml:trace contextRef="#ctx0" brushRef="#br0" timeOffset="9199.32">5173 9716 568 0,'0'0'122'0,"0"0"-37"16,0 0-49-16,0 0-28 16,0 0-8-16,0 0-36 15,22 6-94-15,-36-23-136 16,-2-1-121-16</inkml:trace>
  <inkml:trace contextRef="#ctx0" brushRef="#br0" timeOffset="9611.7">5366 9294 205 0,'0'0'151'15,"0"0"-44"-15,0 0-42 16,0 0 27-16,0 0-13 16,0 0-30-16,29 3-18 15,-18 29-17-15,6 16-28 16,2 17 12-16,-3-4-4 15,0 4-31-15,-2-6-16 16,-4-5-52-16,-3-13-15 16,0-4-57-16</inkml:trace>
  <inkml:trace contextRef="#ctx0" brushRef="#br0" timeOffset="9766.09">5681 9783 478 0,'0'0'128'15,"0"0"-47"-15,0 0-65 16,0 0-3-16,0 0-13 16,0 0-12-16,16-29-58 15,-16 10-70-15,0-3-155 16</inkml:trace>
  <inkml:trace contextRef="#ctx0" brushRef="#br0" timeOffset="10166.29">5990 9536 342 0,'0'0'87'16,"0"0"-35"-16,0 0 2 15,0 0 12-15,-5-83-24 16,23 53-32-16,4 3-10 0,6-5 7 16,2 8-14-16,-1 7-7 15,1 10 9-15,-9 7-34 16,2 2 16-16,-6 25 6 16,-2 16 17-16,-4 11 11 15,-2 0 9-15,-4 5 15 16,-3-11-8-16,1-16 41 15,-1-10-16-15,5-11 20 16,0-3-11-16,10-3 77 16,4-5-64-16,14 6-61 15,12-6-13-15,7-6-36 16,3-18 13-16,-11-11-116 0,-5-13-56 16,-9 2-198-1</inkml:trace>
  <inkml:trace contextRef="#ctx0" brushRef="#br0" timeOffset="13533.11">11538 7006 137 0,'0'0'106'0,"0"0"-66"16,0 0-29-16,0 0-11 16,0 0-24-16,0 0 24 15,-25-21 9-15,-18 12 50 16,-17 4-33-16,-16-1 19 16,-19 4-6-16,-14-1-14 15,-18 3-3-15,-17 0-18 16,-17 0-1-16,-20 0 6 15,-14 0-12-15,-12 3 10 16,-2 8-9-16,7 2 11 16,10-2-2-16,10-6 0 0,6 6-3 15,7-6 10-15,14 3-7 16,23 0 8-16,15-2-8 16,13 1-3-16,15-1 4 15,7-3-3-15,12-3-2 16,4 0 8-16,7 0-3 15,7 0-2-15,12 0 5 16,10-3-6-16,11 1-4 16,7-2 13-16,10 4-25 15,-1-2 11-15,3-1-2 16,0 1-22-16,22-4-62 16,13 6-99-16</inkml:trace>
  <inkml:trace contextRef="#ctx0" brushRef="#br0" timeOffset="14600.32">11703 6976 81 0,'0'0'123'0,"0"0"-95"15,0 0-13-15,0 0 46 16,0 0-16-16,0 0 11 16,50 9-55-16,-50-9-1 15,-14-6-14-15,-17-13 14 16,-9-2 34-16,-3-4-29 16,-3-2 5-16,-8 3-7 0,-1 3 10 15,4 4-7-15,2 4 1 16,5 2 0-16,12 4-7 15,12 1 10-15,10 6-3 16,10 0 7-16,0 0 34 16,19 0 47-16,18 0-83 15,18 11-2-15,5 8-2 16,4 2-8-16,2 1 2 16,-1 2 5-16,1 0-14 15,-7-2 22-15,-7 2-30 16,-12 0 21-16,-15-3-15 15,-12 3 5-15,-7 11-2 16,-6 14-5-16,-19 13 11 0,-11 2-4 16,-8 4 8-16,3-12-8 15,-7-2 15-15,7-19-12 16,9-3 12-16,7-16-18 16,10-10 11-16,4-1-4 15,5-3 4-15,0-2-3 16,0 0 11-16,0 0-11 15,19 0-2-15,5 0-125 16,15 0-59-16</inkml:trace>
  <inkml:trace contextRef="#ctx0" brushRef="#br0" timeOffset="15798.92">13642 6497 201 0,'0'0'131'0,"0"0"-79"16,0 0 4-16,0 0-14 15,0 0-9-15,0 0-33 16,14-13 1-16,-17 8 1 15,-22-1-4-15,-15 4 4 16,-12 2-4-16,-13 5 2 16,-11 22 0-16,-2 13 0 15,-9 14 0-15,0 11 0 16,3 7 8-16,4 12-19 16,24 9 22-16,18 10-22 15,24 7 9-15,14 11 2 0,24 3 3 16,31 5-2-16,19 0-2 15,10-11 7-15,5-19-10 16,11-17 15-16,7-32-22 16,9-23 9-16,12-24 0 15,13-9-9-15,3-31 11 16,5-22-6-16,1-22 12 16,-17-13 15-16,-20-8-16 15,-26-3-4-15,-30 8 9 16,-22 6-20-16,-21-11-10 15,-14 2 20-15,-21-5 0 16,-31-2 1-16,-23 2-11 16,-26 11 19-16,-19 11-24 0,-10 18 21 15,-6 19-19-15,12 16 13 16,14 19 0-16,16 11-4 16,20 0-6-16,17 11 6 15,16 11 2-15,8-3 1 16,10 0 1-16,9-9 0 15,2-2 0-15,10-2 17 16,2-6-16-16,0 0 10 16,0 0 6-16,0 0-14 15,0 0 3-15,0 0-2 16,0 3-8-16,0-1-48 16,0 4-28-16,0 1-77 0,0 4-73 15</inkml:trace>
  <inkml:trace contextRef="#ctx0" brushRef="#br0" timeOffset="16614.38">13593 7256 107 0,'0'0'134'15,"0"0"-87"-15,0 0 40 16,0 0 13-16,0 0-48 16,0 0-14-16,0-52-21 15,0 10 14-15,0-15-29 16,0-5 27-16,0 0-14 16,-3-2 5-16,-2 8-17 0,-3 4-1 15,2 7-4-15,1 15 8 16,3 8-13-16,2 12-19 15,0 7 10-15,0 3-44 16,0 0-24-16,0 0-111 16,5 19-96-16</inkml:trace>
  <inkml:trace contextRef="#ctx0" brushRef="#br0" timeOffset="16854.2">13818 7285 136 0,'0'0'130'15,"0"0"-97"-15,0-107 18 0,0 42 20 16,-7-5-9-16,-7 1-25 16,6 4 12-16,0 11-33 15,3 14 5-15,2 13-14 16,3 11-14-16,-2 13 0 15,2 0-19-15,-7 3-54 16,2 0-127-16,-6 6-79 16</inkml:trace>
  <inkml:trace contextRef="#ctx0" brushRef="#br0" timeOffset="17588.29">13628 6705 236 0,'0'0'140'0,"0"0"-125"15,0 0 9-15,0 0-6 16,0 0-18-16,0 0-54 16,-12 16 54-16,-24 14 6 15,-3 4 16-15,-4 4-15 16,-1-8-4-16,2-1 8 15,1-4-7-15,11-10 1 16,11-4 4-16,8-5-15 16,6-4 16-16,5-2 0 0,0 0 10 15,2-2 25-15,15-15-42 16,7-4 0-16,-2-1 36 16,-3 6-23-16,-5 6 13 15,-6 4-29-15,-6 1 33 16,-2 5-31-16,0 0 8 15,3 0-10-15,-3 0-1 16,0 0-1-16,0 0 2 16,0 0-15-16,0 0 30 15,0 0-27-15,0 0 27 16,0 0-19-16,0 0 7 16,0 0-3-16,0 0 0 0,0 0 4 15,0 0-9-15,0 0 18 16,0 0-15-16,0 0 12 15,2 0-1-15,4 0-8 16,4-3 7-16,9-5-8 16,7 0 0-16,0-3-3 15,13-2 12-15,1-3-25 16,3-6 26-16,4-2-23 16,-7-1 17-16,-5 7-5 15,-7 4 2-15,-9 6 0 16,-5 3-1-16,-7 2 4 15,-7 1-9-15,0-1 2 16,0 3-1-16,0 0-20 0,0 0 22 16,0 0-3-1,0 0 1-15,0 0 4 0,7 0 0 16,3 13 12-16,4 14-8 16,7 3-4-16,-2-1 10 15,-3-2-24-15,-2-5 2 16,-5-4-44-16,-4-4-61 15,-5 0-50-15,0-1-139 16</inkml:trace>
  <inkml:trace contextRef="#ctx0" brushRef="#br0" timeOffset="18232.09">13667 7560 34 0,'0'0'29'0,"0"0"14"0,0 0-7 15,0-78 41-15,-4 67-25 16,4 6 13-16,0-1-6 16,-2 6-33-16,2 0 12 15,-3 6-37-15,1 7 18 16,-3 14-15-16,-1 16 26 16,3 8-19-16,-2 6 10 15,0 2-18-15,5 0-3 16,0-8 0-16,0-8-13 15,0-14-21-15,0-12-65 16,0-15-28-16,0-2-132 0</inkml:trace>
  <inkml:trace contextRef="#ctx0" brushRef="#br0" timeOffset="18429.32">13762 7533 39 0,'0'0'100'16,"0"0"-46"-16,0 0 26 15,0 0 10-15,0 0-23 16,0 0-60-16,16 18 23 16,-16 28-27-16,0 8 23 15,0 5-17-15,-2 3 1 16,-7-5-7-16,1-9 3 0,-1-10-12 16,-3-12-23-1,-2-12-101-15,5-12-78 0</inkml:trace>
  <inkml:trace contextRef="#ctx0" brushRef="#br0" timeOffset="18870">13471 7611 144 0,'0'0'157'15,"0"0"-93"-15,0 0 4 16,0 0-26-16,0 0-34 15,0 0 4-15,103 110-8 16,-78-67 6-16,-3 8-3 16,-1-3-2-16,0 4 1 15,5-12 11-15,-5 0 11 0,-2-7-10 16,-3-12 15 0,-7-10-15-16,-4-11 36 0,0 0-25 15,9-14 22-15,5-10-50 16,9-13-2-16,1-4-7 15,1 1 6-15,5-3-42 16,-5 5-43-16,-8 0-12 16,-3 6-89-16,-10 3-154 15</inkml:trace>
  <inkml:trace contextRef="#ctx0" brushRef="#br0" timeOffset="19704.91">13001 7159 119 0,'0'0'145'0,"0"0"-67"0,0 0-30 15,0 0 58-15,107-3-49 16,-64 3-17-16,1 3-23 15,1 5 15-15,4-3-7 16,3 1-20-16,-3-1 4 16,-6 1-2-16,-5-4-8 15,-8-2 14-15,-9 3-6 16,-4-3 2-16,-8 3-7 16,-4-3-2-16,-5 0-7 15,0 0 6-15,0 5-40 16,0-5-20-16,0 2-105 15,0 7-104-15</inkml:trace>
  <inkml:trace contextRef="#ctx0" brushRef="#br0" timeOffset="20155.14">13108 7321 97 0,'0'0'77'15,"0"0"12"-15,0 0 0 16,0 0 25-16,0 0-10 16,0 0-26-16,2 5 21 15,25-5-25-15,8 2-48 16,9 4-13-16,2-4-13 15,3 1 4-15,-5-3-2 0,-1 3-2 16,-11-3 0 0,-10 0-7-16,-6 0-4 0,-7 3-6 15,-6-3-66-15,-3 0-6 16,0 0-69-16,0 0-113 16</inkml:trace>
  <inkml:trace contextRef="#ctx0" brushRef="#br0" timeOffset="20287.98">13558 7374 20 0,'0'0'0'0</inkml:trace>
  <inkml:trace contextRef="#ctx0" brushRef="#br0" timeOffset="20658.18">13558 7374 78 0,'49'-83'52'15,"-49"83"-20"-15,0-9 10 16,0-6-27-16,-14-7 28 15,-8-2-3-15,-1 0 15 16,-5 2-10-16,-2 1-2 16,6 2-36-16,5 8 0 15,5 3-7-15,6 5-20 16,2 3-11-16,6 0-82 0,0 0-12 16</inkml:trace>
  <inkml:trace contextRef="#ctx0" brushRef="#br0" timeOffset="20867.39">13609 7256 87 0,'0'0'168'0,"0"0"-89"16,0 0-41-16,0 0 7 15,0 0-41-15,0 0 1 16,-32 37 14-16,3-9 16 15,-4-2-24-15,3 1-7 0,3-2-4 16,2 1-30 0,6-4-58-16,11-3-116 0</inkml:trace>
  <inkml:trace contextRef="#ctx0" brushRef="#br0" timeOffset="21566.14">14476 7124 12 0,'0'0'85'16,"0"0"3"-16,0 0-25 0,0 0 34 15,0 0-9-15,0 0-59 16,38-5-29-16,-52 5-3 15,-15 0 2-15,-18 0 2 16,-12 0 18-16,-9 0-17 16,-5 0 12-16,-1 5-3 15,3-3-8-15,7 2 1 16,6-2 0-16,18 3-8 16,12-2-10-16,9 0 1 15,9 5-84-15,10 0-60 16</inkml:trace>
  <inkml:trace contextRef="#ctx0" brushRef="#br0" timeOffset="21909.29">14490 7310 150 0,'0'0'150'0,"0"0"-114"0,0 0-36 15,0 0 0-15,0 0 39 16,-129 0 2-16,54 2 2 15,-7 7-40-15,1-2 35 16,11-1-31-16,9 2 4 16,16-3-10-16,12 1-1 15,17-3 0-15,4-3-16 16,10 0-32-16,2 0-92 16,0 0 42-16</inkml:trace>
  <inkml:trace contextRef="#ctx0" brushRef="#br0" timeOffset="22565.66">13738 7234 1 0,'0'0'65'0,"0"0"4"16,0 0 58-16,0 0 25 15,0 0-52-15,0 0-53 16,38-37-34-16,-15 23 3 16,8-2-10-16,1-3-9 15,4 1 3-15,2-4-12 16,-6 6 6-16,-8 5-6 15,-7 8-6-15,-9 3-58 16,-8 0 9-16,0 0-65 16,-6 9-18-16,-15 4 111 0,-3-2 19 15,-1 2-3-15,-4 0 16 16,-2 4 7-16,1-1 1 16,4 5 21-16,0-2-1 15,8-3 39-15,-1 3-28 16,2-6 23-16,10 4-13 15,0-1 15-15,7 3 4 16,0 5 5-16,19 8-6 16,12 1-33-16,6 2-4 15,5-1-16-15,-2-4-3 16,-4-9 1-16,-13-7-4 16,-2-3-1-16,-11-9-13 0,-1-2-41 15,-9 0-89 1,0 0-115-16</inkml:trace>
  <inkml:trace contextRef="#ctx0" brushRef="#br0" timeOffset="28186.27">7698 8799 39 0,'0'0'131'15,"0"0"-93"-15,0 0 22 16,0 0-9-16,0 0 19 16,0 0-27-16,0 0 8 15,0-3-31-15,11 3-4 16,3 0-4-16,5 3-12 15,0 5 0-15,5 0 15 16,6 3-23-16,5 0 17 0,12 5-18 16,14 5-3-16,13 1 11 15,12 8-11-15,15-1 7 16,16 9-8-16,17-9-35 16,12 7 36-16,19-1-26 15,15-3 33-15,7-3-9 16,12 1 8-16,-4-4 5 15,0 2 1-15,-2 4 26 16,-11 8 32-16,-10-8-24 16,-21 3-15-16,-18 0 36 15,-27-11-45-15,-24-2 5 16,-23-14-8-16,-23 3-7 0,-15-11 0 16,-12 0-22-1,-9 0-17-15,0 0-116 0,-17-6-32 16</inkml:trace>
  <inkml:trace contextRef="#ctx0" brushRef="#br0" timeOffset="29139.19">10764 9450 31 0,'0'0'47'16,"0"0"17"-16,0 0-3 16,0 0 4-16,0 0-16 15,92-3-11-15,-62 3-28 16,5 6 32-16,7 7-27 16,3 6 48-16,7-1-33 15,8 7 1-15,-3 2-1 16,5-3-18-16,-7 6 10 15,-7-12-12-15,-4-1-12 16,-9-4 9-16,-11-5-14 16,-10 3-23-16,-9-11-29 0,-5 0-31 15,0-6-101-15,-10-7-57 16</inkml:trace>
  <inkml:trace contextRef="#ctx0" brushRef="#br0" timeOffset="29715.84">11581 9603 147 0,'0'0'83'16,"0"0"-71"-16,0 0-12 0,0 0 8 15,0 0-17-15,0 0 9 16,41-24 0-16,-70 0 2 15,-4-6 2-15,-2 6 0 16,-3-6-1-16,2 1 12 16,6 5-14-16,3 2 28 15,8 3-15-15,5 11 24 16,9 3-17-16,5 5 27 16,0 0-1-16,0 0 24 15,0 0-8-15,16 5-30 16,12 9-18-16,12 10-2 15,9 3-24-15,0 5 26 16,6-2-26-16,-1 2 18 0,-3-3-7 16,-5 1 0-1,-11-8 0-15,-7-4-6 0,-9-7 15 16,-11-5-21-16,-3-4 26 16,-5-2-26-16,0 0 12 15,0 0-2-15,0 0-20 16,0 0 14-16,-13 0 6 15,-1 6 4-15,0-6-9 16,-1 0 19-16,1 5-20 16,-5 1 22-16,-4 7-20 15,-3 0 13-15,-9 14-7 16,-9 11 1-16,-8 10 4 0,-5 6 7 16,1-3-7-1,4 0-5-15,3-10 14 0,11-6-28 16,5-9-16-16,3-4-38 15,14-17-120-15</inkml:trace>
  <inkml:trace contextRef="#ctx0" brushRef="#br0" timeOffset="31502.79">13498 9022 22 0,'0'0'39'0,"0"0"-8"0,0 0-1 16,0 0-22-16,0 0 10 15,0 0-5-15,-27-46-8 16,27 63 9-16,0 7-2 16,0 0 9-16,0 0-20 15,0-7 5-15,0-10-3 16,0-1 2-16,0-6-5 16,0 0-4-16,0 0 4 15,0-11 0-15,-5-15 17 16,-3-4 17-16,4-5 14 15,-1 0-35-15,5 11 33 0,-2 10-12 16,2 9-9 0,0 5 3-16,0 0-24 0,0 0 3 15,0 16 4-15,-5 22-7 16,2 21 0-16,-3 19 11 16,-2 13-11-16,-3 22-1 15,3 3 2-15,0 13-4 16,3 3 13-16,2-19-10 15,3-17-1-15,0-36 5 16,-2-31-16-16,-5-29-44 16,-3-16-97-16,4-51-7 15,3-27-32-15</inkml:trace>
  <inkml:trace contextRef="#ctx0" brushRef="#br0" timeOffset="32295.34">13414 8807 326 0,'0'0'104'0,"0"0"-79"15,0 0 55-15,0 0-11 16,0 0-4-16,0 0-63 15,87 8 9-15,-35-5-11 16,11 3 0-16,17-4-3 16,16 1 1-16,12-3-10 0,14 0 13 15,6 0-7-15,5-5-5 16,-3-6 5-16,-8 5 5 16,-15 1 1-16,-17 2 0 15,-12 3 1-15,-13 0-5 16,-11-3 18-16,-10 3-28 15,-15 0 19-15,-12 0-10 16,-6 0-6-16,-6 0 8 16,0 25-20-16,-5 21-19 15,4 21 24-15,1 21 5 16,0 9 0-16,6 16 26 16,0 0-28-16,2 8 32 15,-1-6-20-15,-2-9 4 0,-1-17-1 16,-2-15 0-16,2-14 2 15,-1-14 1-15,-2-17 4 16,-1-10 7-16,-3-11-11 16,1-3 20-16,-3-5-22 15,0 0 6-15,0 0-7 16,-3 0-8-16,-18 0 7 16,-14 6 2-16,-22-1 14 15,-14-3-12-15,-19 2 20 16,-19-4-18-16,-15 0 7 15,-22 0-10-15,-9-17 5 16,-9-1-5-16,4 1 7 16,16 4-18-16,17-3 19 0,18 8-17 15,22 2 18-15,22 1-19 16,11-1 12-16,8 4-4 16,10 2 0-16,6 0 0 15,9 0-4-15,7 0 12 16,4 0-21-16,1 0 27 15,4 0-26-15,-4 0 23 16,2 0-17-16,-5 0 8 16,2 0-2-16,-4 2 0 15,5-2 6-15,-1 0-17 16,2 0-6-16,5 0-17 16,-2 3-77-16,2 0-50 0,3 2-164 15</inkml:trace>
  <inkml:trace contextRef="#ctx0" brushRef="#br0" timeOffset="32901.97">13485 9969 5 0,'0'0'129'0,"0"0"-89"16,0 0 33-16,0 0 10 15,0 0 2-15,0 0-26 16,49-30-31-16,-49 30-28 16,0 17-6-16,-28 26 3 15,-20 29 6-15,-17 19 40 16,-17 20-31-16,-10-1 19 0,-9-3-16 15,-2-12 2-15,6-12-17 16,15-16 8 0,16-18-13-16,24-14 13 0,16-17-16 15,16-12 0-15,10-1 8 16,29-5-33-16,42 0-136 16</inkml:trace>
  <inkml:trace contextRef="#ctx0" brushRef="#br0" timeOffset="33732.93">15237 10141 114 0,'0'0'87'0,"0"0"-25"16,0 0-51-16,0 0 30 15,0 0-3-15,0 0-6 16,12-16-32-16,-49 51 0 16,-29 24 31-16,-17 27-12 15,-13 21 6-15,-5 12-20 16,4 2 3-16,5-3-7 16,13-10 10-16,9-11-9 15,13-14-2-15,5-16 2 0,14-8-2 16,8-16 0-16,14-2 9 15,4-17-11-15,12-5 8 16,0-8 5-16,0-6 3 16,0-5 26-16,0 0-12 15,0 0-10-15,0 0-8 16,0 0-4-16,-5 0-12 16,-11-11-8-16,-19 0 6 15,-22-2 16-15,-22 2-10 16,-22 3 9-16,-17 3 0 15,-18-1-6-15,-8 1 4 16,-8-8 12-16,-1-4-6 16,-2 4-10-16,7-6 8 0,14 8-8 15,28 6 7-15,24-1-15 16,26 4 11-16,20 2-4 16,15 0 0-16,10 0 6 15,11 0-13-15,-3 0 14 16,3 0-5-16,0 0-2 15,0 0-2-15,5-3-58 16,20 1-94-16,4 2-153 16</inkml:trace>
  <inkml:trace contextRef="#ctx0" brushRef="#br0" timeOffset="61432.55">12695 11897 74 0,'0'0'184'15,"0"0"-93"-15,0 0-52 0,0 0 18 16,0 0 3 0,0 0-33-16,0 0 1 0,0 0-9 15,0 0 5-15,0 0 8 16,0 0-7-16,0 0 18 15,0 5-1-15,0 25 10 16,-5 7-41-16,-4 17-8 16,-2 11-3-16,3 7-3 15,0 6-8-15,5-11-9 16,3 4-20-16,0-18-31 16,0-4-12-16,-3-20-60 15,3-15-42-15</inkml:trace>
  <inkml:trace contextRef="#ctx0" brushRef="#br0" timeOffset="61799.14">12806 12195 105 0,'0'0'119'0,"0"0"-42"16,0 0 25-16,0 0 11 16,0 0-53-16,0 0-15 15,21 30-36-15,-21-3-2 16,0 8-2-16,0 0-2 15,6-6 0-15,2 3-3 16,6-2 5-16,2-6-2 16,3-7-2-16,2-4 7 15,2-13-11-15,6 0 6 16,9-3-4-16,3-24 2 16,0-5-2-16,-3 3-1 0,-16-1 2 15,-9 11-2-15,-11-3-1 16,-2 9 1-16,-5 2-9 15,-19-2 9-15,-11 2-1 16,-12-2 3-16,-4 7 6 16,2 1 0-16,8-1-6 15,11 6-1-15,9 0-15 16,9 0-37-16,7 17-27 16,5 2-15-16,0 10-75 15</inkml:trace>
  <inkml:trace contextRef="#ctx0" brushRef="#br0" timeOffset="61963.62">13275 12454 514 0,'0'0'67'16,"0"0"14"-16,0 0-74 15,0 0 20-15,0 0-24 16,0 0-6-16,17-6-48 15,-17 6-62-15,0 0-121 16</inkml:trace>
  <inkml:trace contextRef="#ctx0" brushRef="#br0" timeOffset="62429.06">13585 12047 260 0,'0'0'91'0,"0"0"-19"16,0 0-6-16,0 0 40 15,0 0-22-15,0 0-31 16,24-18 9-16,-24 61-48 16,4 21-12-16,-1 9 4 15,2-1-12-15,-3-2-23 16,3-3-12-16,-1-2-18 0,-4-11 12 16,0-22-21-16,0-10-45 15,0-22-77-15</inkml:trace>
  <inkml:trace contextRef="#ctx0" brushRef="#br0" timeOffset="62728.31">13881 12400 518 0,'0'0'85'0,"0"0"-11"15,0 0-57-15,0 0-12 16,0 0-10-16,0 0-4 15,12 5-67-15,-16-5-59 16,-1-11-59-16,0-7-32 16</inkml:trace>
  <inkml:trace contextRef="#ctx0" brushRef="#br0" timeOffset="63000.13">14150 12047 437 0,'0'0'107'15,"0"0"-62"-15,0 0 14 16,0 0 10-16,0 0-31 16,0 0-7-16,22 11-11 15,-14 13-10-15,-6 19-10 16,5 6 0-16,-2 10-3 15,-3 0-7-15,3-5-7 0,2-6-54 16,-7-5 0 0,2-8-64-16,-2-5-59 0,5-11-121 15</inkml:trace>
  <inkml:trace contextRef="#ctx0" brushRef="#br0" timeOffset="63255.23">14609 12496 610 0,'0'0'90'15,"0"0"-74"-15,0 0 6 16,0 0-22-16,0 0-2 16,0 0-74-16,5-5-71 15,-5 5-191-15</inkml:trace>
  <inkml:trace contextRef="#ctx0" brushRef="#br0" timeOffset="64003.86">14831 12174 149 0,'0'0'149'0,"0"0"-123"16,0 0 6-16,0 0 39 15,0 0 0-15,0 0-24 16,-5 0 17-16,5 0-13 16,0 0 0-16,0 0-6 15,0 0-12-15,0 0-3 0,11 0-25 16,6 0-5-1,9 0-20-15,4 0 10 0,1 0-19 16,-2 0 9-16,-4 0 13 16,-6 16 1-16,-5 8-10 15,-7 0 4-15,-7 6 12 16,0-6-8-16,-2 0 4 16,-15-5-1-16,-2-8 4 15,3 0-4-15,2-9 3 16,4 4 2-16,1-6 0 15,9 0-2-15,0 0 6 16,0 0 0-16,0 0-3 16,3 0 14-16,16-6-15 15,3-2 0-15,7-3-8 16,-1 6-3-16,-1 5 8 0,-7 0-1 16,-8 11 3-16,-5 19-7 15,-7 12 5-15,-7 12 6 16,-22 0 4-16,-15 0 1 15,-5-11-2-15,-5-14-3 16,-3-18-1-16,6-11-4 16,-1 0-17-16,12-24-77 15,14-16-184-15</inkml:trace>
  <inkml:trace contextRef="#ctx0" brushRef="#br0" timeOffset="71700.66">18158 5395 89 0,'0'0'49'15,"0"0"-6"-15,0 0-40 16,0 0 33-16,0 0 29 15,0 0-5-15,0 0-13 16,2-21-39-16,1 55 45 16,3 18-18-16,2 15 11 15,6 14-44-15,2 15 25 16,3 7-3-16,2-1-15 16,-2-11-9-16,-5-19 0 15,-11-23-15-15,-3-22-96 16,-3-27-26-16,-11-5-111 15</inkml:trace>
  <inkml:trace contextRef="#ctx0" brushRef="#br0" timeOffset="72937.28">18148 5586 166 0,'0'0'94'15,"0"0"-78"-15,0 0 54 16,0 0 3-16,0 0-12 0,0 0-50 16,78-67 3-1,-43 48-12-15,9 0 2 0,2-2-8 16,-2 10 15-16,-9 3-23 16,-14 8 4-16,-7 0-1 15,-11 15 5-15,-3 15 4 16,0 8 2-16,-22 5 0 15,-8 0 16-15,0 0-16 16,1-10 25-16,1-4-25 16,9-8 37-16,8-4-23 15,3-6 23-15,8-1-26 16,0 1 27-16,5 5-1 16,14 6-19-16,7-1-3 15,0-2-6-15,2-3-21 16,1 0 23-16,-2-8-26 0,-5 3-13 15,-1-3 20-15,-7-5-15 16,-3-1-1-16,-6 2 5 16,2-2-14-16,-7-2 30 15,0 0-21-15,0 0 21 16,5 0-19-16,0 0 18 16,6 0-15-16,3 0 13 15,1 0-6-15,5 0 8 16,-1-11-10-16,3 0 24 15,-4 1-23-15,-4-6 22 16,0 2-22-16,-4-2 10 16,2-3 0-16,-7 0-11 15,0-2-10-15,-5-4 10 16,0 4-10-16,-3 7 18 0,-7 9-5 16,-4 3 2-16,-5 2-11 15,-2 2 16-15,-4 12 2 16,1 7 11-16,5 3-8 15,5 0-2-15,9 6 20 16,5 3-15-16,3 1 32 16,18 4-28-16,7-3 23 15,3-3-32-15,2-8 13 16,0-10-14-16,-6-6 0 16,0-8-2-16,-8 0-29 15,0-16 28-15,-8-8 1 0,0-9-11 16,-6 1 18-1,-2-3-12-15,-3 8 4 0,0 3 3 16,0 5-2-16,0 11 7 16,0 8-14-16,0 0 7 15,0 0 1-15,0 8-9 16,0 14 4-16,2 10 12 16,5 0 1-16,-2 3-2 15,0-8-5-15,-3-8 0 16,-2-8 1-16,4-8-10 15,-4-3 5-15,0 0 1 16,3-17-60-16,-1-12 59 16,1-9-7-16,-1-8-2 15,3 6 2-15,-1 5-12 0,-2 8 14 16,1 11-16-16,-1 10 23 16,1 6 2-16,0 0-10 15,3 0-4-15,-1 6 7 16,0 10 6-16,4 6 1 15,-4 2 13-15,0 3-11 16,-1 2 17-16,1 1-17 16,0-6 18-16,3-5-13 15,-5-6 16-15,-1-10-18 16,-2-3 6-16,3 0-11 16,-3-16 1-16,0-14-18 15,5-7 31-15,-1-4-26 16,1 6 22-16,2 9-14 0,0 7 8 15,-5 10 2 1,1 4 10-16,-1 5 10 0,-2 0 1 16,3 14-14-16,3 18-14 15,-1 14 3-15,6 10 1 16,2 6 7-16,1 0-20 16,2-8 0-16,-4-11-23 15,-10-17-62-15,3-17-100 16</inkml:trace>
  <inkml:trace contextRef="#ctx0" brushRef="#br0" timeOffset="73544.05">19111 5755 182 0,'0'0'60'0,"0"0"-44"15,0 0-13-15,0 0 15 16,0 0-10-16,0 0-8 15,8-8 0-15,-8 22 0 16,0 10 26-16,0 3 19 16,0 8-38-16,6-1 9 15,7-4 18-15,-2-3-30 0,8-8 17 16,-3-8-19-16,6-6 12 16,1-5-14-16,3-5-1 15,4-25-12-15,-3-7 13 16,-2-9 0-16,-9-2 1 15,-11 7-5-15,-5 9 7 16,0 10-10-16,-19 11-4 16,-8 9 0-16,-9 2-30 15,-1 0 24-15,-1 0 9 16,0 5-30-16,5-2 16 16,6 2-41-16,8 1-22 15</inkml:trace>
  <inkml:trace contextRef="#ctx0" brushRef="#br0" timeOffset="77117.27">19473 5559 48 0,'0'0'65'0,"0"0"9"15,0 0-13-15,0 0-22 16,0 0-2-16,0 0-35 16,21-40 11-16,-18 18-12 15,-3 1 27-15,0 1-11 16,0 10-6-16,2 7 2 15,-2 3-5-15,3 0 25 0,-3 0-16 16,6 13-17-16,2 23 2 16,3 12-4-16,-1 14 4 15,2 5-1-15,-1 6-1 16,1 8 2-16,0 2 0 16,7 3 0-16,-5-6 9 15,2-7-3-15,-6-19-1 16,-4-25-7-16,-1-15-7 15,-5-14-78-15,0-11-68 16,0-24 13-16,5-13 34 16</inkml:trace>
  <inkml:trace contextRef="#ctx0" brushRef="#br0" timeOffset="77286.8">19692 5833 3 0,'0'0'146'0,"0"0"-40"15,0 0-49-15,0 0-10 16,0 0 52-16,-94-51-52 15,50 48 2-15,-2 3-44 16,5 0 11-16,5 0-16 16,12 0-5-16,8 0-5 15,7 0-47-15,9 6-11 16,0-1-46-16,17 4 42 16,13-5-122-16</inkml:trace>
  <inkml:trace contextRef="#ctx0" brushRef="#br0" timeOffset="77668.83">19666 5925 176 0,'0'0'104'0,"0"0"-56"16,0 0 31-16,0 0 10 16,0 0 14-16,0 0-42 15,5 0 24-15,9 0-51 16,4 0-16-16,6-3-18 15,7-5-2-15,1-3 0 16,-5-2-19-16,3-3 11 16,0-1-35-16,-8-7 28 0,-1 3-34 15,-12 5 27-15,-7-1-36 16,-2 7 13-16,0 5-18 16,-16 5 0-16,-14 0 39 15,-5 5-5-15,-1 22 27 16,1 5 8-16,5 11-5 15,15 0 7-15,8 5 24 16,7 3 10-16,26-5 7 16,9-5 5-16,3-15-37 15,-1-9-7-15,-1-17-8 16,2 0-32-16,-6-22-56 16,1-13-13-16,-12 0-121 15</inkml:trace>
  <inkml:trace contextRef="#ctx0" brushRef="#br0" timeOffset="79154.84">20575 5877 175 0,'0'0'91'0,"0"0"-38"16,0 0-14-16,0 0 0 15,0 0 6-15,0 0-14 16,38-20-23-16,-38 20-16 16,-11 0-17-16,-16 0 24 0,-8 0-13 15,-9 14 10 1,-2 2 8-16,-3 6-2 0,12 0-1 16,4-1 5-16,14 0-12 15,8-2 10-15,11 5-4 16,0-3 1-16,11 1 34 15,13-3-24-15,6-11-11 16,3-8-2-16,0-3-38 16,2-23-15-16,-11-15 8 15,-5-13 19-15,-11-7-69 16,-5-9-5-16,-3 0-8 16</inkml:trace>
  <inkml:trace contextRef="#ctx0" brushRef="#br0" timeOffset="79384.17">20486 5506 13 0,'0'0'87'15,"0"0"-53"-15,0 0 26 0,0 0 12 16,0 0-5-16,0 0 1 16,-7 102-32-16,21-46 6 15,0 5-23-15,5 4 22 16,-3 0-34-16,3 0 23 16,0-4-29-16,-5-7 28 15,0-11-28-15,-4-8 6 16,-4-11-7-16,-1-8 0 15,-2-8-5-15,-1-8-4 16,-2 0 5-16,0 0-40 0,0 0-5 16,0-8-72-1,0-16-6-15,3-5-105 0</inkml:trace>
  <inkml:trace contextRef="#ctx0" brushRef="#br0" timeOffset="80002.42">20641 5979 331 0,'0'0'102'15,"0"0"-96"-15,0 0 51 16,0 0-1-16,0 0 7 16,0 0-34-16,7 10-10 15,10-10-18-15,1 0 5 16,4 0-12-16,6-10-8 0,-4-7 3 15,1-7-1-15,-1-3 7 16,-5 1-21-16,-3 1 15 16,-7 7-6-16,-4 7-13 15,-5 3 5-15,0-1-38 16,-3 7 22-16,-13-1-16 16,0 3 38-16,-6 0 9 15,-1 5 7-15,2 14 6 16,5 0 2-16,2 8 13 15,11 3 2-15,3 2 24 16,3 6-25-16,19-4 35 16,2 4-38-16,9-8 16 0,-3-6-8 15,-1-11 3-15,-3-13-27 16,-3 0-10-16,-1-11 10 16,3-15-13-16,-6-9 1 15,-3-8 23-15,-6 8-23 16,-3 5 15-16,-5 14-6 15,-2 8-3-15,0 8 1 16,3 0 4-16,-1 11-33 16,3 13 30-16,7 14 8 15,4 2-8-15,-2-2 15 16,2-12-15-16,-8-12 8 16,1-6 0-16,-4-8 11 15,2-11-14-15,2-24 13 0,5-10-6 16,-7-12-10-1,-1 6 10-15,0 8-16 0,-4 8 2 16,1 13-43-16,-1 9-43 16,1 11-51-16,3 2-77 15</inkml:trace>
  <inkml:trace contextRef="#ctx0" brushRef="#br0" timeOffset="80211.19">21181 5860 100 0,'0'0'189'16,"0"0"-96"-16,0 0-87 16,0 0 43-16,0 0-6 0,50 102-15 15,-43-72-7-15,-2 5-10 16,0 0 0-16,4-6-3 16,-4 1-16-16,0-11 4 15,-2-6-18-15,0-10-63 16,0-3-11-16,-1-8-13 15,3-22-50-15</inkml:trace>
  <inkml:trace contextRef="#ctx0" brushRef="#br0" timeOffset="80333.89">21306 5634 289 0,'0'0'98'0,"0"0"-95"15,0 0 16-15,0 0-8 16,0 0-11-16,0 0-60 0,-9-32-99 15</inkml:trace>
  <inkml:trace contextRef="#ctx0" brushRef="#br0" timeOffset="80967.16">21412 5809 338 0,'0'0'70'15,"0"0"-54"-15,0 0 32 16,0 0 4-16,0 0 1 16,0 0-40-16,84 43 10 0,-79-38-14 15,-5-5-9 1,3 0 3-16,-3 0 6 0,0 0-16 16,0 0 7-16,0 0 0 15,0 0-30-15,0 0 27 16,0-5-12-16,0 0 6 15,-8 5-12-15,-6 0-23 16,-2 10 41-16,-1 12 3 16,-2 5-6-16,11 2 12 15,0 6-5-15,8-2-1 16,0 1 13-16,11-4 3 16,8 0 1-16,0-11 3 15,3-9-16-15,2-4 5 0,-2-6-4 16,5 0-10-1,-2-8 2-15,1-5 1 0,-4-4 2 16,-6 1 0-16,3 3-2 16,-8-1 8-16,1 0-17 15,-7 4 15-15,-3 5-11 16,1-6-18-16,-3 0 12 16,0 3-16-16,0 0 17 15,0 0-6-15,0 2-7 16,-5 6 14-16,-4 0-31 15,1 0 26-15,-3 0 3 16,1 9 6-16,-1 15 14 16,1 6 12-16,3 4 6 15,7 6-3-15,0 1 15 0,9 0-9 16,15-9 20-16,4-3-27 16,1-12 17-16,-2-4-33 15,6-11-5-15,-4-2-12 16,-1 0-71-16,-7-15-22 15,-4-7-120-15</inkml:trace>
  <inkml:trace contextRef="#ctx0" brushRef="#br0" timeOffset="91583.75">18346 6686 26 0,'0'0'52'0,"0"0"-16"15,0 0 16-15,0 0-10 16,0 0 14-16,0 0-18 15,0 0 28-15,2-9-24 16,1 7 18-16,-3-1-5 16,0 1-20-16,0 2 1 15,0 0-26-15,0 0 25 16,6 0-30-16,-4 18-6 16,6 17 12-16,3 11-14 15,-1 8 3-15,4 2 0 0,-2 4-3 16,1-12 10-16,-2-5-14 15,0-11 21-15,-6-13-27 16,0-11 32-16,-5-8-25 16,6 0 6-16,4 0-8 15,4-5-7-15,8-9 3 16,0-2 10-16,2-3-2 16,0 1-11-16,1 1 29 15,-6 4-29-15,-2 0 25 16,-10 7-12-16,-1 1 2 15,-3 5-4-15,-1 0 2 16,-2 0-21-16,0 0 11 0,0 0-49 16,0 13 27-1,0 9 25-15,0 7 9 0,0 9 3 16,6-3-3-16,5-3 13 16,3-5-5-16,2-3 27 15,3-5-19-15,2-11 14 16,1-5-28-16,-1-3 2 15,4 0 3-15,-3-22-9 16,-3-4 2-16,-5-4 0 16,-7 0-11-16,-7 1 18 15,0 5-19-15,-2 2 21 16,-17 3-25-16,-3 6 21 16,-8 2-8-16,4 3 3 15,-5 3 0-15,1-1-17 16,11 6-53-16,3 0-52 0,11 3-127 15</inkml:trace>
  <inkml:trace contextRef="#ctx0" brushRef="#br0" timeOffset="92399.43">19128 6863 270 0,'0'0'69'15,"0"0"-62"-15,0 0-6 16,0 0-2-16,0 0-5 16,0 0 4-16,-47 14 4 0,21 5 5 15,3 2-5-15,2 3 1 16,9 0 10-16,7 0 12 16,5 4 26-16,3-4-22 15,19 5 21-15,14-12-41 16,2-4 6-16,7-8-15 15,7-5 0-15,-3-3-2 16,2-15 2-16,-4-9-2 16,-4-3 4-16,-8 1-15 15,-5 5 24-15,-6-1-25 16,-7 7 19-16,-6 4-7 16,-4 8 2-16,-3 2-3 15,-4 0 2-15,0 4-30 0,0 0 10 16,-22 0-9-1,-5 8 29-15,-8 14-12 0,-9 8 13 16,-5-1-25-16,-3 6 12 16,4-3 13-16,13-2-4 15,12 0-1-15,16-1 8 16,7-7-3-16,2-1 19 16,17-8 37-16,11-4-53 15,8-9-3-15,2-9 3 16,2-20 6-16,-2-9-9 15,-7-2 11-15,-3 0-24 16,-11 7 26-16,-3 9-24 16,-8 11 21-16,-5 5-13 15,-3 8 3-15,0 0-8 0,0 0 6 16,0 6-25-16,0 12 25 16,2 9 2-16,4 8 6 15,2-6-1-15,3 1-5 16,1-6-4-16,0-16-5 15,0-8-15-15,1 0-36 16,0-19-37-16,1-24 37 16,-3-10 42-16,-3-7-26 15,-2-4 32-15,-3 4 12 16,-3 4 4-16,0 8 13 16,0 13 23-16,0 11 11 15,0 16-6-15,0 8 12 0,0 13 3 16,7 30 9-16,7 16-63 15,2 17 28 1,1 2-24-16,2-9-1 0,-3-12-9 16,-8-19-6-16,-2-20-5 15,-4-12-98-15,3-6-61 16</inkml:trace>
  <inkml:trace contextRef="#ctx0" brushRef="#br0" timeOffset="92968.14">20219 7022 350 0,'0'0'67'0,"0"0"-55"16,0 0 12-16,0 0 1 15,0 0-10-15,0 0-15 16,41-59-1-16,-52 51-8 15,-11 8 14-15,-8 0-7 16,-3 0 4-16,1 16 12 0,-6 5-10 16,5 4-1-1,9-1 7-15,8 0-3 0,11 0 21 16,5-2-28-16,0-1 40 16,10-2-39-16,15-3-2 15,-1-13-16-15,9-3-26 16,0-14-25-16,-3-26-29 15,-6-19-60-15,-8-11-55 16</inkml:trace>
  <inkml:trace contextRef="#ctx0" brushRef="#br0" timeOffset="93617.93">20202 6634 139 0,'0'0'118'0,"0"0"-9"15,0 0-51-15,0 0 25 16,23 117-51-16,-7-61 22 0,1-2-33 15,2-4 2-15,-3 2 2 16,3-9-23-16,-9-11 19 16,4-11-14-16,-5-7-2 15,-2-6 2-15,1-5-4 16,1-3-3-16,7 0-6 16,0-8-2-16,6-14-18 15,-1-5 23-15,2-2-20 16,-2-4 17-16,-7 9-25 15,-4 3 28-15,-7 2-29 16,-3 5 19-16,0 6-30 16,-5 3-10-16,-12 2-16 0,-2 3 29 15,-5 0 34-15,-1 6-2 16,4 10-2-16,2 2 20 16,0 10 2-16,3-4 8 15,11 2 43-15,5 7-6 16,0-1-12-16,10 1 7 15,15-7-30-15,10-2 19 16,3-7-37-16,0-6 5 16,0-9 2-16,-1-2-4 15,-6 0-2-15,-1-11-1 16,-6-5-8-16,-5 0-2 16,-8 0-23-16,-6 5 16 0,-2 3 10 15,-3 6-8-15,0 2 5 16,0 0 6-1,0 0 0-15,0 0-4 0,0 15 11 16,2 15-7-16,7 8 4 16,2 5 9-16,2-11 1 15,-4-8-15-15,-2-13 6 16,-1-9 3-16,-3-2-7 16,5-15 8-16,5-23-12 15,-1-13 20-15,-2-11-31 16,-1 3 22-16,-2 5-16 15,-4 8-21-15,-1 14-18 16,2 14-49-16,-1 9-47 16,-1 9-22-16</inkml:trace>
  <inkml:trace contextRef="#ctx0" brushRef="#br0" timeOffset="93807.42">20871 6979 325 0,'0'0'111'0,"0"0"-91"16,0 0 32-16,0 0-21 16,0 0 2-16,0 0-19 15,43 78-13-15,-32-46 6 16,-3 0 2-16,3-2-18 16,-6-6-18-16,-2-8-19 15,3-10-90-15,-6-6-20 16</inkml:trace>
  <inkml:trace contextRef="#ctx0" brushRef="#br0" timeOffset="93933.12">20949 6748 225 0,'0'0'70'0,"0"0"-70"16,0 0-28-16,0 0-77 15,0 0-53-15</inkml:trace>
  <inkml:trace contextRef="#ctx0" brushRef="#br0" timeOffset="94617.61">21148 6995 179 0,'0'0'70'0,"0"0"-23"15,0 0-47-15,0 0 50 16,0 0-18-16,0 0-6 16,48 11-2-16,-42-6-22 15,-3 1 20-15,-1-6-18 16,-2 0 38-16,3 0-38 16,-3 0 7-16,0 0-2 0,0 0-18 15,0 0 4 1,0-3-11-16,0-8 11 15,0 6-14-15,-8-1 14 0,-5 6-36 16,-1 0 36-16,0 0-23 16,-2 14 27-16,5 7 1 15,3 6 7-15,8 3 26 16,0-1-6-16,6 1 13 16,13-3-26-16,0-8 9 15,2-4-20-15,1-6 8 16,-4-7-3-16,-1-2-11 15,2 0 3-15,-3 0 0 16,0-7-2-16,-2-7 12 0,0 3-16 16,-3-2 20-1,0 2-25-15,-6 0 22 0,3 0-16 16,-5-2 8-16,2-3-3 16,1 2 0-16,-6 4-11 15,3-4 9-15,-3 3-23 16,0 0 24-16,0-2-31 15,0 5 16-15,0 0-32 16,0 3-6-16,-3 5 10 16,-8 0 14-16,0 0 29 15,3 3-24-15,0 15 25 16,2 9 6-16,6 0 33 16,0 5-23-16,3 1 42 15,19-4-6-15,5 1-7 16,3-9-1-16,-3-7-34 0,0-6-7 15,-3-8-3 1,1 0-25-16,-3-11-53 0,-3-13 0 16,-8-3-79-16</inkml:trace>
  <inkml:trace contextRef="#ctx0" brushRef="#br0" timeOffset="95412.93">20911 6737 238 0,'0'0'128'16,"0"0"-74"-16,0 0-28 16,0 0 0-16,0 0-25 15,0 0-1-15,9-6-34 16,-9 6-30-16,-14 0-61 16,6 0-81-16</inkml:trace>
  <inkml:trace contextRef="#ctx0" brushRef="#br0" timeOffset="97279.87">20697 7022 11 0,'0'0'38'16,"0"0"-12"-16,0 0 17 16,0 0-22-16,0 0 6 0,0 0-17 15,0-16 19-15,0 8-5 16,0-1 26-16,0 1 29 15,3 3-17-15,-1 5 16 16,-2 0-56-16,3 0 33 16,-3 0-55-16,6 16 0 15,-3 25-37-15,2 15-22 16,0 14-25-16,1 3-139 16</inkml:trace>
  <inkml:trace contextRef="#ctx0" brushRef="#br0" timeOffset="107914.04">11462 9687 34 0,'0'0'36'0,"0"0"-9"16,0 0 13-16,0 0-10 15,0 0-13-15,0 0-17 16,0 0 7-16,0 0-13 0,0 0 12 16,0 0 9-16,0 0-3 15,0 0 21-15,0 0 1 16,0 0 0-16,0 0 6 16,0 0-14-16,0 0 21 15,0 0-32-15,0 0 32 16,0 0-32-16,2 0 29 15,4 0-29-15,2 0 0 16,6 0-15-16,2 0 7 16,1 0-14-16,-1 0 20 15,3-6-22-15,0 1 23 16,2-3-22-16,1-3 18 16,-6 6-14-16,3-1 7 15,-5 4-3-15,-3 2 0 0,-3 0 7 16,-6 0-19-16,2 0 23 15,-4 0-23-15,0 0 1 16,0-3 11-16,0 3-25 16,0 0 10-16,0 0-6 15,0 0-1-15,0 0 21 16,2 0-30-16,8 0-25 16,2 0-147-16</inkml:trace>
  <inkml:trace contextRef="#ctx0" brushRef="#br0" timeOffset="150451.31">5398 10141 26 0,'0'0'25'16,"0"0"-22"-16,0 0-2 15,0 0 3-15,0 0-8 16,0 0 6-16,0 0-2 16,0 0 2-16,0 0 0 15,0 0-2-15,20-16 5 16,-18 16 17-16,3 0-11 15,3 0 10-15,-2 0-2 16,-1 0 10-16,4 0-9 16,1 0-5-16,-1 0 12 0,-2 0-9 15,-1 0 23-15,-6 0-9 16,3 0 9-16,-3 0-37 16,0 0 6-16,0 0-10 15,-3 0-16-15,-19-6 3 16,-13 1 13-16,-19 3 3 15,-17-9 7-15,-21-6 8 16,-25-1-15-16,-27-7 12 16,-24 1-1-16,-23-8 13 15,-9 5-15-15,1 3-7 16,1 5 10-16,16 0-9 16,14 8 10-16,25 4-8 0,25 7-12 15,29 0 8-15,29 0-7 16,19 0 6-16,20 0-2 15,7 0-1-15,11 0 6 16,1 0-14-16,2 0 16 16,0 0 10-16,0 0-16 15,0 0 17-15,0 0-19 16,0 0 10-16,0 0-9 16,0 0 6-16,0 0-14 15,0 0 20-15,0 0-28 16,0 0 30-16,0 0-23 15,0 0 15-15,0 0-7 16,0 0 0-16,0 0 0 0,0 0-3 16,0 0 8-1,0 0-17-15,0 0 16 0,0 0-15 16,0 0 1-16,0 0 3 16,0 0-27-16,0 0-11 15,0 0-12-15,0 0-39 16,0 13-33-16,0-5 1 15</inkml:trace>
  <inkml:trace contextRef="#ctx0" brushRef="#br0" timeOffset="151988.11">14269 12927 9 0,'0'0'9'0,"0"0"-9"16,0 0-15-16,0 0 15 15,0 0 40-15,-124-24 29 16,48 13 0-16,-17 3 7 16,-21-3-5-16,-19 0-25 15,-8 11-24-15,0-2 1 16,11 2-14-16,10 0-8 16,8 2 9-16,4 9-9 15,7 0 7-15,17-3-14 16,17-3 10-16,18-5-4 15,16 0 3-15,17 0-2 16,11 0 3-16,2 0 3 0,3 0 27 16,0 0-15-1,0 0 9-15,0 0-26 0,0 0 7 16,0 0-9-16,0 0 1 16,0 0-2-16,0 0 9 15,0 0-18-15,0 0 15 16,0 0-12-16,0 6-14 15,0-6 9-15,0 0-26 16,0 0-20-16,0 8-47 16,3-3-87-16</inkml:trace>
  <inkml:trace contextRef="#ctx0" brushRef="#br0" timeOffset="160869.93">3652 10375 62 0,'0'0'49'0,"0"0"6"16,0 0-33-16,0 0 18 16,0 0-40-16,0 0 13 15,0 0 4-15,0 0 11 16,0-35 24-16,0 35-22 15,0 0 32-15,0 0-32 16,0 0 30-16,0 0-44 16,2 0 16-16,-2 0-26 15,4 0-6-15,-1 19-4 0,-3 10 4 16,5 12-9 0,-5 7 24-16,0-5-30 0,0-2 9 15,0-9 4-15,0-11-43 16,0-13 2-16,-5-8-35 15,-4 0-51-15,-4-13 89 16,2-11 14-16,2-11 10 16,4 5 6-16,0 0 10 15,5 1 1-15,0 10 51 16,-3 6-5-16,3 2 10 16,0 11 14-16,0 0-12 15,0 0 14-15,0 0-50 16,0 0 18-16,0 0-36 15,8 11 4-15,11 8-9 16,9 10-3-16,1 1 3 0,1 7-12 16,-3-7 5-16,-3-6-15 15,-7-8 21-15,-6-13-33 16,-8-3 31-16,-3-14-67 16,0-28 34-16,0-12 3 15,0 0 32-15,0-5-6 16,-5 10 14-16,5 7-11 15,-4 12 14-15,4 8-20 16,0 14 1-16,0 3-28 16,0 5-66-16,0 0-76 15</inkml:trace>
  <inkml:trace contextRef="#ctx0" brushRef="#br0" timeOffset="161313.87">3826 10490 168 0,'0'0'166'0,"0"0"-113"15,0 0 8-15,0 0-3 16,0 0 16-16,0 0-17 16,0 0-36-16,0 0 15 15,2 0-34-15,4 0 10 16,-1 0-1-16,4 0-22 15,-4 0 3-15,3 0 1 0,1-10-17 16,5 2-6-16,-2-9 8 16,4 4-33-16,3 0 34 15,-2 2-44-15,-3-2 25 16,-1 2-33-16,-5 5 21 16,-2-5-21-16,-3 9-2 15,-3 2 29-15,0 0-12 16,0 0 30-16,-3 6 28 15,-8 12 11-15,0 1 47 16,-2 5 5-16,2 0 5 16,3 0-14-16,2-2 20 15,6-1-52-15,0 1 29 0,2 8-40 16,21-6-2-16,6-5-9 16,6-8-13-16,-2-11-73 15,0-6-34-15,-9-24-83 16</inkml:trace>
  <inkml:trace contextRef="#ctx0" brushRef="#br0" timeOffset="161487.41">4135 10286 26 0,'0'0'106'0,"3"78"-70"16,11-24-6-16,0 0-30 15,0 0 2-15,-2-6-2 16,-3-5-6-16,-7-16-4 0,-2-8-75 16</inkml:trace>
  <inkml:trace contextRef="#ctx0" brushRef="#br0" timeOffset="161649.46">4192 10412 24 0,'0'0'110'15,"0"0"-103"-15,0 0 25 16,0 0 1-16,0 0 11 16,-106 0-31-16,77 0-13 0,-3 0-5 15,-1 6-47 1,5-6-20-16</inkml:trace>
  <inkml:trace contextRef="#ctx0" brushRef="#br0" timeOffset="161989.7">3891 10375 54 0,'0'0'80'16,"0"0"-14"0,0 0-34-16,0 0-31 0,0 0 33 15,0 0-16-15,63-5 12 16,-47 5-28-16,-3 0 0 16,1 5 6-16,-5 8 1 15,-7 1 14-15,-2 2-19 16,0 8-4-16,-6-11 11 15,-10 9-22-15,-6-14 10 16,1 3-23-16,-1-11-44 16,6 0-60-16</inkml:trace>
  <inkml:trace contextRef="#ctx0" brushRef="#br0" timeOffset="162872.69">4143 10461 67 0,'0'0'137'16,"0"0"-118"-16,0 0 14 15,0 0-19-15,0 0 22 16,0 0-36-16,0-3-10 15,0 11-1-15,0 16 11 0,4 1 28 16,6 10-23-16,4-6 26 16,0 6-28-16,-1-10 10 15,-3-7-10-15,-3-7-3 16,-5-8 0-16,-2-3-6 16,0-3-31-16,0-13 11 15,0-14 19-15,0 1 14 16,0 4-10-16,0 7 7 15,0 7 21-15,3 8 0 16,2 3 4-16,6 0-29 16,-1 0 0-16,4 19-19 15,5 5-18-15,4-5 22 0,-8 0 2 16,-1-8 12-16,-6-6 2 16,-2-5 11-16,-6 0-11 15,2-19 6-15,-2-8 3 16,0-5-1-16,0 3-9 15,0 4 10-15,0 9-20 16,0 8-26-16,0 3-25 16,0 5-47-16,5 0-21 15</inkml:trace>
  <inkml:trace contextRef="#ctx0" brushRef="#br0" timeOffset="163499.07">4380 10485 59 0,'0'0'97'0,"0"0"-18"15,0 0-28-15,0 0-5 16,0 0-39-16,0 0 1 0,5 35 2 16,-1-16-1-16,-4 10 2 15,0-7 12-15,2 2-23 16,3-10 15-16,3 2 15 16,1-3-17-16,7-2 1 15,0-3-5-15,3-3-18 16,0-5-4-16,-3-5 13 15,1-19-24-15,-3 0-9 16,-7-11 9-16,-4 10 18 16,-3 7-4-16,0 4 20 15,-17 9-18-15,-1 5 23 16,-9 0-11-16,-1 0 7 0,-2 5 21 16,1 9-4-16,6-3-9 15,11-4-5-15,3-1-6 16,9-1-11-16,0-5 16 15,0 6 3-15,14-4-9 16,14 1-7-16,1-3-3 16,3 0-14-16,-1-5 0 15,-5-12 8-15,2 4 7 16,-9 2 2-16,-3 3-10 16,-8 3 20-16,0 5-20 15,-5 0 9-15,2 0-13 16,4 8-5-16,1 14-4 15,4 4 19-15,0 1 1 0,-1-2-7 16,-5-12 20-16,-2-8-9 16,-3-5 2-16,-1 0 34 15,1 0-11-15,2-18-1 16,6-12-22-16,-3-5 14 16,1 5 31-16,-2 12-18 15,4-1 13-15,1 2-34 16,-5 4-18-16,5 8 4 15,-2 5-12-15,-4-6-46 16,2 6-51-16,-3-5-11 16,-5-3-59-16</inkml:trace>
  <inkml:trace contextRef="#ctx0" brushRef="#br0" timeOffset="163910.65">4798 10364 98 0,'0'0'105'15,"0"0"-19"-15,0 0 1 16,0 0-46-16,0 0-3 15,0 0-37-15,33 30-1 16,-17 10 7-16,8 22 0 16,1 5-5-16,2 9 2 15,-2-9-4-15,-9-14 13 16,-6-15-26-16,-7-11 6 16,-3-19-25-16,0-8-55 15,0 0-18-15,-3-24 40 16,1-8 65-16,-1-9 7 15,3-2-1-15,0 3 8 16,0 2-14-16,8 9 35 0,1 5-10 16,-4 7 20-16,0 17-4 15,-5 0 1-15,0 0-42 16,0 0-8-16,-5 0-2 16,-14 17 10-16,0 1 31 15,-2 1-20-15,7-3 32 16,5-8-23-16,6-2 13 15,3-1 4-15,3 1 27 16,22-4 29-16,2 9-75 16,8-11 12-16,-2 5-22 0,-1-5-16 15,-7 6-22 1,-3-4-11-16,-3 9-65 0,-3-6-105 16</inkml:trace>
  <inkml:trace contextRef="#ctx0" brushRef="#br0" timeOffset="165176.74">12906 13209 79 0,'0'0'152'0,"0"0"-97"16,0 0-52-16,0 0 20 15,0 0-17-15,0 0 26 16,0-6-22-16,0 6 31 15,0 0-9-15,0 0 13 16,0 0 5-16,0 0-23 16,0 6-12-16,0 16 2 15,0 15-7-15,0 6-5 16,-2 9-5-16,-1-10-17 16,-5-4-41-16,-6-16-55 15,-1-15-108-15</inkml:trace>
  <inkml:trace contextRef="#ctx0" brushRef="#br0" timeOffset="165481.71">12869 13179 255 0,'0'0'178'16,"0"0"-143"-16,0 0-2 15,0 0-28-15,0 0 3 16,0 0-8-16,45 60 5 15,-31-20-19-15,5-2 22 16,3 8-27-16,5-9 7 16,-2-2 9-16,-4-16 3 15,-7-5-4-15,-4-14-16 16,-3 0-37-16,-2-30 49 0,2-8-16 16,-7-2 16-16,3-3 16 15,-3 0-3-15,0 13 0 16,0 6 11-16,0 7-12 15,0 4-4-15,0 13-14 16,0 0-73-16,0 0-54 16</inkml:trace>
  <inkml:trace contextRef="#ctx0" brushRef="#br0" timeOffset="166054.37">13099 13395 129 0,'0'0'185'0,"0"0"-79"16,0 0-56-16,0 0 1 16,0 0 4-16,0 0-22 15,19 0-11-15,-8 0-7 16,3 0-30-16,1 0 7 16,2-8 3-16,3-3-24 15,-5 0 13-15,-1-2-10 16,-5-4-23-16,-2 4 24 15,-4 2-24-15,-3 3 41 16,0-3-31-16,0 4 31 16,-3-4-4-16,-4 5 7 15,-7 6 10-15,2 0 6 16,-6 0 15-16,4 0-4 0,1 6 23 16,2 5-39-16,8 2 29 15,3 0-10-15,0 11 11 16,5 4-29-16,14-2-7 15,4-1 0-15,1-9-16 16,2-3-2-16,2-13-27 16,-4 0-4-16,-4-19-57 15,-1-10 28-15,-9-3 9 16,-4-9 27-16,-6 6 5 16,0 3 3-16,0 5 33 15,-6 8 1-15,1 6 4 16,-4 7-1-16,7 6 13 15,-1 0-9-15,3 0 47 16,0 6 3-16,0 18 1 0,0 13-12 16,0 12-35-16,11 2 0 15,0 3-2-15,0 3-9 16,0-7 5-16,-6-7-10 16,0-13-8-16,-5-11-33 15,0-19-93-15</inkml:trace>
  <inkml:trace contextRef="#ctx0" brushRef="#br0" timeOffset="166250.21">13409 13395 44 0,'0'0'173'16,"0"0"-97"-16,0 0-37 0,0 0-37 16,0 0 68-16,0 0-38 15,-73 0 17-15,40 0-40 16,-2 5-2-16,5 0-2 15,8-5-5-15,3 6-7 16,11-6-55-16,8 0-12 16,0 0-72-16,21 0 36 15</inkml:trace>
  <inkml:trace contextRef="#ctx0" brushRef="#br0" timeOffset="166698.7">13409 13395 56 0,'65'-49'124'0,"-65"49"-65"16,0 0-35-16,0 0 19 0,0 0-22 15,0 0 9-15,0 0-12 16,-3 11 39-16,-2 2-54 16,2 6 27-16,1 11-17 15,2-6 2-15,0 5-9 16,0-12 0-16,0-9-12 15,0-8-2-15,0 0 4 16,0 0-53-16,0-8 25 16,2-11 32-16,3-8 8 15,-5 3-4-15,3 5 0 16,-3 6 19-16,3 7-18 16,-3 1 28-16,3 5-26 0,-3 0 16 15,8 5-23-15,5 9-12 16,1 10-41-16,5 0-6 15,0 3 41-15,-3-14 8 16,-5-2 4-16,-3-8 12 16,-5-3-3-16,-3-3 7 15,0-19-10-15,0-7 8 16,0-9 7-16,0 9 0 16,0 5-12-16,0 7-6 15,0 4 0-15,0 13-13 16,0 0-65-16,0 0-41 15</inkml:trace>
  <inkml:trace contextRef="#ctx0" brushRef="#br0" timeOffset="167620.44">13658 13405 10 0,'0'0'127'0,"0"0"-90"15,0 0 19-15,0 0-31 16,0 0-13-16,0 0-12 15,0 0-18-15,0 11 11 0,0 8 7 16,-5 0 29 0,3-1-24-16,2 4 37 0,0-3-10 15,0 0 3-15,0-3-16 16,10-3 0-16,4-2-19 16,7-8-1-16,2-3-18 15,3 0-26-15,0-5 43 16,-5-15-12-16,-2 2 8 15,-9 7 12-15,-4-2 1 16,-6 2-4-16,0-3 0 16,-11 3 0-16,-11-2-3 15,-5 8 31-15,-2-6-26 0,-4 11 28 16,5-5-24-16,9 2 25 16,6 3-34-16,10 0 12 15,3 0 2-15,0 0 32 16,0 0 4-16,6 0-32 15,9 0-18-15,-1-5-9 16,3-6 9-16,-3 6-8 16,-3-4 0-16,-4-1 12 15,2 4-4-15,-4 4 4 16,0 2-1-16,-2 0-4 16,3 0 5-16,2 0-8 15,3 8-40-15,-1 11 14 16,6 5 0-16,-2-3 28 15,-2-8-1-15,-5-2 6 16,2-2 16-16,-6-9-13 0,-1 0 32 16,1 0-34-16,5-3 19 15,-3-14-16-15,6 4 21 16,-3-3-17-16,4 8 30 16,-2-3-7-16,-1 6-13 15,-4 0-3-15,-3 5-3 16,1 0-30-16,-1 0 15 15,-2 0-15-15,0 0-54 16,0 0-21-16,0 0-41 16,0 0-46-16,0-9-29 15</inkml:trace>
  <inkml:trace contextRef="#ctx0" brushRef="#br0" timeOffset="167832.33">13924 13317 25 0,'0'0'91'0,"0"0"-35"15,0 0 1-15,0 0 2 16,0-78-19-16,0 72 9 15,0 6-29-15,0 0 26 16,0 0-29-16,0 0 12 16,6 11-25-16,2 19 9 15,3 18 9-15,3 11-19 16,-1 3-3-16,3 8 0 16,1-8-9-16,-6-3-11 15,-4-19-21-15,-7-15-46 16,0-20-42-16,0-5-81 15</inkml:trace>
  <inkml:trace contextRef="#ctx0" brushRef="#br0" timeOffset="168064.7">14082 13430 17 0,'0'0'97'16,"0"0"-11"-16,0 0 9 16,0 0-20-16,0 0-43 15,0 0-32-15,25-11-5 16,-37 30 5-16,-4 2 45 15,0 3-22-15,3-10 10 16,4 5-24-16,7-9 30 16,2 1 14-16,0 2-29 15,11-2 30-15,11 0-52 16,-1-8-4-16,0 2 0 0,2-5-27 16,-2 0-48-16,-4 0-38 15,-7-5-54-15,-6-9-116 16</inkml:trace>
  <inkml:trace contextRef="#ctx0" brushRef="#br0" timeOffset="168499.83">13860 13414 61 0,'0'0'67'15,"0"0"-17"-15,0 0 27 16,0 0-24-16,0 0 1 15,0 0-47-15,0 16-7 16,0 19 7-16,0 8-24 16,0 10-50-16,0-4-108 15</inkml:trace>
  <inkml:trace contextRef="#ctx0" brushRef="#br0" timeOffset="-16698.34">7497 11873 321 0,'0'0'144'16,"0"0"-116"-16,0 0-2 15,0 0 10-15,0 0 8 16,0 0-34-16,0 0-5 16,0 0-5-16,11-49 0 15,-35 44-3-15,0 5 10 16,-9 0 5-16,-2 24-4 15,-3 6 12-15,5-1-19 16,0 9 5-16,12-3-2 16,5 0 0-16,7 2-4 15,9 4 2-15,0-4 4 16,9 4-1-16,12-4-6 16,9 4 9-16,-1-6-16 0,1-11 8 15,-2-5-5-15,-6-6 5 16,-12-8 0-16,-4-5 7 15,-6 0-6-15,0 0-1 16,-6 0-10-16,-18 0 9 16,-7 0 2-16,-4-5 1 15,2 3-2-15,2-4-6 16,6 1-25-16,3-1-26 16,14 6-53-16,8 0-106 15</inkml:trace>
  <inkml:trace contextRef="#ctx0" brushRef="#br0" timeOffset="-15499.58">7831 12136 366 0,'0'0'110'16,"0"0"-74"-16,0 0-36 15,0 0 17-15,0 0-14 16,0 0 17-16,-108-19 2 16,56 33-16-16,-4 4 0 15,0-1-3-15,13 7-3 16,11 0 0-16,15 6 0 0,17-1 10 16,0 1-8-1,19 0 6-15,23-4-8 0,3-4 0 16,7-9-5-16,-6-7-14 15,-3-1 11-15,-10-5 4 16,-5-11-6-16,-4-13-2 16,-8-6 12-16,0 1 5 15,-4-3-2-15,-7-3-3 16,-3 5 0-16,-2 6-3 16,0 13 9-16,0 6-13 15,0 5 1-15,0 0-1 16,0 5 7-16,0 17 17 15,0 4-16-15,5 4 1 0,4 0-4 16,-1-1 1-16,0-5-6 16,-3-7-4-16,0-9 9 15,-1-3 4-15,-1-5-4 16,-3 0-10-16,2-5-19 16,3-9 0-16,-2-10 27 15,3-5 4-15,-3 4-3 16,-3 1 0-16,2 8 3 15,-2 10 6-15,0 6-6 16,3 0 7-16,-1 0-2 16,1 0 1-16,1 11-4 15,3 14-2-15,-4-7 4 16,3 6-2-16,-1 4-4 16,-3-10 4-16,1 7-3 0,-1-12 2 15,-2-2-1-15,0-11 0 16,0 0 0-16,0 0-44 15,0-19-30-15,0-5 68 16,3-6 6-16,3-5 7 16,-3 6-5-16,2 10 2 15,1 8 9-15,-3 5 17 16,-1 4 3-16,1 2-6 16,-3 0 0-16,0 0-18 15,5 0-9-15,-3 8-1 16,5 3-1-16,-5-3 2 15,1 8-1-15,-1-5-2 0,-2-9-4 16,0 4 4 0,3-6-12-16,0 0-13 0,-3-6-39 15,3-12 57-15,4-1 1 16,-1 0 6-16,2 3 3 16,-3 2 0-16,-2 9 4 15,1 5 7-15,1 0 21 16,0 0-15-16,4 13-5 15,1 11-8-15,1-7 4 16,0 7-2-16,-3 0 1 16,-3-5 9-16,4-3-6 15,-7-8 2-15,3-3-10 16,-2-5 6-16,3 0-8 0,-1 0-3 16,3 0-2-1,6-13-9-15,-1-9 3 0,6-10 9 16,3-3-2-16,0-8-11 15,0 3 6-15,-6 2-4 16,-6 14 10-16,-10 8-1 16,0 11-20-16,-10 5-25 15,-9 0 2-15,-6 24 47 16,6 5 16-16,0 12 27 16,12 2-35-16,7 0 30 15,0-3 4-15,10 3 10 16,20-8-9-16,3-11-5 15,7-5-38-15,4-19-5 0,8 0-47 16,0-19-98-16,4-16-111 16</inkml:trace>
  <inkml:trace contextRef="#ctx0" brushRef="#br0" timeOffset="-14848.49">9100 12136 360 0,'0'0'86'16,"0"0"-86"-16,0 0-13 16,0 0 13-16,0 0 16 15,0 0-4-15,-49 38 0 16,23-22-4-16,11 3 20 15,-1-1-18-15,10 4 11 16,6 2 1-16,0 1 1 16,2-1-7-16,15 5-14 15,-1-10 13-15,-2 0-11 16,-3-8 2-16,-3 0-2 16,-6-9-8-16,-2-2 4 15,0 0-4-15,0 0-11 0,-21 0 7 16,-6 0 3-16,-3 0 10 15,-5 0-6-15,0 0 9 16,-1 0-16-16,11 0-9 16,6 0-28-16,14 0-21 15,5-8-36-15,3-3-55 16,24-7-20-16</inkml:trace>
  <inkml:trace contextRef="#ctx0" brushRef="#br0" timeOffset="-14481.95">9083 12238 5 0,'0'0'106'0,"0"0"6"15,0 0-35 1,0 0 1-16,0 0-10 0,0 0-15 16,43-18-43-16,-43 31 27 15,0 11-17-15,0 0 0 16,0 11-5-16,0 0-3 16,9 3-3-16,4 2-7 15,3-10 2-15,0-6 0 16,-2-11-4-16,-2-7 0 15,-2-6-10-15,1-11-6 16,0-21 12-16,-3-9 4 16,1-1 0-16,-9 1 5 15,0 4-3-15,0 7 5 16,0 14-3-16,0 8 13 16,0 2-12-16,0 6 3 0,0 0 4 15,0 14 0-15,2 13 25 16,12 5-36-16,-1 8-2 15,0-2-4-15,-1-3-6 16,-2-11-25-16,-1-13-2 16,-7-6-39-16,1-5-53 15,2-27-91-15</inkml:trace>
  <inkml:trace contextRef="#ctx0" brushRef="#br0" timeOffset="-14095.72">9292 11878 269 0,'0'0'90'0,"0"0"7"16,0 0-32-16,0 0-54 15,11 126 19-15,0-66-13 16,0 1-11-16,6 4-3 16,-7-3-1-16,6-9 3 15,-5-23-1-15,-3-8-8 16,-2-20-1-16,-1-2 3 15,3-8-16-15,3-21-7 16,8-6-6-16,0-3 13 16,5 3 10-16,-1 6 8 15,3 4-3-15,4 7 3 16,-2 7-3-16,-4 11 3 0,-5 0 0 16,-3 11 5-16,-11 21 6 15,-5 3-11-15,0 5 0 16,-19-2 5-16,-13-9 4 15,-9-5 7-15,1-18-12 16,-4-6-1-16,1 0-3 16,10-13-10-16,8-9-23 15,18-2-32-15,7 0-55 16,0-1-113-16</inkml:trace>
  <inkml:trace contextRef="#ctx0" brushRef="#br0" timeOffset="-13365.77">9694 12155 123 0,'0'0'94'16,"0"0"-43"-16,0 0 24 16,0 0-20-16,0 0 5 15,0 0-18-15,5-48-4 16,-5 66-17-16,0 6-5 16,3 12-10-16,6 4 2 0,1-2-2 15,1 2-4-15,-3-3 10 16,3-7-10-16,-6 0 4 15,1-17-1-15,-3-8-10 16,-3-5 2-16,0-5-17 16,0-19 6-16,0-8 14 15,0-9-4-15,0-2 8 16,0 14-10-16,0 10 12 16,2 8-4-16,-2 11 5 15,3 0 8-15,-1 0-6 16,5 13 6-16,5 9-15 15,2 2 3-15,0 8-6 0,2-2 9 16,1 0-9-16,2-6 8 16,0-2-5-16,-3-15 1 15,0 4 0-15,-2-11-1 16,3 0-7-16,1 0 6 16,4-16-22-16,2-8 9 15,-2-6-18-15,5-2 15 16,-8 3-7-16,-3-1 3 15,-7 11 5-15,-7 3 2 16,-2 10-12-16,-2 4-21 16,-21 2 33-16,-1 0 14 15,-3 2 10-15,-5 15 17 16,7 2 10-16,6-1-5 0,12 4 4 16,7 2 12-1,0 0-14-15,16 6-4 0,10 0-25 16,5-12-5-16,4-10-2 15,3-8-15-15,-1-2-31 16,5-22-34-16,-7-17-16 16,-6-13-34-16,-10-5-104 15</inkml:trace>
  <inkml:trace contextRef="#ctx0" brushRef="#br0" timeOffset="-13191.25">10193 11897 4 0,'0'0'108'0,"0"0"-7"0,0 0-15 15,0 0 36 1,0 0-56-16,6 121-33 0,21-51-2 16,3 8-24-16,0 5-5 15,3 3-2-15,-4-8-4 16,-6-13-3-16,-7-22-31 16,-6-19-37-16,-1-19-68 15,-1-10-97-15</inkml:trace>
  <inkml:trace contextRef="#ctx0" brushRef="#br0" timeOffset="-13080.16">10422 12171 157 0,'0'0'106'0,"0"0"40"15,-93-59-69-15,44 59-38 16,-10 0-35-16,-4 8-4 16,-4 14-59-16,4-4-162 0</inkml:trace>
  <inkml:trace contextRef="#ctx0" brushRef="#br0" timeOffset="8239.12">7796 9047 23 0,'0'0'27'0,"0"0"3"16,0 0-10-16,0 0 16 15,0 0 2-15,0 0 4 16,0 0-10-16,0 0 2 15,0 0 2-15,0-25-18 16,0 25 11-16,-3-5-12 16,3 5 17-16,0 0-8 15,0 0 20-15,0 0-13 16,0 0 18-16,0 0-5 16,3 0-6-16,13 13-10 0,8 9-23 15,4 2-6-15,2 6 9 16,-1-6-17-16,-6 0 7 15,-2-5-28-15,-4-8-54 16,-12-9-59-16,-5-2-62 16</inkml:trace>
  <inkml:trace contextRef="#ctx0" brushRef="#br0" timeOffset="8739.67">8083 9219 142 0,'0'0'103'16,"0"0"-23"-16,0 0-21 15,0 0-1-15,0 0-25 16,0 0-33-16,107 24 3 15,-80-11 2-15,0-5-10 16,-5 1-24-16,-1-2-39 16,-2-1-75-16</inkml:trace>
  <inkml:trace contextRef="#ctx0" brushRef="#br0" timeOffset="9214.63">8450 9280 95 0,'0'0'53'16,"0"0"6"-16,0 0 13 0,0 0 11 16,0 0-17-16,0 0-2 15,14 0-2-15,2 6-43 16,3 5 8-16,6 2-27 16,2-7 3-16,3 4-3 15,-3 4 0-15,0-9-43 16,-6 1-44-16,-4 1-61 15,-8-7-147-15</inkml:trace>
  <inkml:trace contextRef="#ctx0" brushRef="#br0" timeOffset="9903.15">8844 9407 45 0,'0'0'85'16,"0"0"-18"-16,0 0-3 16,0 0-4-16,0 0 0 15,0 0 7-15,-14 0-7 16,14 0 24-16,6 0-28 15,13 5 3-15,5 1-59 16,7 5 12-16,-1 2-12 0,1-2-3 16,-3 2-13-1,-2-8-31-15,-5 1-13 0,-5-6-61 16,-9 0-49-16</inkml:trace>
  <inkml:trace contextRef="#ctx0" brushRef="#br0" timeOffset="10389.76">9154 9466 124 0,'0'0'144'15,"0"0"-89"-15,0 0-36 16,0 0 48-16,103 19-52 15,-74-8 8-15,4-6-23 16,-8 3 5-16,4-5-5 16,-1-1-5-16,-7 4-51 15,1-1-58-15,-9-5-76 16</inkml:trace>
  <inkml:trace contextRef="#ctx0" brushRef="#br0" timeOffset="10833.28">9629 9555 151 0,'0'0'120'0,"0"0"-72"16,0 0-1-16,0 0 62 16,0 0-19-16,0 0-13 15,19 0-50-15,8 5-24 16,0 1-3-16,1 2 6 0,-2-3-14 16,2 1 1-1,-7-4-8-15,-4 1-25 0,-4-1-19 16,-5 4-43-16,-8-1-59 15</inkml:trace>
  <inkml:trace contextRef="#ctx0" brushRef="#br0" timeOffset="11297.7">9960 9598 276 0,'0'0'92'16,"0"0"-59"-16,0 0 16 15,0 0 22-15,0 0-19 16,92 13-39-16,-62-2-5 16,0 0-2-16,-1 0-11 15,-1-3 5-15,0-1-14 16,-7 2-27-16,-7-1-40 16,-4-3-20-16,-3-5-72 15</inkml:trace>
  <inkml:trace contextRef="#ctx0" brushRef="#br0" timeOffset="11784.74">10351 9659 103 0,'0'0'133'0,"0"0"-60"16,0 0-19-16,0 0 12 15,0 0-6-15,0 0-10 0,109 11-23 16,-76 0-26 0,-2-3-2-16,-3-3-3 0,-4 6 0 15,-5-5-51-15,-3 2-27 16,-4 3-85-16</inkml:trace>
  <inkml:trace contextRef="#ctx0" brushRef="#br0" timeOffset="12279.97">10766 9713 22 0,'0'0'107'16,"0"0"-73"-16,0 0 11 15,0 0 27-15,0 0 19 16,0 0-4-16,9 3 9 15,7 0-33-15,6 8-35 16,8-6-28-16,5 3 0 16,1 3-1-16,-1 0-7 15,0 2-24-15,-2-2-31 16,-7-3-49-16,-4 3-57 0</inkml:trace>
  <inkml:trace contextRef="#ctx0" brushRef="#br0" timeOffset="56019.39">11499 7024 0 0,'0'0'19'16,"0"0"1"-16,0 0-8 16,0 0 12-16,0 0-13 15,0 0 12-15,0 0-15 16,0 0 11-16,0 0-4 16,0 0-2-16,0 0 7 15,0 0-6-15,0 0 7 0,0 0-8 16,0 0 18-16,0 0-19 15,0 0 20-15,0 0-18 16,0 0 12-16,0 0-8 16,0 0-1-16,0 0 8 15,0 0-15-15,0 0 33 16,0 0-25-16,4 0 25 16,-4 0-24-16,0 0 11 15,3 0-10-15,2 0-4 16,0 0-9-16,4 0 4 15,1 3-21-15,1 0 19 16,3 2-18-16,0 3 10 0,1-3-8 16,1 4 8-16,1-4-1 15,-1 3 0-15,-2-8 2 16,0 3-5-16,-9 0 11 16,0-3-18-16,-2 0 21 15,0 0-21-15,-3 0 14 16,3 0-4-16,-1 0 0 15,1 0 0-15,3 0-2 16,-1 0 9-16,0 0-13 16,0 0 16-16,4 0-20 15,-4 0 17-15,4 0-13 16,-4 0 8-16,4-3-2 16,-4 3 0-16,0-3 4 15,0 3-11-15,1 0 19 16,1 0-24-16,2 0 24 0,1 0-21 15,-1 0 9-15,-1 0 0 16,1-5 0-16,-2 5 3 16,-1 0-8-16,-1-3 15 15,-2 3-21-15,0 0 23 16,-1 0-21-16,1 0 18 16,-3-3-14-16,3 1 5 15,0 2 0-15,2-3-1 16,-3 3 9-16,5 0-18 15,-7 0 21-15,2 0-22 16,-2 0 18-16,0 0-14 16,0 0-5-16,5 0-22 0,-2 0-46 15,2 0-75-15,1 0-103 16</inkml:trace>
  <inkml:trace contextRef="#ctx0" brushRef="#br0" timeOffset="-101448.13">8062 6393 85 0,'0'0'26'15,"0"0"19"-15,0 0 11 16,0 0 18-16,0 0-71 15,0 0-3-15,0 0-2 16,0 0 2-16,0 0 18 16,6-19 20-16,-15-5 1 0,2-6-19 15,-5 1 24 1,4 1-40-16,0 4 27 0,3 3-29 16,2 10 7-16,3 8-7 15,0 1 3-15,0 2 3 16,0 0-8-16,0 21 25 15,0 17-23-15,3 16 6 16,16 13 6-16,-3 5-17 16,3 4 13-16,-3-9-8 15,-2-8-2-15,-6-18 1 16,-6-17-4-16,-2-14-58 16,-2-10-59-16,-17-15-80 0</inkml:trace>
  <inkml:trace contextRef="#ctx0" brushRef="#br0" timeOffset="-101144.09">7867 6239 85 0,'0'0'112'0,"0"0"-55"16,0 0 25-16,0 0 3 16,0 0-46-16,84-83-19 15,-46 75-14-15,11 3 21 16,2 2-26-16,9-2 10 15,0 2-5-15,-6 0-5 16,-8 3-1-16,-7 0-5 16,-15 14 2-16,-13 21 3 15,-11 15-3-15,0 13 6 0,-23 15 26 16,-12 5-29 0,-5-5 3-16,-7-14 3 0,2-13-12 15,6-16 3-15,3-13-29 16,10-12-7-16,15-10-58 15,11 0-49-15,0-5 0 16</inkml:trace>
  <inkml:trace contextRef="#ctx0" brushRef="#br0" timeOffset="-100862.45">8393 6382 73 0,'0'0'106'0,"0"0"-47"16,0 0 9-16,0 0-2 15,0 0 15-15,0 0-80 16,0 26 20-16,0 7 2 15,3 5-3-15,5-3-18 16,-3-3 5-16,-5-8-7 16,0-10-44-16,0-12-55 0,0-2-142 15</inkml:trace>
  <inkml:trace contextRef="#ctx0" brushRef="#br0" timeOffset="-100730.84">8363 6237 139 0,'0'0'96'0,"0"0"-33"16,0 0-60-16,0 0-4 16,0 0 1-16,0 0-62 15,-3-11-170-15</inkml:trace>
  <inkml:trace contextRef="#ctx0" brushRef="#br0" timeOffset="-100461.34">8602 6102 149 0,'0'0'62'0,"0"0"-62"15,0 0 0-15,0 0 0 16,0 0 36-16,0 0-32 16,-73-13 9-16,54 40-4 15,5 21-8-15,12 14 27 16,2 16-11-16,0 16 21 15,16 14-30-15,14 5 46 16,6 2-30-16,1-7-1 16,4-11-3-16,-8-22-7 15,-10-19-26-15,-11-24-19 0,-7-18-30 16,-5-14-143-16</inkml:trace>
  <inkml:trace contextRef="#ctx0" brushRef="#br0" timeOffset="-100276.79">8710 6613 145 0,'0'0'142'16,"0"0"-51"-16,0 0-59 15,0 0 19-15,0 0 16 16,-105 0-23-16,48 21 4 16,0-4-43-16,3-4-6 15,5-2 1-15,14-6-11 0,13-5-56 16,19 0-43-16,3-8-60 15,32-19 15-15</inkml:trace>
  <inkml:trace contextRef="#ctx0" brushRef="#br0" timeOffset="-100048.43">8865 6202 103 0,'0'0'53'15,"0"0"-27"-15,0 0-16 16,0 0 34-16,0 0 5 15,0 0 18-15,-99 0-37 16,79 26-11-16,10 13 27 16,10 14-35-16,0 25 17 0,26 19-21 15,13 13-14 1,1 3 16-16,-2-8-28 0,-2-14 17 16,-11-16-10-16,-10-16-33 15,-4-23-53-15,-11-20-72 16</inkml:trace>
  <inkml:trace contextRef="#ctx0" brushRef="#br0" timeOffset="-99414.63">8888 6705 156 0,'0'0'80'0,"0"0"-16"0,0 0 24 15,-101 21-20-15,69-7-12 16,-6 1-37-16,0-1-9 15,8-6-5-15,5-2 7 16,12-4-12-16,10-2 14 16,3 0-1-16,0 0-2 15,22-6 17-15,11-12-28 16,9-9-11-16,5-2 9 16,-2-6-16-16,2-6 14 15,-3-7-27-15,-9-1 26 16,-8 9-33-16,-13 8 31 15,-9 13-26-15,-5 6 23 16,-3 2-13-16,-13 6-4 16,-8 5 26-16,-4 0-15 15,2 2 16-15,1 14 8 0,6 6 35 16,7-3-38-16,10 5 20 16,2 6-1-16,6-1 9 15,15-2-6-15,3-9-23 16,7-7 11-16,-4-11-14 15,0 0-2-15,3-16-22 16,-6-16 17-16,-3-5-5 16,-4-4 11-16,-6 9 0 15,-2 8-1-15,-2 13-8 16,-1 6 13-16,-4 5-25 16,4 5 8-16,4 25-31 15,4 15-1-15,3 3 16 0,-6-2 9 16,-1-13 11-16,-7-18 4 15,0-6 10-15,-3-9 32 16,0-5-15-16,3-25 27 16,-1-18-1-16,1-6 20 15,2-5-45-15,4 7-4 16,-2 15-15-16,5 7 5 16,-1 11-18-16,2 12-24 15,3 3-10-15,-5 4-121 16,3 6-121-16</inkml:trace>
  <inkml:trace contextRef="#ctx0" brushRef="#br0" timeOffset="-98779.07">9243 6417 247 0,'0'0'163'0,"0"0"-105"16,0 0-14-16,0 0 12 15,0 0-17-15,0 0-25 16,82-67 4-16,-65 47-36 15,-10 5 33-15,4-4-31 16,-5 5 13-16,-1 6 1 16,-3 1-12-16,-2 3-10 15,0-1 10-15,0-1-24 16,-10 4 35-16,-4-3-12 16,-5 5 4-16,0 0 1 0,3 7 10 15,0 10 7 1,-1-1 13-16,10 5-11 0,3 3 1 15,4 4 11-15,0 4-18 16,14-3 18-16,5-7-13 16,0-9-3-16,-3-7-1 15,3-6-8-15,0 0-14 16,-3-6-6-16,-2-7 18 16,0-6 10-16,-7 5-21 15,2 1 34-15,-6 2-32 16,-1 7 28-16,-2 0-21 15,3 2 11-15,-3 2-3 16,0 0 0-16,3 0-11 16,-3 0-2-16,6 10 12 15,-1 10-4-15,6-2 10 0,-4 1 16 16,2-6-21-16,-4-7 20 16,-2-4-5-16,-3-2-8 15,0 0-7-15,0-4-9 16,0-18-1-16,0-6 20 15,0-4-6-15,0 6 5 16,0 4-9-16,0 11 1 16,0 6 3-16,0 5-2 15,0 0 5-15,0 0-14 16,9 18 7-16,1 10-25 16,6 7 7-16,0 2 13 15,3-2-33-15,-5-8 15 0,0-11-27 16,-4-10-33-16,-4-6 10 15,-3-28-113-15</inkml:trace>
  <inkml:trace contextRef="#ctx0" brushRef="#br0" timeOffset="-98609.32">9588 6024 110 0,'0'0'128'0,"0"0"-34"15,0 0 53-15,0 0-119 16,29 89-13-16,-6-17-11 15,-1 6 1-15,-4-2-10 16,1-7 4-16,-5-4-4 16,-2-17-24-16,-7-15-22 0,-3-20-65 15,-2-13-46-15</inkml:trace>
  <inkml:trace contextRef="#ctx0" brushRef="#br0" timeOffset="-98471.32">9772 6291 7 0,'0'0'125'0,"0"0"11"15,0 0-66-15,0 0-6 16,0 0-23-16,-99-46 9 16,52 70-44-16,1 0-6 15,-3-2-31-15,3-9-109 16,2-7-188-16</inkml:trace>
  <inkml:trace contextRef="#ctx0" brushRef="#br0" timeOffset="-96812.94">10261 6153 225 0,'0'0'76'0,"0"0"-27"15,0 0-41-15,0 0 57 16,0 0-56-16,0 0-9 15,19-3-11-15,-38 14 11 16,0 3 9-16,-2 0 0 16,2-1 13-16,5 3-20 15,4 3 37-15,4 2-36 16,6 3 23-16,0 6-23 16,9 2 21-16,9 4-23 0,4-2 9 15,-3-5-6 1,-3-4 4-16,-8-11-14 0,-2-1 25 15,-6-5-37-15,0 3 27 16,-9 0-18-16,-15-1 3 16,-4-2 6-16,0-5 0 15,0-3 0-15,6 0-10 16,3 0 3-16,8 0 1 16,6-11-87-16,5-5-10 15,3-11-147-15</inkml:trace>
  <inkml:trace contextRef="#ctx0" brushRef="#br0" timeOffset="-96268.04">10322 6164 50 0,'0'0'150'0,"0"0"-56"15,0 0-74-15,0 0 43 16,0 0-25-16,0 0 8 16,0 64-46-16,10-25 15 15,9 3-10-15,3 1-5 16,0-2 15-16,-3-12-4 16,-6-10-17-16,-5-11 19 15,-6-8-26-15,5 0 0 16,-2-19-29-16,4-13 31 15,-2-8 8-15,-2-1-7 16,-2 6 20-16,3 3 6 16,-6 8-12-16,0 8 23 0,0 8-13 15,3 5 20 1,-3 3 5-16,2 0-6 0,3 8-11 16,4 16-15-16,5 6-14 15,5 5 22-15,-3-1-30 16,0-6-6-16,-3-6-19 15,-7-9-48-15,-6-13-28 16,0-3-29-16</inkml:trace>
  <inkml:trace contextRef="#ctx0" brushRef="#br0" timeOffset="-95903.68">10536 5987 64 0,'0'0'161'16,"0"0"-77"-16,0 0-4 0,0 0-32 15,2 118 10-15,10-56-54 16,1-3-3-16,0-3 17 16,1-8-16-16,-3-15-2 15,-6-16 9-15,-2-13-23 16,-3-4 13-16,0 0-14 16,2-15-48-16,2-13 54 15,1-7-14-15,6 3 10 16,2-3-6-16,3 3 15 15,6 5-5-15,-2 11 9 16,-1 11-12-16,-7 5-3 16,0 2-9-16,-3 22 10 15,-9 9 14-15,0 5 7 0,0-1 7 16,-21-2 13-16,-2-3-23 16,-5-8 26-16,-1-2-24 15,1-9-6-15,7-10 0 16,4-3-20-16,10 0-82 15,7-10-4-15</inkml:trace>
  <inkml:trace contextRef="#ctx0" brushRef="#br0" timeOffset="-95331.52">10773 6175 91 0,'0'0'163'0,"0"0"-64"16,0 0-70-16,0 0 37 15,0 0-55-15,18 94 23 16,-10-51-28-16,3 0 7 16,-1 0-12-16,2-11 4 15,-3-10-1-15,-7-14 19 16,-2-8-46-16,0 0 20 16,0-13-36-16,0-20 38 15,0-10 0-15,-2-5 1 16,2 5 0-16,0 5-2 15,0 9 7-15,0 10 0 16,0 10 3-16,5 9 11 16,0 0-8-16,8 6 3 0,1 18-10 15,5 6-4-15,0 2 0 16,0 3 7-16,2-8-11 16,-4-3 20-16,-3-7-25 15,2-7 22-15,-2-7-25 16,-1-3 12-16,3 0-9 15,3-9-26-15,3-9 19 16,-3-9 11-16,0-3-4 16,-2-2-3-16,-7 0-5 15,-1 5 17-15,-4 11-28 16,-5 5 27-16,0 9-20 16,-3 2-10-16,-8 0 13 15,-6 5 18-15,5 16 6 0,-2 3 28 16,5 6 23-16,7 5-44 15,2 0 25-15,8 0-21 16,16-5-1-16,4-6-8 16,-4-11-8-16,1-13-12 15,-1 0-61-15,-3-19-4 16,-2-19-31-16,-5-10-28 16</inkml:trace>
  <inkml:trace contextRef="#ctx0" brushRef="#br0" timeOffset="-95151.47">11261 5931 4 0,'0'0'103'0,"0"0"-28"15,0 0 6-15,0 0-8 0,13 85-34 16,1-25 0-16,2 4-30 16,3 9 21-16,6 5-23 15,-3-3-14-15,-1-8 20 16,-5-8-34-16,-2-21 4 15,-9-22-105-15,-5-16-31 16</inkml:trace>
  <inkml:trace contextRef="#ctx0" brushRef="#br0" timeOffset="-95008.56">11435 6213 48 0,'0'0'164'15,"0"0"-43"-15,0 0-78 0,0 0 36 16,0 0-23-16,-98-41-32 15,51 41-14-15,-1 6-20 16,-3-4-83-16,4-2-199 16</inkml:trace>
  <inkml:trace contextRef="#ctx0" brushRef="#br0" timeOffset="-79220.46">14774 7632 271 0,'0'0'0'16,"0"0"-99"-16</inkml:trace>
  <inkml:trace contextRef="#ctx0" brushRef="#br0" timeOffset="-76442.46">14748 6250 176 0,'0'0'100'16,"0"0"-34"-16,0 0-32 16,0 0 25-16,0 0-42 15,0 0-11-15,0 0 5 16,0 0-2-16,0 41 12 15,0-20-19-15,5 8 9 16,3 6-1-16,0 6-4 16,0 7-3-16,1 1-3 15,-4-3 0-15,0-12 7 16,-1-9-17-16,-4-12-23 16,0-11-6-16,0-2-130 15,0-10-49-15</inkml:trace>
  <inkml:trace contextRef="#ctx0" brushRef="#br0" timeOffset="-76279.19">14764 6178 208 0,'0'0'105'16,"0"0"-52"-16,0 0-41 15,0 0-1-15,0 0-22 16,0 0-56-16,0 18-155 15</inkml:trace>
  <inkml:trace contextRef="#ctx0" brushRef="#br0" timeOffset="-75894.29">14831 6369 269 0,'0'0'102'15,"0"0"-63"-15,0 0-36 16,0 0 45-16,0 0-43 16,0 0 1-16,9 53 10 15,-4-26-15-15,-2-3 2 16,0-5 10-16,0-3-22 16,-1-8 24-16,-2-8-30 15,0 0 8-15,0 0-7 0,0-19-11 16,0-7 25-16,0-7 4 15,0 1 0-15,0 2-7 16,0 4 17-16,0 6-22 16,3 7 22-16,-3 8-19 15,2 2 14-15,-2 3-2 16,5 0 15-16,2 14-16 16,3 10 0-16,4 13 14 15,-1 4-40-15,1-1 22 16,-4-2-10-16,2-6-28 15,-5-10-32-15,-3-17-56 16,1-5-69-16</inkml:trace>
  <inkml:trace contextRef="#ctx0" brushRef="#br0" timeOffset="-75698.42">14967 6048 208 0,'0'0'131'15,"0"0"-81"-15,49 78-7 16,-32-24-38-16,-3 5 39 16,-1 4-39-16,-3 1-2 15,2 0-6-15,-7 1-2 16,6-6-17-16,-8-16-86 16,-1-16-43-16</inkml:trace>
  <inkml:trace contextRef="#ctx0" brushRef="#br0" timeOffset="-75031.21">15144 6393 162 0,'0'0'163'0,"0"0"-122"16,0 0-38-16,0 0-3 16,0 0 28-16,0 0 28 15,-95-38-44-15,60 35 15 16,0 3-26-16,2 0 18 15,5 0-18-15,9 0 13 0,9 0-14 16,8 0 12-16,2 0 11 16,0 0-2-16,15 0 3 15,15 0-16-15,8 0-16 16,6 0-14-16,-1-2 2 16,-2-9 1-16,-8-2-14 15,-7-4 31-15,-4 4-17 16,-13 2 8-16,-4 0 2 15,-5 4 4-15,0-4-40 16,0 0 29-16,-10 3 0 16,-7-3 16-16,3 6-5 15,3 2 11-15,1 3-18 16,6 0 21-16,4 0-9 16,0 10 32-16,6 12 35 15,13 8-62-15,8-1 8 0,1 1-10 16,-5-9-2-16,-4-7-2 15,-5-8 17-15,-5-6-33 16,-9 0 3-16,3-4-12 16,-3-12 1-16,0-5 20 15,0-1 0-15,0 9 5 16,0 7-3-16,0 6 9 16,0 0-12-16,2 11-6 15,9 19 5-15,2 7-27 16,1 6 24-16,2-8-18 15,-7-13 13-15,-4-14 15 16,-2-8 4-16,-3 0-4 0,2-26 11 16,3-10-3-16,6-12 38 15,3 2 44-15,3 9-32 16,7 4 1-16,-3 14-22 16,4 6-22-16,2 8-13 15,0 5-2-15,1 0-45 16,1 0-83-16,-1 18-69 15</inkml:trace>
  <inkml:trace contextRef="#ctx0" brushRef="#br0" timeOffset="-74572.72">15858 6315 155 0,'0'0'116'15,"0"0"-69"-15,0 0-39 16,0 0 37-16,0 0-7 15,0 0 49-15,-76-3-39 16,52 3-26-16,4 0-2 16,5 0-18-16,6 0-4 15,2 0-7-15,0 0-5 16,7 0-71-16,0 0-3 0,0-8-31 16,19-8 11-1</inkml:trace>
  <inkml:trace contextRef="#ctx0" brushRef="#br0" timeOffset="-74230.26">15945 6072 182 0,'0'0'129'16,"0"0"-66"-16,0 0-31 15,0 0 12-15,0 0 8 16,0 0-49-16,8 57 28 0,9-11-15 16,2 7-24-16,5 7 8 15,3-1-5-15,6-2 2 16,-4-7-4-16,-4-18 2 16,-8-12 10-16,-10-18-6 15,-2-2 4-15,-1-19-6 16,-4-23 6-16,0-15-2 15,0-7 8-15,0 7-9 16,0 11 0-16,0 8-1 16,0 14-1-16,0 6-63 15,0 7-24-15,0 11-127 16</inkml:trace>
  <inkml:trace contextRef="#ctx0" brushRef="#br0" timeOffset="-73741.69">16192 6102 100 0,'0'0'138'0,"0"0"-89"16,0 0 15-16,0 0 13 15,0 0 13-15,0 0-66 16,16-2-20-16,-7 28 12 15,1 12-27-15,-1 5 22 16,2-2-4-16,-3-1 6 16,3-11-2-16,-6-5 25 15,2-7-31-15,-3-4 45 16,1-8-31-16,0-1 32 16,-2-4-5-16,6 0-9 15,1 0-36-15,1 0 8 0,3 0-18 16,5-9-32-16,2-4 9 15,1-6-54-15,0-3 14 16,2-2-22-16,-2-2-35 16,-3-4-27-16,1-5-46 15</inkml:trace>
  <inkml:trace contextRef="#ctx0" brushRef="#br0" timeOffset="-73411.95">16588 6065 81 0,'0'0'104'16,"0"0"16"-16,0 0-21 15,0 0-60-15,0 0-35 16,0 0 11-16,-21 78-1 0,-3-27-5 16,-4 5-7-16,1 0 0 15,0-4-4-15,6-6 0 16,4-12-10-16,3-10 0 16,9-13-55-16,2-8 44 15,0-3-21-15,3-5 32 16,0-23-62-16,11-7 68 15,8-7-3-15,0-7 9 16,0 6 2-16,-2 8 5 16,-1 6 1-16,-5 13-2 15,-8 11 12-15,2 5-14 16,-5 0-4-16,2 24-10 16,7 8-2-16,-4 14-14 0,7 2 17 15,-5 6-6 1,4-4-41-16,-3-1 16 0,-2-9-38 15</inkml:trace>
  <inkml:trace contextRef="#ctx0" brushRef="#br0" timeOffset="-73208.44">16597 6438 56 0,'0'0'41'0,"0"0"13"16,0 0 19-16,0 0-41 15,-93-21 5-15,67 21-19 0,-5 0 20 16,10 0-37-16,4 0-1 16,6 2 3-16,9 1-6 15,2-3-5-15,0 0-20 16,0 0 12-16,21-5-123 16</inkml:trace>
  <inkml:trace contextRef="#ctx0" brushRef="#br0" timeOffset="-72777.86">16670 6296 13 0,'0'0'138'0,"0"0"-75"0,0 0-58 16,0 0 25-16,0 0 16 16,0 0-29-1,-21 86 7-15,17-49-21 0,4 2 20 16,0-11-21-16,0-6 11 15,0-9-6-15,0-9-6 16,0-4-1-16,0 0-10 16,0-14-10-16,0-13 20 15,0-5 13-15,0-3-5 16,6 5 4-16,-1 6-9 16,4 5 30-16,-1 9-29 15,-1 2 21-15,2 2-4 16,-1 6-9-16,3 0 0 15,8 10 1-15,0 15-26 16,6 13 1-16,-1 2 12 0,6 3-46 16,3 0 32-16,-7-16 1 15,-4-8 13-15,-8-14 7 16,-3-5-7-16,-9-27-3 16,-2-21 2-16,0-14-13 15,0-11 28-15,-5 1-27 16,-11 2 13-16,0 13-25 15,-1 12-82-15,-2 12-44 16</inkml:trace>
  <inkml:trace contextRef="#ctx0" brushRef="#br0" timeOffset="-72323.42">16558 6250 44 0,'0'0'86'15,"0"0"-15"-15,0 0-2 16,0 0-25-16,0 0 19 16,0 0-51-16,4 19 25 15,-4 14-26-15,0 6-11 16,0 10-9-16,0 4-6 16,0 1-59-16,5 0-74 15</inkml:trace>
  <inkml:trace contextRef="#ctx0" brushRef="#br0" timeOffset="-27553.62">14918 7030 17 0,'0'0'36'0,"0"0"9"16,0 0-11-16,0 0 7 15,0 0-32-15,0 0-7 16,0 0 2-16,0 0 0 0,0 0 35 16,-16-43-7-16,16 32 1 15,-5 3-28-15,5 5 13 16,0 3-16-16,-3 0 9 15,3 0-10-15,0 0 2 16,-2 3 3-16,2 18-6 16,0 14 29-16,0 11-24 15,0 8 13-15,0 2-15 16,10 1 3-16,-4-3-6 16,-1-9 0-16,0-12-2 15,-1-14-4-15,-4-19-17 16,0 0-113-16</inkml:trace>
  <inkml:trace contextRef="#ctx0" brushRef="#br0" timeOffset="-27333.61">14992 6871 182 0,'0'0'101'0,"0"0"-101"15,0 0-6-15,0 0 6 16,0 0 69-16,-90 25-45 16,47-18 8-16,-1 1-30 15,6-2 7-15,9-1-9 0,10 4-26 16,5-1-24 0,12 8-119-16</inkml:trace>
  <inkml:trace contextRef="#ctx0" brushRef="#br0" timeOffset="-26982.61">15063 7076 101 0,'0'0'104'0,"0"0"-66"0,0 0-14 16,0 0-3-1,0 0 38-15,0 0-49 0,0 32 23 16,0 0-16-16,0-2-8 16,0 2-8-16,0-8 1 15,0-11 9-15,2-7-1 16,-2-6-20-16,0 0-6 16,0-16 5-16,0-11 11 15,0-10 43-15,0-2-8 16,0 5-1-16,0 7 7 15,0 8-39-15,11 3 12 16,-3 5-5-16,4 6-18 16,0 2-37-16,7 3-33 15,-2 0-68-15,5 6-67 16</inkml:trace>
  <inkml:trace contextRef="#ctx0" brushRef="#br0" timeOffset="-25998.7">15340 7084 54 0,'0'0'160'16,"0"0"-89"-16,0 0-28 16,0 0 38-16,0 0-42 15,0 0 7-15,62 3-44 16,-62-3-4-16,0 0-11 16,-14 0-2-16,-13 5 11 15,-8 5 8-15,-3 4-18 16,-1 0 29-16,8 4-20 0,6-1 15 15,8-2-20-15,12 7 14 16,5-6-4-16,0 5 12 16,8-2-10-16,14 3 0 15,5-14 15-15,-6-5-34 16,2-3 0-16,-2-11 17 16,1-13-11-16,-6-6 11 15,-2 1 0-15,-11 2 2 16,2 11-5-16,-5 2 15 15,0 11-23-15,0 1 27 16,2 2-20-16,-2 0 12 16,4 0 1-16,-2 2-6 15,9 9 18-15,2 0-21 0,4 2 8 16,-1-2-15-16,-2-3 21 16,2-8-28-16,3 0 2 15,-2 0 10-15,2 0-18 16,-1-8 20-16,-1-3 0 15,-1 4 1-15,-8-2-1 16,-6 7 11-16,2-1-17 16,-4 3 18-16,0 0-24 15,0 0-5-15,0 0-9 16,-16 0 5-16,-10 14 21 16,0 4 14-16,-4 7-12 15,0 1 18-15,8-4-18 0,8 2 9 16,9-11-1-1,5 4 16-15,0-1-16 0,5-6 6 16,14-1-16-16,0-9-16 16,6-3-9-16,-1-22-37 15,1-7 48-15,-6-8-24 16,-5-3 23-16,-6-5-23 16,-8-1 17-16,0 1-1 15,0 0 16-15,-8 2 4 16,-8 3 2-16,-1 8 17 15,4 11-9-15,1 13 18 16,10 8-20-16,-1 3 1 16,3 0 17-16,0 24 23 15,0 6 2-15,0 15-46 16,11-2 1-16,2 9 10 16,3-1-20-16,7 5 20 0,-8-13-28 15,5-2 19-15,-7-12-10 16,-2-10-1-16,-6-17 0 15,2-2 6-15,-5 0-46 16,3-15 20-16,7-13 26 16,-5 2-13-16,-2-4 27 15,1 9-17-15,0 7 6 16,-6 3 1-16,0 6-4 16,0 5 1-16,0 0 16 15,0 0-17-15,2 5 10 16,1 12 1-16,5 4-14 0,0 6 3 15,3 3-7-15,1-4-32 16,-2-2-58-16,1-10-80 16</inkml:trace>
  <inkml:trace contextRef="#ctx0" brushRef="#br0" timeOffset="-25860.3">15719 6952 117 0,'0'0'139'15,"0"0"-35"-15,0 0-101 16,0 0 26-16,0 0-19 16,0 0-10-16,0-30-46 15,-2 33-130-15</inkml:trace>
  <inkml:trace contextRef="#ctx0" brushRef="#br0" timeOffset="-24086.59">15804 6914 44 0,'0'0'49'15,"0"0"-23"-15,0 0 15 16,0 0-22-16,0 0 20 16,30 100-21-16,-19-57 39 15,2 8-39-15,3 6 28 16,1 2-33-16,-4-3-1 16,1-15-11-16,-6-15 3 15,1-10-8-15,-7-10-16 16,-2-6-4-16,0 0-91 15,0-16 3-15,0-9 110 16,0-1 2-16,0 4 4 16,0-2 0-16,3 0 7 15,-3 7-6-15,0 4 29 16,0 2-23-16,0 0 33 0,0 6-26 16,0 2 15-16,-14 3-5 15,-8 0-4-15,-5 0 8 16,-2 0 2-16,-2 8-26 15,1-2 6-15,9-1-14 16,2-2 9-16,8 0-13 16,8-3 12-16,3 0-13 15,0 0 10-15,3-6-4 16,15-7-1-16,8-9 12 16,0 3-25-16,-1 1 26 15,-3 1-24-15,-6 9 22 16,-5 6-12-16,-3 2 1 0,-5 0-12 15,2 0 5-15,1 13-9 16,-4 8 7-16,6 1 16 16,-2 5-19-16,2-5-4 15,-3-1 13-15,1-7-62 16,-1-7-49-16,0-7-78 16</inkml:trace>
  <inkml:trace contextRef="#ctx0" brushRef="#br0" timeOffset="-23952.39">15921 6987 17 0,'0'0'149'0,"0"0"-54"0,0 0-52 15,0 0-33-15,0 0-10 16,0 0-14-16,0 0-34 16,0 11-73-16</inkml:trace>
  <inkml:trace contextRef="#ctx0" brushRef="#br0" timeOffset="-23298.64">15921 6987 25 0,'35'61'60'16,"-32"-55"9"-16,2-1-22 15,-2 6-20-15,0 6-3 16,2-2-8-16,-5 2 29 16,2 1-22-16,3-1 11 15,2-1-33-15,0 3 20 16,5-6-18-16,-2 0 8 0,4-7 0 15,-3-1-8 1,3-5-3-16,-4 0-14 0,1-8 12 16,-3-13-14-16,1-1 10 15,-7-5 2-15,-2 5 1 16,0 1 3-16,0 8 0 16,-14 5-3-16,-5 2 3 15,0 6-10-15,-2 0 20 16,2 0-5-16,3 0-4 15,2 0 35-15,9 3-33 16,2 3 10-16,3-6 7 16,0 0 4-16,0 2 4 0,0-2-18 15,10 0-20-15,2 0 4 16,4 0 3-16,-3 0-27 16,1-2 30-16,-1 2 4 15,-1 0 4-15,0 0-8 16,-3 0-2-16,-1 5-9 15,3 8 10-15,-3 6-10 16,3 5 16-16,-2-5-13 16,1 3 11-16,-5-7-3 15,4-1 0-15,-7-6 3 16,1-5 7-16,-1-3-4 16,-2 0-12-16,0-3-5 15,0-19 11-15,0-7 1 0,0-3 12 16,0 8-9-1,4 5 5-15,-4 8 8 0,3 9-17 16,-3 2 35-16,0 0-35 16,5 0 25-16,3 5-22 15,5 16-6-15,6 3-46 16,0 6-4-16,-3-6-7 16,3-7-33-16,-3-7 22 15,1-10-35-15,-1 0 23 16</inkml:trace>
  <inkml:trace contextRef="#ctx0" brushRef="#br0" timeOffset="-22731.25">16404 7126 26 0,'0'0'73'16,"0"0"7"-16,0 0-23 15,0 0 28-15,0 0-21 16,0 0-3-16,67-69-58 0,-67 69-3 16,-2 0-36-16,-15 8 32 15,-9 8 4-15,-7 8 13 16,-2 3-5-16,-5 0-6 15,4-3 11-15,4-3-9 16,9-4 7-16,10-4-5 16,7-4-6-16,6-2 19 15,0 1-1-15,6 1 7 16,11-9-19-16,4 0-12 16,5-3-33-16,2-18 36 15,0-7-7-15,-4 4 7 16,-5 0 6-16,-3 8-3 0,-5 5 0 15,-6 8 5-15,-2 3-7 16,0 0 2-16,-1 0-6 16,7 14-27-16,-2 5 14 15,5 5-15-15,-5-3 29 16,2-7 4-16,-4-9 2 16,-2-5-8-16,-1 0-11 15,2-19-14-15,-4-10 27 16,3-9-7-16,-3-5 24 15,0 3-9-15,0-1 5 16,0 6 5-16,0 14 2 16,0 10-10-16,0 9 20 0,0 2-10 15,0 8 42-15,2 16-38 16,6 13 14 0,3 12-21-16,3 2-2 0,0 0 4 15,-2-2-8-15,0-6-9 16,-1-6 16-16,-4-13-22 15,-2-7 19-15,-5-9-20 16,0-5-22-16,4-3-19 16,-4 0-48-16,3 0-20 15,2-14-80-15</inkml:trace>
  <inkml:trace contextRef="#ctx0" brushRef="#br0" timeOffset="-19578.87">16752 7078 59 0,'0'0'70'15,"0"0"-29"-15,0 0 17 0,0 0-22 16,0 0-5-1,0 0-26-15,0 0-4 0,-9 0 5 16,9 0 10-16,0 3 1 16,0 18 2-16,5 9 10 15,7 10-23-15,7 3-10 16,-6 3 10-16,1-5-6 16,-4-17 8-16,-1-8 16 15,-4-13-12-15,-2-3-12 16,-1 0-5-16,-2-22-6 15,0-5 11-15,0-2 6 16,0-4 7-16,9 7-4 16,-1 7-8-16,5 0 7 15,1 8-14-15,-4 3 6 16,4 5-1-16,0-2 0 0,-6 5-22 16,0 0 10-16,-2 0-51 15,2 0 16-15,-5 0-7 16,2 11 17-16,-3 0 13 15,7 2 25-15,-4 3 0 16,4 0 21-16,-1 0 6 16,0-3-20-16,0 4 26 15,0-12-29-15,0 1 12 16,4-1-10-16,-2-2-12 16,1-3 5-16,-1 0-14 15,4 0 4-15,0-6 11 16,0-7-2-16,0-11 9 0,-7 2-4 15,-4 1 8-15,-3-1-12 16,0 3 4-16,-3-3 4 16,-13 7-3-16,-3 4 7 15,-2 5 25-15,-5 6-30 16,0 0 24-16,-4 0-30 16,-1 8 32-16,5 3-30 15,7-5 2-15,8-1-4 16,3-3 0-16,8 2 12 15,0 1-11-15,10-3-1 16,20-2-1-16,6 0-38 16,-1 0 7-16,0-11 25 0,-4-2 7 15,-10 2 0-15,-5 1 0 16,-4 7 2-16,-10 3-7 16,-2 0 18-16,0 0-26 15,0 0 19-15,0 0-17 16,0 0 22-16,3 11-10 15,-1 8 28-15,6 2-29 16,3-2 16-16,0 2-6 16,3-7-7-16,-6-6 7 15,-1-6-15-15,2-2 11 16,-4 0-12-16,4-10-18 16,-1-14 24-16,0-6-1 15,-5-2 8-15,0 5-9 16,-3 8 13-16,0 9-14 15,0 6 10-15,0 4 3 0,0 0-8 16,0 0 4-16,0 4-6 16,0 14 0-16,7 9 12 15,4 6-12-15,-3-4-10 16,1-5-52-16,-2-5-2 16,-7-8-77-16</inkml:trace>
  <inkml:trace contextRef="#ctx0" brushRef="#br0" timeOffset="-18895.79">17289 6863 20 0,'0'0'116'15,"0"0"-44"-15,0 0 21 16,0 0-11-16,0 0-4 16,0 0-18-16,3 0-27 15,5 27 20-15,3 16-51 16,6 13-3-16,-2 9 22 0,-1 5-33 15,0 3 12-15,-7-12 0 16,-1-15-7-16,-6-16-36 16,0-19-23-16,0-11-63 15,-6 0 37-15,1-22-20 16,3-10 97-16,2-3 15 16,0-3 6-16,0 9 13 15,2 5 51-15,3 2-10 16,-1 9-13-16,-2 7 27 15,-2 1-43-15,0 5-2 16,0 0-26-16,-13 0-3 16,-11 0 6-16,-7 5 15 15,-4 8-15-15,0-2-3 16,5 0 7-16,8-3 3 0,11-5-26 16,6 2 26-16,5-5-15 15,0 0 5-15,0 0 18 16,21-5-17-16,10-9 4 15,4-5-8-15,-5 1 0 16,-4-1-15-16,-4 3 33 16,-6 5-36-16,-7 8 36 15,-9 3-26-15,0 0 8 16,0 0-4-16,0 0-12 16,3 14 15-16,-1 7-16 15,3 4 33-15,-1-1-32 16,-2-3 15-16,1-5-4 15,-1-3-68-15,-2-7-31 0,0-6-67 16</inkml:trace>
  <inkml:trace contextRef="#ctx0" brushRef="#br0" timeOffset="-18113.02">17392 7003 54 0,'0'0'151'15,"0"0"-67"-15,0 0-29 16,0 0-5-16,0 0-50 15,0 0-12-15,0 6-32 16,0 9-6-16,0 4-15 16,3-3 42-16,3-5 23 15,-1 0 1-15,-3-3 14 16,1-5 7-16,1-1 28 0,-2 4-25 16,-2-6 21-16,3 2-33 15,-1 1 17-15,-2-3-25 16,0 3 7-16,0-3-9 15,0 0 1-15,0 0-3 16,0 0-1-16,0 0-4 16,0-3-54-16,0-8 55 15,0-2 6-15,0 2-4 16,3 3 2-16,2 3-1 16,1 2 10-16,2 3-7 15,3 0-6-15,-1 3-1 16,4 10-8-16,2 4 23 0,-2-4-17 15,0-2 12-15,2-3-5 16,-3-3-1-16,3-5-1 16,3 0-4-16,4 0 10 15,1-8-5-15,1-6 1 16,-4-1 19-16,-2-2-19 16,-11 6 5-16,1 4-4 15,-9 1 4-15,0 6-12 16,0 0-25-16,-9 0 5 15,-10 16 20-15,-5 11 6 16,3 8 9-16,-2-3 3 16,7 1-12-16,8-4 0 0,6-4 10 15,2-4-4-15,0-5 21 16,2-11-26-16,3-5 4 16,4 0-5-16,-2-5-20 15,2-17 7-15,-1-2 10 16,1 0 3-16,-4 3 0 15,-3 4-5-15,1 7 17 16,-3 4-24-16,0 4-16 16,0 2 1-16,0 0-46 15,0 16 2-15,0 11 67 16,0 10 4-16,0 11 18 16,0 6-13-16,0 9 27 15,0-2-9-15,0 1-9 16,-10-9 14-16,1-7-9 15,-5-16-14-15,1-11-4 0,-3-14-1 16,0-5-46-16,-3-16-31 16,2-19-7-16,-2-8 27 15</inkml:trace>
  <inkml:trace contextRef="#ctx0" brushRef="#br0" timeOffset="-17689.3">17378 6896 184 0,'0'0'195'0,"0"0"-118"16,0 0-35-16,0 0-24 16,0 0-18-16,0 0-17 15,0 0-146-15</inkml:trace>
  <inkml:trace contextRef="#ctx0" brushRef="#br0" timeOffset="38467.97">16532 1800 159 0,'0'0'96'0,"0"0"-20"16,0 0-29-16,0 0 3 16,-14-81 0-16,11 65-36 15,1 2 20-15,-1 7-18 16,3-1 22-16,-2 5-24 16,-2 3 20-16,4 0-20 15,0 0 4-15,0 0-8 16,-5 3-9-16,0 23 2 15,-9 28 1-15,-7 22 19 16,-10 26-22-16,-1 16 20 16,-6 11-14-16,-2 5-6 15,0 1 0-15,5-9-1 16,0-21 0-16,6-24 1 0,4-22-3 16,6-24-14-16,9-19-11 15,6-11-41-15,4-5-18 16,0-24-86-16,11-13-45 15</inkml:trace>
  <inkml:trace contextRef="#ctx0" brushRef="#br0" timeOffset="38936.9">16743 1988 145 0,'0'0'85'16,"0"0"5"-16,0 0-36 16,0 0 20-16,0 0-23 15,0 0-6-15,19-54-29 16,-19 54-9-16,0 8-7 16,-2 19 1-16,-17 22 20 0,-6 18-15 15,-2 8 29-15,-1 6-33 16,7-6 10-16,-5-8-7 15,5-10 5-15,2-6-10 16,7-14 8-16,1-13-15 16,3-7 17-16,2-12-20 15,3-5-7-15,3 0-2 16,0 0-38-16,0 0-5 16,0-13-51-16,14-9-17 15,2-2-98-15</inkml:trace>
  <inkml:trace contextRef="#ctx0" brushRef="#br0" timeOffset="39529.05">16912 2071 126 0,'0'0'58'0,"0"0"14"16,0 0-24-16,0 0 12 15,0 0-18-15,0 0-5 16,8-48-33-16,-8 48-3 0,-10 6 3 16,-11 12 22-16,-5 14 14 15,-2 9-30-15,-1 7 21 16,4 6-25-16,4 5 10 15,4-5-10-15,3-3-4 16,12-5 10-16,2-6-6 16,0-2 7-16,0-9-11 15,11-2 10-15,11-11-8 16,-1-10-6-16,9-6 2 16,3 0-1-16,-3-16-21 15,-1-14 2-15,-4-2 12 16,-6 0-5-16,-5 4 10 0,-6 7-4 15,-8 5 1-15,0 10-2 16,0 6 5-16,-3 0-21 16,-8 0 23-16,1 0 1 15,-4 17 32-15,0 7-1 16,7 0-21-16,0 3 25 16,5 0-29-16,2-6 19 15,0-5-20-15,0-7 5 16,0-4-9-16,0-2-1 15,0-3-2-15,0 2-15 16,0 4 7-16,0-1-25 16,0 6 21-16,0-3-35 15,0-3-1-15,-3 1-72 16,1-6-80-16</inkml:trace>
  <inkml:trace contextRef="#ctx0" brushRef="#br0" timeOffset="40685.51">18278 1834 286 0,'0'0'47'15,"0"0"15"-15,0 0-49 16,0 0-8-16,0 0 6 16,0 0 19-16,8 95-22 15,-24-25 16-15,-7 21-14 16,-9 17 23-16,-4 21-26 15,-1 18 16-15,8 9 1 16,1 0-11-16,6-15 9 16,6-20-19-16,0-19 6 15,-1-30-9-15,6-24-7 0,3-26-17 16,8-19-30-16,0-6-84 16,8-26-84-16</inkml:trace>
  <inkml:trace contextRef="#ctx0" brushRef="#br0" timeOffset="41304.71">18487 2426 20 0,'0'0'72'16,"0"0"17"-16,0 0-8 16,0 0 12-16,0 0-44 0,0 0 26 15,-36-54-29-15,36 30-12 16,5-5-31 0,14-1 11-16,6-2-14 0,6 0 3 15,0 2-3-15,-1 9 2 16,-2 7-6-16,-6 14 1 15,-4 0 3-15,-6 21-9 16,-2 14 4-16,-8 11 3 16,-2 11 2-16,0-4 5 15,-10 1 4-15,-9-6 11 16,-3-7-18-16,3-9 39 16,2-5-28-16,5-10 24 15,3-7-14-15,9-7 8 16,0-3-7-16,0 0 15 15,0 0-2-15,0 0-16 0,0 0 3 16,0-3-18-16,14-10-12 16,7-3-1-16,10-6-7 15,4-5-43-15,0-3-22 16,-5-2-35-16,-1-5-34 16,-1 2-88-16</inkml:trace>
  <inkml:trace contextRef="#ctx0" brushRef="#br0" timeOffset="41623.18">18933 2246 157 0,'0'0'124'15,"0"0"-49"-15,0 0-14 0,0 0 5 16,0 0 9-16,0 0-39 16,35-8-5-16,-35 8-27 15,0 6-1-15,-6 9 2 16,-13 9 15-16,-5 1 0 15,-4 2-2-15,2-5-1 16,0-1 9-16,5-5 7 16,7-3-23-16,7-7 17 15,4-4-4-15,3 1-1 16,0 0 14-16,0 0-18 16,8 2 4-16,13 1-13 15,2-1-18-15,-2 0-2 16,-2-5-10-16,-3 0-38 0,-2 0-39 15,-1 0 8 1,1-13-28-16,-3-12-42 0,-1-7-59 16</inkml:trace>
  <inkml:trace contextRef="#ctx0" brushRef="#br0" timeOffset="41852.99">19006 2123 44 0,'0'0'120'0,"0"0"-22"16,0 0-20-16,0 0 14 15,0 0-42-15,0 0-4 16,-17 107 2-16,-2-29-13 16,0 8-3-16,3 5-22 15,2-2 16-15,3-5-26 16,3-12 9-16,0-16 4 16,2-15-26-16,1-14-1 0,3-17-15 15,-2-7-37-15,4-3-41 16,0 0-13-16,0-11-45 15,0-10-22-15</inkml:trace>
  <inkml:trace contextRef="#ctx0" brushRef="#br0" timeOffset="43137.52">20258 2042 73 0,'0'0'39'0,"0"0"-39"16,0 0-1-16,0 0 1 16,0 0 34-16,-17 102 2 15,6-35-18-15,-3 16 21 16,-5 14 3-16,0 14 18 16,-5 10 0-16,2-1-2 15,3-3-9-15,0-13-24 16,5-20 18-16,4-17-31 0,-1-21 0 15,3-17-12 1,2-16-4-16,1-7-37 0,5-6-48 16,0-11-88-16,0-19-14 15</inkml:trace>
  <inkml:trace contextRef="#ctx0" brushRef="#br0" timeOffset="43819.9">20479 2357 45 0,'0'0'58'0,"0"0"-23"16,0 0 37-16,0 0 42 15,0 0-51-15,0 0-7 0,-35 0-29 16,35 0 19-16,0-3 4 16,0 3-19-16,6-3-6 15,11 0-24-15,2 3 0 16,2-2 6-16,-2 2-14 16,-5 0 7-16,0 2-8 15,-9 11 7-15,-3 9-11 16,-2 8-5-16,0 2 6 15,-11-5 6-15,-8 0 8 16,3-6-10-16,-1-4 13 16,5-7-12-16,3-5 2 15,4-5 2-15,5 0-10 0,0 0 11 16,0 0-5-16,7 0 3 16,16-10 0-16,4-4-13 15,3-1 6-15,-4 1 6 16,-1 6 0-16,-8 6-6 15,-3 2 4-15,-9 0-12 16,-3 15 16-16,-2 15-11 16,0 5 6-16,-7 8 5 15,-16 5 4-15,-1-4-4 16,-4-7 8-16,4-10-12 16,6-9 2-16,1-9-39 15,8-9-46-15,7 0-74 16</inkml:trace>
  <inkml:trace contextRef="#ctx0" brushRef="#br0" timeOffset="44218.66">20730 2402 144 0,'0'0'79'0,"0"0"-16"16,0 0-29-16,0 0 33 0,0 0-26 15,83-78-28 1,-53 62-13-16,-2 8 4 0,-1 6-3 16,-5 2 0-16,-7 15-2 15,-1 26 14-15,-11 12 7 16,-3 9-18-16,0 8 25 15,-10-5-6-15,-7-6 22 16,1-11 14-16,2-16-14 16,7-10 21-16,4-11-9 15,3-11 8-15,0 0-24 16,0 0 14-16,3-5-43 16,23-14-10-16,16-11-18 15,5-8-54-15,0-5-54 16,-3 0-100-16,-15 6-269 15</inkml:trace>
  <inkml:trace contextRef="#ctx0" brushRef="#br0" timeOffset="45690.04">14302 1714 211 0,'0'0'37'0,"0"0"14"0,0 0-46 16,0 0 14-16,0 0 23 15,0 0-7-15,-2 46 10 16,-17 7-10-16,-9 25 19 15,-5 24-44-15,-2 19 36 16,-5 22-22-16,-3 11-8 16,4-4-3-16,6-5-8 15,4-13-5-15,-1-17-10 16,8-23 9-16,3-25-59 16,6-29 34-16,10-31-121 15,3-7-153-15</inkml:trace>
  <inkml:trace contextRef="#ctx0" brushRef="#br0" timeOffset="46184.75">14465 2268 147 0,'0'0'151'15,"0"0"-93"-15,0 0-31 16,0 0-13-16,0 0 8 15,0 0 27-15,-36 26-18 16,20-7-22-16,8 3 10 16,3 2 1-16,5 3-14 15,0 2 26-15,17 1-22 0,9 3 20 16,2-1-27-16,1-3 15 16,1-5-15-16,-5-5 4 15,-6-5-6-15,-9-6 4 16,-7-3-10-16,-3-2-4 15,0 2 5-15,0 6-31 16,-22 5 26-16,-4 0 3 16,-7 0 2-16,3-2 7 15,-3-6-6-15,3-5 5 16,6-3-2-16,3 0 0 16,9-11-5-16,10-10 0 15,2-14 10-15,14-11 18 16,16-8-22-16,5-11 9 0,3-2-8 15,-3 0-2-15,-8 13 1 16,-14 17 5-16,-10 18-12 16,-3 19-3-16,-16 5-14 15,-17 33 23-15,-10 16-13 16,-9 10 10-16,3 6-88 16,4-6-146-16</inkml:trace>
  <inkml:trace contextRef="#ctx0" brushRef="#br0" timeOffset="48839.01">13110 713 264 0,'0'0'68'0,"0"0"-22"15,0 0-33-15,0 0-10 16,0 0 27-16,0 0-21 15,0 0-9-15,8 0 7 16,-11 8-5-16,-4 12 16 16,-4 6 23-16,-1 12-4 15,7 11-24-15,-2 4 6 16,7 4-16-16,0-1 12 16,0-5-11-16,0-2 13 15,12-9-2-15,5-13 3 16,-1-9-5-16,3-12-10 15,2-6-3-15,7-11-13 16,2-21 11-16,3-16-13 0,-4-9 10 16,-10-2-21-16,-5 5 24 15,-14 8-7-15,0 17 4 16,-14 10-6-16,-10 11-3 16,-11 5 10-16,-6 3 8 15,2 11-13-15,2 13 6 16,1 6-91-16,7 2-170 15</inkml:trace>
  <inkml:trace contextRef="#ctx0" brushRef="#br0" timeOffset="52191.06">13966 956 131 0,'0'0'102'16,"0"0"-39"-16,0 0-13 15,0 0-12-15,0 0 13 16,0 0-37-16,0 0 4 16,14 0-18-16,-14 0 8 15,0 0-3-15,-4 0-2 16,-13 0 32-16,-6 4-24 15,-1 5 27-15,-7-3-22 0,4-1 2 16,-2-3-15 0,3 1 14-16,8 0-16 0,-1-3-1 15,7 0 0-15,7 2-6 16,0-2 3-16,0 0-37 16,1 0-20-16,4 0-69 15,0 0-80-15</inkml:trace>
  <inkml:trace contextRef="#ctx0" brushRef="#br0" timeOffset="54402.64">14365 767 172 0,'0'0'86'0,"0"0"-57"16,0 0-12-16,0 0 31 0,0 0-22 16,0 0 4-16,0 0-16 15,-4-5 14-15,4 2-16 16,0 3 20-16,0-5-5 16,0-1-6-16,14-1-8 15,0-2-12-15,5 4-2 16,-3-1 11-16,-2 4-20 15,-4 2 7-15,-1 0-3 16,-4 0-14-16,-5 0-1 16,0 8-8-16,0 8 25 15,0 6-1-15,0 2 3 16,-8-8-4-16,-3-6-7 0,1-1 2 16,1-7 2-1,4-2 6-15,3 0-16 0,2 0 13 16,0 0 4-16,0 0 4 15,0 0 9-15,5 0-10 16,6-5 5-16,4-3-1 16,5 0-9-16,-5 0 4 15,2 2 0-15,-3 4 0 16,0 2-11-16,-7 0-20 16,2 16 14-16,-9 13 17 15,0 9 4-15,0 8 8 16,-9 5-4-16,-12-3 7 15,-3-7-4-15,-1-11-11 16,-2-9-5-16,2-5-13 16,4-8 10-16,7-8-51 0,4 0-23 15,3-3-34-15</inkml:trace>
  <inkml:trace contextRef="#ctx0" brushRef="#br0" timeOffset="54957.08">14713 730 22 0,'0'0'91'0,"0"0"-34"15,0 0-10-15,0 0 19 16,0 0 4-16,0 0-22 16,-7 21 5-16,0-18-14 15,1-1 12-15,1 1-23 16,2-3 13-16,3 0-30 15,0 0 18-15,0 0-8 16,0 0-5-16,0 0 0 0,0 0-16 16,0 0 1-16,0 0 0 15,14 0-2-15,5-5-26 16,0 2 24-16,-3 3-23 16,-2 0 16-16,-4 5-2 15,-1 14-11-15,-2 11 19 16,-4 8 2-16,-3 7-6 15,0 3 16-15,0-7-2 16,-3-8-5-16,-7-12 16 16,6-10-6-16,4-6 19 15,0-5 11-15,0 0 11 16,0 0 26-16,23-11-71 16,20-15-7-16,14-15-58 0,3-10-28 15,2-6-45-15,-7 1-186 16</inkml:trace>
  <inkml:trace contextRef="#ctx0" brushRef="#br0" timeOffset="56871.03">13195 673 103 0,'0'0'104'0,"0"0"-42"15,0 0-20-15,0 0 0 16,0 0 34-16,0 0-26 16,0 0-26-16,10 38 12 0,-10 13-27 15,0 21 9-15,0 12-15 16,0 10-6-16,-3-3 6 15,1-13-9-15,-1-16-21 16,-5-24-51-16,3-25-161 16</inkml:trace>
  <inkml:trace contextRef="#ctx0" brushRef="#br0" timeOffset="57570.16">13205 619 151 0,'0'0'115'15,"0"0"-32"-15,0 0-60 16,0 0 11-16,2 81 0 16,-2-30-22-16,0 8 12 15,0 6-18-15,0 5 12 16,0 2-15-16,0-10 12 0,-2-16-1 16,-1-20-5-16,-2-15-9 15,-1-11-25-15,1-5-19 16,-3-25 7-16,2-18 32 15,1-14-10-15,5-2-2 16,0-1 17-16,0 3 0 16,3 9 4-16,5 7 4 15,-2 19 9-15,-4 14-16 16,-2 13 30-16,3 0-14 16,-3 10 2-16,0 17 4 15,0 11-16-15,0 5 4 16,0 8-9-16,0 3-1 15,0 0 7-15,0-1-15 16,2-7 21-16,-2-8-20 16,0-19 16-16,0-9-15 0,0-10 5 15,0-3-34-15,0-23-10 16,0-20 37-16,-5-8-9 16,0-11 12-16,2 7-1 15,3 1 10-15,0 3 2 16,0 14-6-16,0 8 6 15,0 15-4-15,0 9 5 16,0 8 1-16,0 8 3 16,0 27 25-16,0 19-30 15,0 13 16-15,-3 14-20 16,0 3-6-16,1-4 0 16,-1-8-16-16,1-7-22 0,-5-22-48 15,2-19-96-15</inkml:trace>
  <inkml:trace contextRef="#ctx0" brushRef="#br0" timeOffset="104548.01">10949 11316 3 0,'0'0'0'0,"0"0"-3"16,0 0 3-16,0 0 6 15,0 0-5-15,0 0 1 16,0 0 2-16,0 0-4 16,54 11-13-16</inkml:trace>
  <inkml:trace contextRef="#ctx0" brushRef="#br0" timeOffset="105668.4">10660 10297 41 0,'0'0'185'16,"0"0"-85"-16,0 0-67 15,0 0-14-15,0 0-8 16,0 0 1-16,-2 48 20 16,-17-5-23-16,-2 11 24 0,-10 11-14 15,1 13 13-15,1 5 3 16,-4 8-6-16,6 1-25 15,0 2 27-15,2-11-29 16,9-16-2-16,3-21 0 16,2-16-7-16,6-17-11 15,1-13-66-15,4 0-66 16,11-35-125-16</inkml:trace>
  <inkml:trace contextRef="#ctx0" brushRef="#br0" timeOffset="106136.12">10769 10754 232 0,'0'0'134'0,"0"0"-106"16,0 0-5-16,0 0 19 15,0 0-1-15,0 0-13 16,51-97-27-16,-28 73 5 16,-2 0-2-16,1 8-3 15,-11 10 4-15,-3 4 1 16,-6 2-2-16,-2 0-1 0,0 18-3 16,0 12 0-1,0 18 11-15,-12 6-1 0,-7-5-7 16,-4-1 4-16,2-2 14 15,2-9-1-15,5-12-4 16,6-7 24-16,2-7-18 16,6-11 15-16,0 0-11 15,0 0 17-15,0 0-15 16,0 0 10-16,9 0-27 16,5 0-11-16,5 0-7 15,5 0-15-15,1 0-20 16,4-19-47-16,-4 1 8 15,4-10-18-15,-1 2-22 16,-7-4-30-16,4 6 26 16,-3 2 31-16,-3 9 34 0</inkml:trace>
  <inkml:trace contextRef="#ctx0" brushRef="#br0" timeOffset="106392.06">11125 10746 36 0,'0'0'92'0,"0"0"-20"16,0 0 27-16,0 0 4 15,0 0-17-15,0 0-22 16,49-27-30-16,-49 27-18 15,0 0-16-15,-16 22 7 16,-17 7 4-16,-5 9 10 16,-6-3-5-16,4-6-15 15,10-4 12-15,3-12-13 16,11-2 3-16,7-6 8 16,7-5-8-16,2 0 20 0,0 0 0 15,0 6 20-15,14-4-27 16,4 9-16-16,13-6-8 15,-5-5-8-15,2 6-32 16,1-6-18-16,-4 0-16 16,-1-16-51-16,-3-9-28 15,-1-4-55-15</inkml:trace>
  <inkml:trace contextRef="#ctx0" brushRef="#br0" timeOffset="106570.95">11226 10603 10 0,'0'0'114'15,"0"0"25"-15,0 0-51 16,0 0-6-16,0 0-17 0,0 0-12 16,-9 73-35-16,-15 10 14 15,-3 20-27-15,0-1-5 16,4-8-24-16,2 3-53 16,0-3-11-16,-1-14-72 15</inkml:trace>
  <inkml:trace contextRef="#ctx0" brushRef="#br0" timeOffset="130203.4">11940 5417 18 0,'0'0'71'16,"0"0"-21"-16,0 0 8 16,0 0-13-16,0 0-16 15,0 0-6-15,0 0 0 16,0 0 17-16,0-17 7 16,0 10 15-16,0 1-25 15,0 1 20-15,0 5-22 16,3-3 1-16,-3 3-23 15,0 0-1-15,0 0-12 16,0 0-3-16,0 0 1 16,0 21-17-16,-9 17 17 0,-10 16 4 15,3 10-4-15,-3 9 2 16,2-1-9-16,4 1 3 16,2-8-29-16,3-12-37 15,3-10-54-15,2-16-34 16</inkml:trace>
  <inkml:trace contextRef="#ctx0" brushRef="#br0" timeOffset="131953.71">12075 5534 35 0,'0'0'141'15,"0"0"-59"-15,0 0-25 16,0 0 3-16,0 0 5 15,0 0-30-15,25-18-14 0,-25 18-18 16,0 0-6 0,0 0 0-16,0 0 2 0,0 0-9 15,0 0 2-15,-2 11 8 16,-12 7 2-16,-3 7 20 16,1 2-18-16,2 2-4 15,0 3 4-15,4 1 8 16,4-4-11-16,6 1 7 15,0-9 0-15,0 1-1 16,9-6 2-16,12-2 7 16,7-4-7-16,-2-7-3 15,5-3-12-15,-7 0 4 0,-2-11 1 16,-3-5-20 0,-2-3 11-16,-5-2 9 0,-1-1-6 15,-6 6-3-15,-1 0-14 16,-4 5 20-16,0-2-24 15,0 2 20-15,-11 3-13 16,-5 5 18-16,2 3-6 16,-3 0 9-16,7 0-4 15,-4 14 0-15,6 13 4 16,5 5 0-16,3 5 18 16,0 1-18-16,6-6-1 15,11-4-29-15,-7-7-45 16,4-10-97-16</inkml:trace>
  <inkml:trace contextRef="#ctx0" brushRef="#br0" timeOffset="132668.27">11964 5000 31 0,'0'0'114'0,"0"0"-67"16,0 0-13-16,0 0-2 0,0 0-30 15,0 0-2-15,-46 61 32 16,3 4 25-16,-9 24-29 15,-5 16 5-15,-1 13-27 16,7 14 2-16,8-3-8 16,10 5-3-16,9-2-2 15,5-8-22-15,3-17-47 16,7-15-69-16</inkml:trace>
  <inkml:trace contextRef="#ctx0" brushRef="#br0" timeOffset="138928.66">8379 5909 23 0,'0'0'91'15,"0"0"-7"-15,0 0-5 16,0 0-29-16,0 0 32 15,0 0-21-15,0 0-15 16,-2 0-24-16,-1 0-21 16,3 0 2-16,0 0-1 15,-2 0-4-15,-1 0-1 16,-3 0-21-16,-4 5-49 16,1 14-51-16,1 5-83 0</inkml:trace>
  <inkml:trace contextRef="#ctx0" brushRef="#br0" timeOffset="152401.06">16743 517 4 0,'0'0'46'0,"0"0"13"15,0 0-12-15,0 0 1 16,0 0-17-16,0 0-3 16,0 0-12-16,0 16-6 15,0-16 15-15,0 0-9 16,0 0 17-16,0 0 1 0,0 0 31 16,0 0-22-16,0 0 0 15,3-2-15-15,-1-7-15 16,2 4 11-16,-4-1-20 15,0 2-3-15,0 4 2 16,0 0-6-16,-25 0-2 16,-15 8 2-16,-7 21 3 15,-7 12 0-15,2 7 0 16,6 0 1-16,10-2 1 16,10 0 7-16,12-9-13 15,14-2 10-15,0 0 4 16,28 0-10-16,15-8 12 15,11-9-12-15,6-18-2 0,4 0-12 16,-6-28-41 0,-6-16-29-16,-9-4-37 0,-10 5-18 15,-6 0-73-15</inkml:trace>
  <inkml:trace contextRef="#ctx0" brushRef="#br0" timeOffset="152590.94">16971 563 116 0,'0'0'32'0,"0"0"-5"0,0 0 6 16,0 97 4 0,-2-44-32-16,-1 7 8 0,3-9-13 15,0-3 0-15,0-8-9 16,0-7-37-16,0-12-65 15</inkml:trace>
  <inkml:trace contextRef="#ctx0" brushRef="#br0" timeOffset="153267.54">17119 587 98 0,'0'0'131'0,"0"0"-10"15,0 0-62-15,0 0-3 16,0 0-19-16,0 0-3 0,19 30-31 16,-17 18 21-16,1 11-14 15,-1 3-2-15,1-8-7 16,-1-6-1-16,-2-4-2 16,0-12-16-16,0-14-19 15,0-10-46-15,0-8-26 16,-7-8-13-16,-2-18 27 15,1-12-5-15,1-2 84 16,0 2 16-16,7 0 9 16,-5 1 23-16,3 7 13 15,2 3 7-15,-3 6-8 16,3 10 0-16,0 3-13 0,0 5 4 16,0 3-7-16,0 0 5 15,-3 0-2-15,3 0 1 16,0 0 8-16,0 0-16 15,0 0 8-15,0 0-13 16,0 0 12-16,0 0-20 16,0 0 3-16,0 0-9 15,0 0-3-15,0 0 0 16,0 0 3-16,0 0-2 16,0 0 2-16,0 0-3 15,0 0 3-15,0 0 1 16,0-2 4-16,0-1 14 15,6-8-11-15,10-3-5 16,1 1-15-16,1-9 17 0,6 4-17 16,2-1 13-16,-2 6-12 15,2 10 6-15,-3 3-4 16,1 0 0-16,-3 10-10 16,-2 20 4-16,-8 11-13 15,-11 18 15-15,0 13 2 16,-24 6 5-16,-14 3 1 15,-8-3-8-15,-3-14-31 16,0-10-8-16,0-17-34 16,3-9-59-16,11-17-53 15</inkml:trace>
  <inkml:trace contextRef="#ctx0" brushRef="#br0" timeOffset="153498.4">17398 663 154 0,'0'0'132'0,"0"0"-75"16,0 0-15-16,0 0-23 15,36 83 10-15,-31-29-21 16,0 2-6-16,1 3 8 15,-1-8-10-15,3-7-6 16,-6-16-31-16,-2-11-42 0,0-14-77 16</inkml:trace>
  <inkml:trace contextRef="#ctx0" brushRef="#br0" timeOffset="153954.15">17474 754 10 0,'0'0'62'15,"0"0"-35"-15,0 0-1 16,0 0 37-16,0 0-3 0,0 0 11 16,0-6 0-1,0-1-3-15,11-7-21 0,2 0-45 16,9-2 19-16,0-5-18 15,4 2-3-15,2 5 4 16,-7 4-8-16,-4 10 2 16,-6 0-2-16,-6 6 3 15,0 20-12-15,-5 6 9 16,0 3 2-16,-12-2-3 16,-11-7 10-16,-1 2-4 15,-4-4 5-15,7-9 3 16,0-1 10-16,7-8-12 15,9-4 25-15,2-2-7 16,3 0 27-16,0 0 10 16,0 6 20-16,8 7-29 0,22 14-6 15,10 16-47-15,12 16-2 16,5 14 0-16,0 7-21 16,-2 7-22-16,-6-7-54 15,-14-10-29-15,-6-19-101 16</inkml:trace>
</inkml:ink>
</file>

<file path=ppt/ink/ink2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5T06:21:56.554"/>
    </inkml:context>
    <inkml:brush xml:id="br0">
      <inkml:brushProperty name="width" value="0.05292" units="cm"/>
      <inkml:brushProperty name="height" value="0.05292" units="cm"/>
    </inkml:brush>
  </inkml:definitions>
  <inkml:trace contextRef="#ctx0" brushRef="#br0">16882 6452 262 0,'0'0'26'0,"0"0"17"15,7-89-35-15,-7 60 23 16,0 4 16-16,0 9 11 15,0 8-21-15,0 5-18 16,0 3 4-16,0 0-10 16,0 6 17-16,0 21-28 15,0 16 31-15,-2 27-21 16,2 10 3-16,0 6-11 16,0 0-1-16,0-13-3 0,0-11-3 15,0-16 2-15,-3-17-47 16,-7-18-21-16,-6-11-66 15,0-14-19-15,-1-26-73 16</inkml:trace>
  <inkml:trace contextRef="#ctx0" brushRef="#br0" timeOffset="313.81">16800 6511 28 0,'0'0'102'16,"0"0"-27"-16,-5-81 13 15,2 68-39-15,3 2 4 0,0 6-5 16,0 2-16-16,0 0 12 15,0 3-19-15,8 0-1 16,8 0-13-16,10-2-13 16,0-1 4-16,9-3-4 15,7 4 1-15,3 2-10 16,4 0 7-16,-2 0-28 16,-12 11 25-16,-13 13-24 15,-11 13-7-15,-11 17 25 16,-4 13 13-16,-27 11 5 15,-13 3-1-15,-11-6-3 16,1-13 10-16,8-16-22 16,5-14 16-16,6-16-10 15,7-10-21-15,7-6-32 16,7 0-82-16,14-16-75 0</inkml:trace>
  <inkml:trace contextRef="#ctx0" brushRef="#br0" timeOffset="963.43">17099 6783 382 0,'0'0'85'0,"0"0"-46"15,0 0 3-15,0 0 10 16,0 0-23-16,0 0-9 16,93 2-16-16,-69-15-4 15,1-6 5-15,-1 0-10 16,3-5 3-16,-3-3-1 15,-5 3-7-15,-2-1 2 16,-10 10-1-16,-3 1-15 16,-4 8 21-16,0 6-38 15,-16 0 0-15,-12 0 27 0,1 14 14 16,-3 5 0-16,3 0 1 16,8 2 2-16,5 1 0 15,9 0 6-15,5 4 2 16,2 4 25-16,20 2-22 15,8-3 8-15,8-5-17 16,-3-7 0-16,4-12-5 16,-1-5-19-16,-5-18-33 15,-2-20-9-15,-1-13 14 16,-5-9-22-16,-6-7-5 16,-9-3 14-16,-3 1 19 15,-2 6-1-15,-5 15 23 0,0 16 19 16,0 13 8-16,0 14 20 15,0 5-6-15,-5 0 34 16,5 27-4-16,-4 24 23 16,4 18-33-16,0 15-21 15,0 5-15-15,0-3-6 16,0 2 0-16,0-4-5 16,4-9-13-16,-4-13-42 15,0-24-71-15</inkml:trace>
  <inkml:trace contextRef="#ctx0" brushRef="#br0" timeOffset="1632.02">17582 6761 273 0,'0'0'51'0,"0"0"-4"0,0 0-42 16,0 0 4-16,0 0 33 15,0 0-27-15,-111-27 34 16,79 22-45-16,1-1 10 15,7 4-14-15,8-3 3 16,7 1-2-16,7 4 0 16,2 0 11-16,0 0 2 15,0 0 29-15,21-2-30 16,7 2-13-16,5-3 7 16,2-2-14-16,-2-3 3 15,-1-6-5-15,-3-4-4 16,-1-4-12-16,-7 1 4 15,-4 1 18-15,-6 5-7 16,-6 1 11-16,-2 1-2 0,-3-1-11 16,0 3 1-16,0 4 1 15,-3-2-20-15,-8 4 3 16,-2 5 3-16,4 0 18 16,2 0 6-16,1 8 1 15,3 13 21-15,3 4 12 16,0 4-6-16,6 1-4 15,7-3 5-15,-2-6-23 16,1-5 10-16,-2-7-12 16,-1-7 9-16,1-2-13 15,-2 0-5-15,-2 0-18 0,2-8 15 16,-3 5 8-16,-2 3 4 16,2 0-4-16,4 9-31 15,1 15 5-15,4 10 5 16,0 7 6-16,-1-4-2 15,-3-7 17-15,-1-14 0 16,-4-10 7-16,-2-6 30 16,3-11-15-16,2-24 12 15,1-16 27-15,1-11 1 16,3 0-18-16,1 6 2 16,0 8-32-16,5 13 1 15,-6 16-15-15,3 5 0 16,0 11-1-16,3 3-56 15,0 0-23-15,-2 14-23 0,-4 4-34 16,-4 7-149-16</inkml:trace>
  <inkml:trace contextRef="#ctx0" brushRef="#br0" timeOffset="2363.61">18026 6629 199 0,'0'0'128'0,"0"0"-60"16,0 0-30-16,0 0 8 15,0 0-22-15,0 0 7 16,42 68-29-16,-33-34 18 16,-1 4-20-16,-3 5 12 15,1-5-12-15,-3-6 5 16,-3-11-5-16,0-10 1 0,0-11-3 16,0 0-25-16,0-5-5 15,0-27-27-15,-3-9 53 16,-3-7 1-16,6 0 5 15,0 2 6-15,0 8-2 16,0 11-4-16,0 8 0 16,6 14-4-16,-3 5 10 15,-1 0-8-15,3 3 2 16,2 16-7-16,0 5 6 16,1 5 1-16,0 9 0 15,-2-5 1-15,0 1-7 16,-4-1 11-16,3-4-10 0,0-8 10 15,-2-4-8-15,3-12 3 16,-6-5-1-16,0 0-40 16,3-24-66-16,-3-6 94 15,5-7 7-15,1 2 5 16,4 8 2-16,-1 6 2 16,1 7 5-16,-7 6 11 15,3 8-2-15,-1 0 1 16,-5 0-1-16,2 0-1 15,5 5-7-15,-5 12-5 16,6 1-6-16,1 6 7 16,-2 1 1-16,-2-4-5 15,2 0 4-15,-2-7 2 0,-3-6-6 16,1-8 8 0,0 0-9-16,-3-3-20 0,0-18-33 15,5-8 53-15,-2-1 0 16,2 0 12-16,4 6-11 15,-4 8 7-15,-3 5 2 16,1 11-4-16,-3 0 21 16,0 0-12-16,0 3 16 15,0 13-29-15,4 5 23 16,-2 9-19-16,3 5 3 16,9 0-3-16,-4-1-3 15,1-4-6-15,3-8-8 0,-4-6-45 16,4-13-128-1</inkml:trace>
  <inkml:trace contextRef="#ctx0" brushRef="#br0" timeOffset="2493.53">18378 6468 345 0,'0'0'42'15,"0"0"-42"-15,0 0-17 16,0 0-59-16,0 0 25 15,0 0-30-15,24 67-15 16</inkml:trace>
  <inkml:trace contextRef="#ctx0" brushRef="#br0" timeOffset="3063.21">18416 6632 79 0,'0'0'82'0,"0"0"5"15,0 0-30-15,0 0-12 16,0 0-35-16,0 0 11 15,35 75 6-15,-23-51-5 16,-2 6 16-16,-1-3-24 16,-4-6 13-16,0-5-25 15,-5-10 2-15,0-6-4 16,0 0-6-16,0-2-28 16,0-20-32-16,0-10 66 15,0-6 0-15,0-2 14 16,2 5-14-16,7 5 14 0,-1 8-14 15,0 11 9-15,0 6-6 16,1 5 8-16,1 0-9 16,-1 5-1-16,2 17 5 15,2 5-2-15,-2 2-2 16,3 1 5-16,0-6-4 16,-7-4-1-16,1-10 2 15,1-5 0-15,-4-2-1 16,1-3-3-16,1 0-12 15,1-16-11-15,6-6 9 16,0-10 14-16,2 0-9 16,0-6 2-16,3 3-2 15,-5 1 4-15,-4 4 3 0,-1 11-12 16,-9 11 13-16,0 8-18 16,0 0-51-16,-14 8 32 15,-7 13 38-15,-4 12 38 16,6 7-4-16,9 0 2 15,10 3 14-15,0 0 8 16,0 1-27-16,16-10-7 16,5-7-17-16,6-10 7 15,3-13-14-15,0-4-49 16,6-15-87-16,-6-18-23 16</inkml:trace>
  <inkml:trace contextRef="#ctx0" brushRef="#br0" timeOffset="10653.88">19247 6573 489 0,'0'0'31'0,"0"0"-20"16,0 0-2-16,0 0-8 15,0 0 0-15,0 0-1 16,0 0-31-16,-8 0-33 16,3 0-78-16,5 8-88 15</inkml:trace>
  <inkml:trace contextRef="#ctx0" brushRef="#br0" timeOffset="10832.75">19276 6804 514 0,'0'0'79'0,"0"0"-26"15,0 0-36-15,0 0 34 0,0 0-41 16,0 0-10-16,47 0-2 16,-47 0-42-16,0 0-78 15,0 3-132-15</inkml:trace>
  <inkml:trace contextRef="#ctx0" brushRef="#br0" timeOffset="13700.1">19244 6597 23 0,'0'0'55'16,"0"0"-16"-16,0 0 1 16,0 0-8-16,0 0 18 15,0 0 0-15,0 0 11 16,3 0-9-16,-3 0-8 15,0 0-4-15,0 0-25 16,0 0 16-16,0 0-25 16,0 0 17-16,0 0-18 0,0 0 12 15,0 0-12-15,0 0-3 16,3 0-2-16,0 0-25 16,2 2-57-16,1 4-130 15</inkml:trace>
  <inkml:trace contextRef="#ctx0" brushRef="#br0" timeOffset="15634">17591 7568 57 0,'0'0'72'16,"0"0"-42"-16,0 0-30 16,0 0 0-16,0 0 3 15,0 0 17-15,5-60 5 16,-5 39-10-16,0 5 10 15,0 5-6-15,0 6 9 16,0 2-16-16,0 3 15 0,0 0-3 16,0 6 4-16,0 18-9 15,0 13-15-15,0 17 9 16,0 0-7-16,3 16-4 16,-3 5 5-16,5-3-6 15,-2 1 3-15,2-8 1 16,-5-12-5-16,0-12-1 15,0-17-18-15,0-18-105 16,-5-6-89-16</inkml:trace>
  <inkml:trace contextRef="#ctx0" brushRef="#br0" timeOffset="17181.14">17552 7729 42 0,'0'0'68'15,"0"0"-47"-15,0 0 48 16,0 0 8-16,0 0-3 16,0 0-37-16,-15-94-5 15,15 70-5-15,12-3-21 16,7 0 9-16,7 3-10 15,0-1-10-15,2 9 4 16,-4 6-5-16,-5 10-5 16,-3 0-39-16,-7 24 13 0,-4 14 30 15,-3 15 4-15,-2 7 6 16,0-1 9-16,-7-3 3 16,-10-10 9-16,4-9-2 15,-1-15 10-15,6-9-14 16,3-7-3-16,1-6 9 15,4 0-14-15,0 0 34 16,0 0-19-16,0 0 29 16,0 0-16-16,7 0 10 15,0 0-21-15,7 0-19 16,0 0-8-16,-4 0-8 16,1 0 6-16,-3 0-21 15,3 0 9-15,0 0-26 0,0 0 20 16,5 0-21-1,0 0 14-15,3-6 7 0,0-7 3 16,4-3 5-16,-2-6-10 16,-2-5 17-16,0-2-5 15,-5-1 2-15,-9 6-14 16,-3 5 15-16,-2 1-11 16,0 1 5-16,-2 4-1 15,-12 4-12-15,-5 7 10 16,-2 2 11-16,2 0 5 15,-3 2 6-15,0 20 16 16,3 8-11-16,9 5 11 0,7 8-10 16,3-6 8-1,3 6 4-15,16-5-18 0,7 0 4 16,4-9-6-16,1-10 3 16,-2-11-4-16,-4-8-6 15,-1 0-7-15,1-13-19 16,-1-14 24-16,-3-2-19 15,-2-7 22-15,-3-1 2 16,-2 4-2-16,-2 9 7 16,-7 11-9-16,-3 2 8 15,5 11-3-15,-7 0 5 16,0 0-5-16,0 0 6 16,0 0 1-16,2 13 19 15,1 11-16-15,2 4-5 16,-3 1-1-16,4 1-5 0,-3-9 0 15,-3-5 1-15,0-8-2 16,0-5 6-16,0-3-10 16,0 0-1-16,0-5-37 15,5-19 1-15,-2-1 42 16,3-10 12-16,1 11-12 16,-2 5-2-16,-2 9 2 15,3 7 12-15,-6 0-11 16,3 3 14-16,-3 0-13 15,0 0 4-15,0 11-4 16,2 5-1-16,7 9 4 16,-6 4-4-16,4 1-1 0,-1 2 6 15,-1-8-7-15,-2-5 10 16,0-6-16-16,-3-8 14 16,0-5-14-16,0 0-13 15,0-7-66-15,2-18 34 16,4-2 52-16,4 3 13 15,2 0-11-15,-2 8 8 16,-1 5-9-16,-2 6 18 16,-3 5 0-16,-1 0 7 15,2 0-24-15,3 2-1 16,-3 15-1-16,3-1 8 16,1 3-16-16,-7-3 6 15,1-3-4-15,-1-5-14 0,-2-8 14 16,3 0 1-16,1 0-28 15,-2-11-64-15,1-4 57 16,2-13 32-16,4 4 13 16,-2-2-10-16,4 7 10 15,-3 5 0-15,-3 8-3 16,1 6 16-16,-3 0 26 16,2 0-12-16,4 17-1 15,-2 5-29-15,2 4 24 16,1 4-26-16,-4 5 21 15,-1-11-17-15,3 0 21 16,-2-11-1-16,-1-4 10 0,-2-7-2 16,2-2-19-1,1 0-7-15,4 0-6 0,9-11-10 16,-2-13-8-16,5-2 15 16,-5-4-15-16,-7 3 18 15,-4 3 0-15,-6 8-10 16,-4 2 0-16,-20 1-33 15,-11 10 34-15,-9 3 9 16,-6 0 20-16,-2 3-20 16,3 8 0-16,14-6-14 15,9-3-18-15,10-2-27 16,16 0-63-16,0-7-58 16</inkml:trace>
  <inkml:trace contextRef="#ctx0" brushRef="#br0" timeOffset="17385">18625 7434 63 0,'0'0'111'0,"0"0"-12"15,0 0-28-15,0 0-14 16,3 85-35-16,-3-23-2 16,0 14 0-16,0 9-11 15,0 10 4-15,5-12-6 16,1-10-14-16,-6-20 5 15,0-18-35-15,0-16-57 16,0-19-29-16,0-5-49 16</inkml:trace>
  <inkml:trace contextRef="#ctx0" brushRef="#br0" timeOffset="17814.78">18672 7844 29 0,'0'0'118'0,"0"0"-22"15,0 0-39-15,0 0 5 16,0 0-10-16,0 0-12 15,-75-21-22-15,59 21 8 16,4 0-19-16,5 0 16 16,5 0-12-16,2 0 3 15,0 0 22-15,0 0-1 16,0 0 21-16,16 0-40 16,3 0-16-16,4-5-8 15,1-1 8-15,0 1-22 16,6-11 11-16,2 0 1 0,-1-3-19 15,-5-2 17-15,2-4-12 16,-7 1 21 0,1 0-30-16,-6 0 29 0,-2 0-28 15,-3 7 11-15,-6 1-1 16,-5 10 7-16,0 6-6 16,0 0-31-16,-2 4-21 15,-15 14 73-15,-4 4 35 16,-4 10-15-16,6 6 8 15,3 2 1-15,13 3 4 16,3 3 9-16,5-3-9 16,20 0-11-16,8-8-21 15,2-17-2-15,1-7-14 0,-1-11-49 16,0-5-71-16,0-17 4 16</inkml:trace>
  <inkml:trace contextRef="#ctx0" brushRef="#br0" timeOffset="18568.32">18865 7651 59 0,'0'0'86'0,"0"0"-43"15,0 0 17-15,0 0-8 16,0 0 1-16,0 0-18 16,0-30 3-16,0 20-24 15,5-1-6-15,2 3-3 16,2 2 0-16,5 1 12 16,-4 3-16-16,1 2 23 15,-3 0-24-15,-2 0 11 16,-1 0-10-16,-2 7 5 15,-3 7-6-15,0-3 1 16,-3 2 9-16,-13 1-7 0,-6-1 0 16,1-5 3-16,-2-3-12 15,2 6 5-15,4-8-21 16,4 0-57-16,5-3-84 16,8 0-94-16</inkml:trace>
  <inkml:trace contextRef="#ctx0" brushRef="#br0" timeOffset="19454.8">19499 7766 125 0,'0'0'173'16,"0"0"-73"-16,0 0-83 0,0 0 3 16,0 0-20-1,0 0-15-15,-16 0 15 0,-8 0 9 16,-6 0 23-16,0 0-14 16,-3 0-2-16,4 6-13 15,4-1 20-15,3 3-18 16,3-5 16-16,8-3-20 15,4 3 16-15,4-3-15 16,0 0 5-16,3 0 2 16,-3 0-6-16,3 0 10 15,0 0-10-15,0 0-6 16,0 0-3-16,0 0-15 16,0 0-65-16,0-8-28 15,6 2-88-15</inkml:trace>
  <inkml:trace contextRef="#ctx0" brushRef="#br0" timeOffset="23067.76">18473 7848 39 0,'0'0'53'15,"0"0"-42"-15,0 0 10 0,0 0 16 16,0 0-5-16,0 0 8 16,0 2 0-16,0-2 26 15,0 0-23-15,0 0 15 16,0 0-22-16,0 0 4 16,0 0-16-16,0 0-5 15,0 3-4-15,0-3-14 16,0 2-2-16,0 9 12 15,0 0-21-15,-8 8 20 16,-6 2-16-16,3 1 9 16,1-4-3-16,1 7 0 15,9-1 4-15,0 0-8 0,0 3-11 16,17-6-13-16,1-4-88 16,8-10-53-16</inkml:trace>
  <inkml:trace contextRef="#ctx0" brushRef="#br0" timeOffset="24299.05">18870 7608 55 0,'0'0'125'0,"0"0"-94"16,0 0-17-16,0 0 21 15,0 0-2-15,0 0 2 16,0-5-21-16,0 5 10 15,0 0-6-15,0 0 26 0,0 0-38 16,7 0-6 0,2 0 0-16,2 0 2 0,-1 8-2 15,4 2 0-15,-6 1 0 16,1 3 0-16,-4 2 13 16,-3 0-9-16,-2 5 13 15,0 1-4-15,-5 2-4 16,-11-3 1-16,-6 1 2 15,1-3 3-15,2-3-10 16,3-8-3-16,4-2 1 16,1-4-6-16,8-2-17 15,-2 0-21-15,3 0-47 16,2 0-82-16</inkml:trace>
  <inkml:trace contextRef="#ctx0" brushRef="#br0" timeOffset="26743.62">19828 7955 22 0,'0'0'84'16,"0"0"-78"-16,0 0-6 16,0 0 0-16,0 0 8 15,0 0 26-15,5-16 0 16,-5 8 16-16,0 8 0 15,0 0 8-15,0 0-26 16,0 0 5-16,0 0-13 16,0 0-1-16,0 0-4 15,0 0-11-15,0 0 6 16,0 8-6-16,0 3-3 16,3 7-2-16,6 7-6 15,-4-1 7-15,1-2-2 0,-4-4-2 16,1-4 3-16,-3-7 0 15,0-7 5-15,0 0-16 16,0 0-7-16,2-13-15 16,1-13 30-16,2-10 37 15,4 1-19-15,-2 6 10 16,5-6 5-16,-1 16-12 16,-1-3 5-16,1 9-21 15,0 5-10-15,-5 5 1 16,-1 1-8-16,0 2-50 15,-1 0-46-15,1 7-79 16</inkml:trace>
  <inkml:trace contextRef="#ctx0" brushRef="#br0" timeOffset="28012.9">19934 7998 344 0,'0'0'131'15,"0"0"-103"-15,0 0 18 16,0 0-12-16,0 0-8 16,0 0-1-16,52-3-18 15,-39 1 5-15,1-4-6 16,-1-2-12-16,-2 3-6 16,3-6 6-16,-4 0-23 15,2 0 11-15,-1-2-17 0,-1 0-12 16,-4-1-12-16,-3 3-12 15,-3-5 6-15,0 8-23 16,0 3 9-16,-3-1-12 16,-6 4 38-16,-2 2 53 15,4 0 0-15,-5 0 19 16,2 8 53-16,-1 5-8 16,-1 3-15-16,2 3-14 15,5 0-6-15,-1 0 10 16,6 2-20-16,0-7 8 15,0 7 7-15,9-2 1 16,7-2-7-16,8-2-19 16,0-4 7-16,6-5-16 0,1-4-2 15,-1-2-12-15,-4 0 7 16,-1-8-3-16,-3 0 8 16,-3-3-2-16,-5 4 8 15,-4-2-5-15,-4 7 10 16,-1-1-5-16,-2 3-1 15,-3 0 2-15,0 0 0 16,0 0-5-16,0 0 1 16,0 0 0-16,0 0 6 15,0 0-7-15,0 0 13 16,0 0-11-16,0 0 14 16,0 0-14-16,0 0-1 15,0 0-1-15,0 0-13 0,0 0 1 16,5-3-11-16,1 3 22 15,1-5-17-15,5 5 13 16,-2-6-17-16,1 4 18 16,3-1 2-16,-4 0-3 15,1 0 3-15,3-2-2 16,-6 3 3-16,3-9 1 16,-3 5 6-16,-2 4-5 15,-3-1 16-15,-1 0-15 16,-2 3 6-16,0 0-8 15,0 0-6-15,0 0-16 16,-7 0 22-16,-14 3 6 0,-3 8 0 16,-6 2 13-16,1 9-17 15,2-9-2-15,3 3 4 16,7-2-4-16,8-3 0 16,7-1 0-16,2 4 9 15,0-1-7-15,11-4 14 16,13-2-13-16,4-7-6 15,1 0-26-15,1-13 27 16,-2-6-1-16,-2-2 6 16,-7-4-6-16,0 4 8 15,-8 7-6-15,-3 3 8 16,-2 6 4-16,-3 5-11 16,-3 0 5-16,0 0 2 15,2 0 0-15,1 11-6 0,6 5 4 16,-2 3-10-16,5-3 11 15,1 3-7-15,0-6 8 16,3-7 0-16,3-1-7 16,0-5-6-16,4-5-5 15,3-12 7-15,2-4-5 16,-7-1 18-16,1 4-18 16,-6 1 18-16,-7 10-19 15,-1-1 21-15,-8 8-15 16,0 0 4-16,0 0-23 15,0 2 12-15,-14 11 11 16,-8 9 17-16,-2 2-15 16,-1 1 4-16,6-4 0 0,7-2-3 15,5 0 0-15,7 5 30 16,0-8 13-16,9 0-17 16,10 0 4-16,0-10-29 15,0-6-4-15,0 0-4 16,2 0-6-16,2-11-34 15,-8-8-14-15,5-5-21 16,-7-6-67-16</inkml:trace>
  <inkml:trace contextRef="#ctx0" brushRef="#br0" timeOffset="28864.41">20749 7667 228 0,'0'0'106'0,"0"0"-72"15,0 0-31-15,0 0 23 16,0 0 0-16,0 0-15 16,-14 103 2-16,14-44-12 15,0 8 20-15,0 5-16 16,11 1 9-16,0-6 4 15,0-16-3-15,-4-16-4 16,-4-21-11-16,1-14 0 0,-2 0-11 16,3-28-68-1,4-9 70-15,-1-6 6 0,-1-3 3 16,2 14 0-16,-4 10 0 16,1 15 9-16,-3 7 0 15,-1 0 1-15,3 0 12 16,7 2-21-16,-5 12 5 15,5 5-5-15,2-1 6 16,-4 1 5-16,3-3-7 16,-1-8 11-16,0-2-10 15,5-6-6-15,3 0-5 16,1 0-6-16,3-8-21 16,9-8 29-16,-3-9 6 15,-1 1-2-15,-4-5-1 0,-6 7-2 16,-5 3-5-16,-6 8-12 15,-6 3 1-15,-2 6-44 16,0 2-5-16,-5 0-26 16,-11 0 41-16,-8 0 39 15,-4 8 13-15,-5 10 35 16,4 4-17-16,4 2 16 16,9 1-2-16,11 1 23 15,5 4-7-15,16-1 28 16,11-1-28-16,8-10-13 15,0 1-7-15,1-13-17 16,3-4 8-16,-4-2-13 16,3-2-12-16,-3-15 8 0,-2-2-3 15,-9 1 1-15,-8-1-19 16,-5 0-65-16,-1 5 84 16,-3 1 0-16,-7 5 5 15,0 8-10-15,0 0-14 16,-7 0-12-16,-12 0 31 15,-4 14 11-15,-5 7 4 16,1 6 0-16,2 2-1 16,9-7-5-16,8 2 25 15,8 1-15-15,0-1 17 16,0-5-30-16,14-1 7 16,-1-12-13-16,7-6-2 15,4 0-23-15,0-19-41 0,3-22 29 16,-5-12-40-16,-6-9-43 15,-4-3-60-15</inkml:trace>
  <inkml:trace contextRef="#ctx0" brushRef="#br0" timeOffset="29008.33">21335 7721 170 0,'0'0'142'15,"0"94"-76"-15,0-35-35 16,3 0-16-16,8 1 4 15,-3-7-19-15,2-7-4 16,-1-11-66-16,-1-14-154 0</inkml:trace>
  <inkml:trace contextRef="#ctx0" brushRef="#br0" timeOffset="30079.71">21900 8046 11 0,'0'0'103'0,"0"0"-32"16,0 0 20-16,0 0-18 15,0 0-13-15,0 0-13 16,-19-24-2-16,17 24-4 15,2 0-11-15,0 0 5 16,0 3-13-16,0 18 0 16,2 9-14-16,3 11-16 15,3 1 1-15,1 1 4 0,-2-2-6 16,2-4 8-16,-1-15-6 16,-6-9 14-16,5-13-18 15,-2 0-8-15,0-21-30 16,3-17 49-16,0-8 21 15,1-2-18-15,-2 5-3 16,2 11 0-16,-1 10-8 16,3 9-9-16,-3 2-40 15,-2 9 18-15,-4-4-41 16,4 6 33-16,-4 0-4 16,1 0-1-16,0 0 28 15,0 0 24-15,-1 0 11 0,1 6 18 16,2 1 25-16,1 1 11 15,2 9 17-15,1-1-45 16,-2 8 4-16,2 3-8 16,1 2-24-16,-5 1-4 15,6-6 0-15,-6-2-10 16,-1-7-2-16,-1-6-7 16,-3-7-65-16,0-2-39 15,2-5-121-15</inkml:trace>
  <inkml:trace contextRef="#ctx0" brushRef="#br0" timeOffset="30207.64">22136 7987 105 0,'0'0'188'0,"0"0"-81"15,0 0-53-15,0 0-29 16,0-72-15-16,0 64-10 16,0 5-10-16,2 3-101 15,5 0-125-15</inkml:trace>
  <inkml:trace contextRef="#ctx0" brushRef="#br0" timeOffset="30613.44">22335 7950 114 0,'0'0'209'0,"0"0"-92"16,0 0-72-16,0 0-12 15,0 0 17-15,0 0-46 0,70 5-8 16,-70-5-23-1,-11 0-2-15,-8 2 6 0,-2 9 23 16,-4 6 10-16,-2 1 5 16,2 7-10-16,4-1-5 15,4 0 10-15,10 2-4 16,0-1 1-16,7 2-1 16,0-16 2-16,9-3-6 15,10-8-4-15,5 0-35 16,6-19-17-16,0-24 51 15,-6-5-5-15,-2-6 1 16,-6 0 14-16,-7 14-6 0,-2 10 3 16,-3 11 3-1,-1 16 2-15,-3 3 32 0,0 11-1 16,2 19-29-16,3 16-10 16,0 7-1-16,7 9 0 15,-3-8-28-15,1-3-26 16,-2-11-87-16,3-7-168 15</inkml:trace>
  <inkml:trace contextRef="#ctx0" brushRef="#br0" timeOffset="31631.82">19931 8640 222 0,'0'0'127'0,"0"0"-81"0,0 0-14 16,0 0 11-16,0 0-43 15,0 0-3-15,27-18-30 16,-46 10 23-16,-5 2-7 15,-4 3 13-15,-1 3 3 16,-1 0 1-16,0 0 25 16,3 9 4-16,2 4-9 15,6-5-10-15,9 8 26 16,4-2-19-16,6 2 24 16,0 3-26-16,0-3-6 15,16-3-7-15,1-5-2 16,2-8-3-16,2 0-60 15,2-15 4-15,-2-21-41 0,-4-10-19 16,-4-7-56 0</inkml:trace>
  <inkml:trace contextRef="#ctx0" brushRef="#br0" timeOffset="32080.57">19866 8248 44 0,'0'0'145'16,"0"0"-42"-16,0 0-21 15,-3 110-16-15,3-64-8 16,5 5-40-16,4 0 25 16,-1-2-35-16,-2-1 18 15,2-11-19-15,-3-1 6 16,1-12-10-16,-1-11-1 16,-5-8-2-16,3-5 10 15,-1 0-21-15,-2 0 2 0,3 0-4 16,3 0-33-1,-1-13 29-15,3-6 9 0,0-5 0 16,0 0-17-16,3-3-6 16,-2-3 13-16,-4 6-32 15,-2 3 22-15,-3 5-32 16,0 2-3-16,0 3 6 16,-12 6 7-16,2 5 13 15,-6 0 37-15,2 0 21 16,0 8 55-16,4 8 19 15,1 14-22-15,7-1-2 16,2 1-19-16,0 7-5 0,16-1-14 16,6-12-8-1,5-8-19-15,-3-8-6 0,4-8-14 16,1 0-65-16,1-19 6 16,0-5-55-16,-3-6-46 15</inkml:trace>
  <inkml:trace contextRef="#ctx0" brushRef="#br0" timeOffset="32849.11">20289 8340 16 0,'0'0'48'16,"0"0"-33"-16,0 0 31 15,0 0-8-15,0 0 17 16,0 0-3-16,-54 64-18 0,49-15-23 16,5 10 8-16,0 8-1 15,0 11-11-15,0 0 16 16,0 0-21-16,0 0 9 16,0-6-5-16,0-13-12 15,0-23-8-15,0-18-93 16,0-18-167-16</inkml:trace>
  <inkml:trace contextRef="#ctx0" brushRef="#br0" timeOffset="33059.01">20301 8670 455 0,'0'0'108'0,"0"0"-12"0,0 0-60 15,0 0 17-15,0 0-30 16,0 0-23-16,0 0-22 15,-33 6 22-15,-8-1 14 16,1-3-14-16,7 1-7 16,3 0-35-16,9-3 0 15,2 0-55-15,10 0 14 16,9 3-79-16,0-1-44 16</inkml:trace>
  <inkml:trace contextRef="#ctx0" brushRef="#br0" timeOffset="33831.57">20450 8651 257 0,'0'0'106'0,"0"0"-30"15,0 0-16-15,0 0-35 16,0 0-25-16,0 0-35 16,-8-24 35-16,-25 24 5 15,0 0-3-15,2 0 15 16,5 11-8-16,8 8-2 15,6 5-4-15,12 0 25 16,0 6-25-16,0-1 8 16,17-4-9-16,5-7-4 15,5-7-11-15,3-11-16 16,0 0-8-16,-3-11-8 16,3-7 18-16,-9-18 7 0,1 1 20 15,-6 0 5-15,-5 3 0 16,-3 3-5-1,-4 10 0-15,-2 3 3 0,-2 8-2 16,0 8-1-16,0 0 6 16,0 0-10-16,0 5 14 15,0 14-4-15,5 5-6 16,0 6-3-16,4-1 3 16,-1-2-12-16,3-5 6 15,-1-4 6-15,1-10-4 16,1-2-3-16,-2-6-6 15,-1 0-47-15,5-8-2 16,-4-14 26-16,1-2 36 0,-3 0 18 16,0 5-10-1,-3 0 11-15,0 6-13 0,2 2 19 16,-7 6-20-16,0 5 20 16,0 0-16-16,0 0-9 15,0 0 8-15,0 8-6 16,0 8-2-16,5 3-11 15,-3 2 8-15,3-2-6 16,2 0 9-16,0 0 0 16,2-3 9-16,-1-8-5 15,3-3 2-15,-4-5-6 16,2 0-21-16,-1-11-10 16,3-13 17-16,-3-2 12 15,-2-4 3-15,-3 0-1 16,-1 6 6-16,-2 8 11 0,3 13 11 15,-3 3 12-15,0 0 25 16,0 3-39-16,0 13 24 16,2 8-28-16,1 8-13 15,3 3-4-15,-1 0-10 16,0-5-12-16,1-11-13 16,-1-8-46-16,-2-9-67 15,2-2-72-15</inkml:trace>
  <inkml:trace contextRef="#ctx0" brushRef="#br0" timeOffset="34167.39">20985 8412 100 0,'0'0'144'16,"0"0"-50"-16,0 0-66 0,0 0 30 15,0 0-36-15,44 91 0 16,-37-45 6-16,2 8-26 15,1 11 6-15,-1 2-5 16,-2-11-6-16,0-5-12 16,-5-21-31-16,-2-11-66 15,0-19-30-15,0-11-48 16</inkml:trace>
  <inkml:trace contextRef="#ctx0" brushRef="#br0" timeOffset="34340.25">21104 8533 105 0,'0'0'131'16,"0"0"-24"-16,0 0-17 0,0 0-11 16,0 0-47-16,0 0-31 15,33 94 10-15,-28-40-20 16,1 0 9-16,-1 0-11 16,-5-12-42-16,0-6-3 15,0-12-78-15,0-19-83 16</inkml:trace>
  <inkml:trace contextRef="#ctx0" brushRef="#br0" timeOffset="34513.17">21207 8681 200 0,'0'0'168'0,"0"0"-140"16,0 0-28-16,0 0 7 15,0 0-2-15,0 0 7 16,-94-5 16-16,64 5-28 15,8 0-39-15,6 0-46 16,10 0-67-16</inkml:trace>
  <inkml:trace contextRef="#ctx0" brushRef="#br0" timeOffset="34979.9">21598 8568 276 0,'0'0'32'0,"0"0"7"0,0 0-34 15,0 0-5-15,0 0-29 16,0 0 21-16,-45-11 8 16,1 20 30-16,1 15-7 15,-1 2-16-15,11 9-7 16,6-5 10-16,11 0-5 15,11-4-4-15,5-4 25 16,0-6-19-16,8-2 9 16,8-14-16-16,5 0-24 15,7-14 0-15,-7-13 14 16,1-5-2-16,-6-1 8 16,-4 1 4-16,-5 8 5 0,-7 5-1 15,4 14 0 1,-4 0-2-16,0 5 0 0,2 0-2 15,6 13 14-15,1 16-13 16,3 12 7-16,0 7-6 16,-3 17 10-16,-4 8-9 15,-5 15 15-15,0 4-10 16,-3-9 3-16,-16-16-10 16,3-15 6-16,-3-15-7 15,-4-26-23-15,7-11-39 16,8-6-108-16</inkml:trace>
  <inkml:trace contextRef="#ctx0" brushRef="#br0" timeOffset="35547.57">21832 8587 344 0,'0'0'26'16,"0"0"31"-16,0 0-57 15,0 0-29-15,0 0 29 16,0 0 15-16,-92 46 0 16,53-28-8-16,4 7 5 15,9-7-3-15,7-1 13 16,7 1-21-16,7-7 25 16,5 2-15-16,0-2 24 15,5-5-27-15,14-6-8 0,6 0-7 16,2-11-9-16,3-11 15 15,0-4 1-15,-6 1 3 16,-2 4-1-16,-6 7 4 16,-5 3-6-16,-3 9 13 15,-2 2-7-15,2 0-6 16,-3 19-10-16,1 7 10 16,2 4-7-16,-3 5 7 15,1 0-2-15,2-11-35 16,-6-7-2-16,4-15-34 15,-1-2 10-15,0-13-85 16,9-25-31-16,0-8 172 16,0-7 7-16,-4-7 0 0,1 10 0 15,-3 11 37-15,-4 13 35 16,1 15 13-16,-3 3-4 16,1 8-11-16,-1 0 15 15,-2 24-62-15,3 19-7 16,1 19-15-16,-4 10 16 15,0 9-16-15,0 5-1 16,0-2 0-16,2-6-5 16,-2-11-10-16,0-21-16 15,3-22-40-15,-1-13-69 16,1-11-22-16</inkml:trace>
  <inkml:trace contextRef="#ctx0" brushRef="#br0" timeOffset="36380.11">22091 8907 86 0,'0'0'128'15,"0"0"-5"-15,0 0-57 16,0 0-17-16,0 0-48 16,0 0 25-16,-52-70-7 15,17 70 23-15,-7 0-5 16,4 5-12-16,3-2-13 16,11 2-9-16,5-2 4 15,8-3-1-15,11 0 1 16,0 0-3-16,0 0 28 15,11 0 1-15,11 0-33 16,10-5-4-16,4-12-28 0,-1-1 26 16,0-12-30-1,-5 0 35-15,-8 1-30 0,-6 5 30 16,-11 5-25-16,-2 6 17 16,-3 2-20-16,0 5-10 15,0-1 17-15,0 3 1 16,-3 4 7-16,-4 0-37 15,-7 0 51-15,0 19 24 16,0 5 10-16,0 4-15 16,9 4-8-16,3 0 3 15,2 6-13-15,0-3 10 16,5-6-6-16,6-10-5 0,0-8 8 16,-1-11-16-1,4 0-9-15,5-14-11 16,3-12 5-16,3-12 23 0,-6 3 8 15,-5 5-2-15,-4 3-6 16,-4 8 9-16,1 6-11 16,-1 2 2-16,-4 9 0 15,-2 2 6-15,0 0 6 16,0 0 10-16,4 5-9 16,3 11-8-16,2 6 2 15,4 7-4-15,-2 6 4 16,0 3-6-16,5-6 5 15,-3 1-5-15,-4-15 6 16,1-10 3-16,-3-8-8 16,-2 0-2-16,0-8-14 0,1-19 5 15,2-5 9-15,0-8 0 16,-5 8 5-16,2 2-5 16,-3 11 2-16,1 14-2 15,-1 5 6-15,-2 0 1 16,0 0-2-16,0 0-10 15,7 8 10-15,0 13-10 16,2 9 2-16,4 2 0 16,-2-2-5-16,0-9-7 15,-3-7 14-15,1-12-8 16,-4-2 2-16,0-8-37 16,4-21 8-16,-2-12 36 15,2-10 10-15,-4 3-3 16,-2 2-7-16,2 9-3 0,-2 9-77 15,2 10-57-15,1 7-70 16</inkml:trace>
  <inkml:trace contextRef="#ctx0" brushRef="#br0" timeOffset="37805.28">22701 8737 178 0,'0'0'50'16,"0"0"-48"-16,0 0-2 16,0 0-7-16,0 0 7 15,0 0 2-15,-8-80 15 16,-6 63 9-16,-5 12-25 16,-3 5 13-16,1 0-3 15,0 9 18-15,-5 9-15 16,2 9 1-16,6-3 5 15,-1 6-13-15,5-1 16 16,5-2-11-16,7 3 11 16,2-6-11-16,0-5 19 0,0-6-29 15,2-7 17-15,7-6-14 16,5 0-5-16,-2-11-8 16,8-16 1-16,-1-2 4 15,-6-4 3-15,1 9 8 16,-3 10-1-16,-8 9-2 15,-1 5-2-15,-2 0 0 16,3 0-3-16,-1 13-19 16,7 15-15-16,-1-2 3 15,3 9 4-15,-4 0-27 16,5-13-27-16,-1-9-40 16</inkml:trace>
  <inkml:trace contextRef="#ctx0" brushRef="#br0" timeOffset="38016.15">22856 8603 12 0,'0'0'81'16,"0"0"-14"-16,0 0 31 15,0 0-4-15,0 0-24 16,0 0-57-16,19 94 15 16,-19-30-26-16,-11 12 24 15,0 7-18-15,1 3-4 16,1 8 9-16,1-10-5 15,3-12-4-15,-4-12-4 16,4-18-16-16,-4-25-98 0,2-15-84 16</inkml:trace>
  <inkml:trace contextRef="#ctx0" brushRef="#br0" timeOffset="38191.06">22730 8861 362 0,'0'0'154'0,"0"0"-55"16,0 0-26-16,0 0-73 16,0 0 44-16,0 0-66 15,85 59 22-15,-57-40 0 16,2-8-64-16,-4-6-14 0,-2-5-115 16</inkml:trace>
  <inkml:trace contextRef="#ctx0" brushRef="#br0" timeOffset="44413.52">17636 9412 62 0,'0'0'58'0,"0"0"-8"15,0 0 5-15,0 0 15 16,0 0-26-16,0 0 2 16,0 0-21-16,-35-72 19 15,33 72-12-15,2 0 6 16,0 0-9-16,-3 0-19 15,3 11 10-15,-2 18-7 16,-1 14 12-16,3 11-23 0,0 5 11 16,0 3-10-1,0-3 7-15,3 0-9 0,2-3 5 16,3-10-6-16,0-16 6 16,-3-11-11-16,-1-19 7 15,-2 0-4-15,3 0-53 16,7-19-9-16,0-8 51 15,7 0 12-15,1-2-4 16,-5 7 5-16,2 9-3 16,-6 2 6-16,-2 5-1 15,-7 4 4-15,1 2-12 16,-3 0-8-16,0 0-8 0,0 2-21 16,0 15 42-1,0-4-6-15,0 9 7 0,8-4-5 16,3-1 10-16,0 1 8 15,2-4-6-15,3-3 15 16,-2-9-7-16,5-2-15 16,-3 0-8-16,3 0-14 15,0-8-6-15,0-11 16 16,0-5 8-16,-8 0-25 16,-8 2 19-16,-3 4-5 15,0-1 10-15,-8 2-15 16,-11 10-1-16,-3 1 0 15,-5 6 21-15,-1 0 27 16,2 0-17-16,-2 17-4 16,7-2-6-16,2 2-31 0,5-7-97 15</inkml:trace>
  <inkml:trace contextRef="#ctx0" brushRef="#br0" timeOffset="45030.14">18155 9598 150 0,'0'0'93'15,"0"0"-54"-15,0 0-39 16,0 0-6-16,0 0 6 16,0 0 29-16,-51 54-10 0,32-30-7 15,7-2 14-15,5-1-5 16,7 0 28-16,0 4-16 15,7-7 0-15,19-4-31 16,3-3 1-16,10-6-3 16,6-5-16-16,2-11 3 15,2-8 6-15,-6-5 6 16,-2 5-6-16,-9-5 7 16,-5 8 0-16,-10 5 4 15,-1 3-1-15,-11 8 0 16,0-5 0-16,-1 5-3 15,-4 0 0-15,0 0-23 16,0 0-20-16,-9 0-6 0,-7 11 49 16,-8 2 9-16,-1 3 3 15,1 8-11-15,-4-5 5 16,9 0-1-16,7 3-5 16,0-4 14-16,12 1-5 15,0-2 11-15,5 1-13 16,12-10 12-16,4 3-19 15,-1-11 0-15,4 0-9 16,-2-16-13-16,-1-9 4 16,2-7 18-16,-7-3-7 15,-3 6 17-15,-5 5-15 16,-3 7 13-16,-2 15-5 0,-3 2 1 16,0 0 3-16,0 0 2 15,0 13 12-15,0 9 13 16,4 8-28-16,-2 2-10 15,3-3 4-15,3 1-2 16,-2-12-38-16,2-7-44 16,1-11-126-16</inkml:trace>
  <inkml:trace contextRef="#ctx0" brushRef="#br0" timeOffset="45259.01">18672 9423 216 0,'0'0'167'0,"0"0"-74"16,0 0-82-16,0 0-3 16,16 110-2-16,-11-58 11 15,3 1-16-15,1 3 6 16,-4 4-1-16,0-12-12 15,3-5-12-15,-2-10-30 16,-4-9-59-16,9-11-48 16</inkml:trace>
  <inkml:trace contextRef="#ctx0" brushRef="#br0" timeOffset="46018.57">19407 9794 136 0,'0'0'122'0,"0"0"-79"16,0 0 9-16,0 0 4 15,0 0-7-15,0 0-48 16,24-5-1-16,-26 5-3 15,-15 0 3-15,-6 0 37 16,-8 0-15-16,-4 0 26 16,-5 0-38-16,-2 0 14 0,4 0-10 15,6 0 4-15,5 0-3 16,8 0-8-16,5 0 11 16,9 0-15-16,2 0 3 15,0 0-2-15,3 0 0 16,-2 0 2-16,2 0-12 15,0 0 6-15,-3 0-27 16,-2 0-51-16,-1 0-81 16,-2 5-28-16</inkml:trace>
  <inkml:trace contextRef="#ctx0" brushRef="#br0" timeOffset="162848.24">20154 9885 37 0,'0'0'58'0,"0"0"-37"0,0 0 48 16,0 0-9-16,0 0-23 16,0 0-25-16,0 0-4 15,0-5-5-15,0 5 1 16,0 0 8-16,0 0-6 15,0 0 20-15,0 0 4 16,0 0 9-16,0 0-9 16,0-2-1-16,0 2-5 15,-3 0-8-15,0 0-10 16,3 0-4-16,-7-3-4 0,-5 0-3 16,-7 3 2-1,-7 0 3-15,-4 3 0 0,-6 13 0 16,4-3 2-16,4 4-7 15,1-4 10-15,6 3-5 16,10 3 0-16,3-3 17 16,8 3-11-16,0 0 15 15,0-8-11-15,10 2 2 16,9-2-10-16,3-11-2 16,3 0-27-16,-4-6-55 15,-2-18 5-15,-3-11-85 16,-2-8-79-16</inkml:trace>
  <inkml:trace contextRef="#ctx0" brushRef="#br0" timeOffset="163602.4">20061 9536 82 0,'0'0'140'16,"0"0"-124"-16,0 0 34 15,7 91-15-15,-5-42 10 16,3-1-30-16,0 0 8 15,4 1-6-15,-4-3-1 16,1-9-1-16,-1-2-3 16,0-11-8-16,0-2 5 15,4-3-3-15,-6-6-5 16,2-7 2-16,-1-1 0 16,-2-5-2-16,3 2 1 0,-2-2-2 15,5 0 0-15,-3 0-6 16,3 0 2-16,-2-2 4 15,-1-3 3-15,-2 5 0 16,-3 0 4-16,0 0-6 16,0 0 0-16,0 0 1 15,0 0-4-15,0 0 2 16,0 0-6-16,0 0 4 16,0 0-5-16,0 0 3 15,0 0 4-15,0 0-3 16,0 0 6-16,0 0-2 15,0 0 2-15,0 0-2 16,0 0-1-16,0 0-20 0,0 0 4 16,0 0 5-1,0 0 6-15,0-11 10 0,0-2 6 16,2-4-2-16,5-2-2 16,-2 1 0-16,0-1 1 15,-3 8-2-15,2 3-6 16,-4 8 8-16,0 0-8 15,0 0 0-15,0 0-6 16,0 0-10-16,0 14 12 16,0 4 4-16,0 6 12 15,0 6-5-15,0 0 1 16,0-6-5-16,5 0 0 0,6-5 1 16,2-3-4-1,-2-10 9-15,6-6-9 0,-3 0-9 16,2-6-18-16,0-16 24 15,-6-4 0-15,-1-4 3 16,-4 1 0-16,-5 4 6 16,0 1-6-16,-11 5 0 15,-10 3 0-15,-3-3 1 16,-4 8 2-16,4 1 0 16,1 7-6-16,4 3-21 15,7 0-16-15,3 0-29 16,6 0-8-16,3 0-54 15</inkml:trace>
  <inkml:trace contextRef="#ctx0" brushRef="#br0" timeOffset="164262.75">20298 9915 216 0,'0'0'137'16,"0"0"-88"-16,0 0 16 15,0 0-24-15,98 6-8 16,-79-6-11-16,0 0-15 16,0-6-7-16,-3-2-1 15,3-3 1-15,-5-7-15 16,-1 1 12-16,-4-1-20 16,-7 1 1-16,-2 4-9 0,0-3 5 15,0 8 7-15,-14 2-1 16,-2 1 14-16,-3 5-3 15,-3 0 5-15,4 5 3 16,-1 12-1-16,2 1 4 16,6-4 8-16,6 8 6 15,5-4-5-15,0 1 4 16,2 0 18-16,17 2-1 16,7-2-28-16,5-6 12 15,2-7-16-15,8-1 0 16,-5-5 0-16,1 0 0 15,1-18-2-15,-3-4 2 16,-2 3-5-16,-9 0 1 0,-5 1 3 16,-8 7-2-1,-8 0-13-15,-1 9 15 0,-2 2 1 16,0 0-7-16,0 0-8 16,-2 13 3-16,-14 0 12 15,-3 9 6-15,0-3 6 16,5 5 0-16,6-6-8 15,8 1 14-15,0 3-11 16,0 2 4-16,17 0 12 16,4-5-17-16,3-3 15 15,-5-2-12-15,1-3-6 16,-12-9-1-16,-6 1-2 0,-2-1 0 16,0 4-12-1,-16-1 5-15,-8 1 7 0,-4 2-6 16,2-3-38-16,3-5 12 15,2 5-54-15,7-5-55 16,11 0-123-16</inkml:trace>
  <inkml:trace contextRef="#ctx0" brushRef="#br0" timeOffset="165296.99">21299 9896 312 0,'0'0'96'15,"0"0"-88"-15,0 0 12 16,0 0 14-16,0 0-8 15,0 0-1-15,0 84-5 16,0-47 6-16,0 4-16 0,0 2 9 16,4-8-14-16,-1-9 4 15,-1-4 1-15,-2-11-9 16,3-3-2-16,-3-8-1 16,2 0-5-16,1-19-3 15,3-3 8-15,-1-2 4 16,6 0-2-16,0 5 2 15,0 6-1-15,-4 2 2 16,2 3-1-16,-1 5-1 16,-6 3-1-16,-2 0 0 15,7 0-15-15,-5 11-15 16,3 2 14-16,4 15 15 0,1-4-16 16,4 0 14-1,-3-5 2-15,2-6 2 0,-2-2-7 16,-3-11 5-16,1 0-25 15,2-11 3-15,-6-8 1 16,3 0 7-16,-2 1 10 16,-6 7 5-16,2 5 0 15,-2 6 4-15,0 0-3 16,0 0 10-16,5 17 5 16,-2 1-11-16,6 7-3 15,-2-1 8-15,5-6-1 16,1-1-2-16,0-9 9 15,1-3-13-15,0-5-3 16,2 0-2-16,-2 0-7 16,5-13 0-16,0-9 8 0,-5-4-1 15,-2-4 2-15,-8 0-2 16,-4 1 0-16,0 4-3 16,-14 1 1-16,-11 2 2 15,-4 9 0-15,-4 0 1 16,1 8 1-16,-1 5 0 15,6 0-6-15,5 0-18 16,5 0-4-16,10 0-19 16,4 0-47-16,3 0-10 15,0 0 21-15,8-19-4 16</inkml:trace>
  <inkml:trace contextRef="#ctx0" brushRef="#br0" timeOffset="165448.59">21680 9705 23 0,'0'0'64'15,"0"0"5"-15,0 0 5 16,0 0-61-16,0 0 24 16,9 127-10-16,-9-68-14 15,2 13 6-15,3 1-14 16,4 8-5-16,-1-8-19 16,-3-14-36-16,1-16-80 15</inkml:trace>
  <inkml:trace contextRef="#ctx0" brushRef="#br0" timeOffset="165619.91">21816 10028 168 0,'0'0'45'0,"0"0"-13"16,0 0 10-16,-111-11-5 15,72 11-23-15,4 0-6 16,6 0-8-16,6 0-7 15,7 0-46-15,13 0-72 16</inkml:trace>
  <inkml:trace contextRef="#ctx0" brushRef="#br0" timeOffset="166031.25">22133 10036 72 0,'0'0'70'0,"0"0"-59"16,0 0 23-16,0 0 2 15,0 0 9-15,0 0-14 16,0-43-9-16,0 43 28 15,0 24-47-15,3 6 13 16,-1 5 0-16,7 2-16 16,-4 4 2-16,2-11-2 0,-5-6 11 15,1-11-10-15,-1-13-1 16,-2 0 3-16,3-13-3 16,3-17 56-16,1-18 3 15,1-1-12-15,6 3-11 16,0 9-15-16,2 7-15 15,0 12-4-15,-2 7-2 16,-1 0-12-16,-2 11-41 16,1 0-19-16,-7 0-67 15,0 11-121-15</inkml:trace>
  <inkml:trace contextRef="#ctx0" brushRef="#br0" timeOffset="166812.21">22316 10095 208 0,'0'0'98'0,"0"0"-51"16,0 0 22-16,0 0-8 15,0 0-24-15,0 0-5 16,59 30-19-16,-45-30-1 16,2 0-4-16,1 0-8 15,-5-8 0-15,2-8-6 16,-2-3 1-16,-2 0-8 15,-7 8 3-15,2-7-6 16,-5 7-4-16,0 0 0 16,0 3 0-16,0 3-2 15,-8 5-3-15,-5 0 4 0,-3 0-1 16,-6 7 18-16,0 15-2 16,3 8 6-16,0-6 1 15,7 11 5-15,7-3 6 16,5 3 3-16,0-5 19 15,5-6-21-15,12 0-6 16,8-11 6-16,5-2-9 16,2-11-2-16,3 0-1 15,7-16 1-15,-2-5-2 16,-2-1 0-16,-6-8 1 0,-1 6-2 16,-7 5 4-1,-8 1 0-15,-2 7-2 0,-9 3-1 16,-3 3 0-16,-2 5-1 15,0 0 1-15,0 0-13 16,-18 5 10-16,-6 14 1 16,-7 5-3-16,-1 0 3 15,-1 0 1-15,1 6-5 16,5-6 3-16,8 6 3 16,10-6 2-16,9 0-2 15,0-11 14-15,4 4-11 16,17-12 4-16,1-5-10 15,5 0 3-15,2-30-4 16,-4-5-1-16,-3-5 1 16,-3-3 3-16,-5 6-2 0,-7 7 1 15,-1 14 4-15,-3 8-1 16,-3 8 1-16,0 0 2 16,0 13 5-16,0 22 2 15,0 13 1-15,0 12-1 16,-3 1 3-16,-3 15-1 15,1-4 3-15,0 6-16 16,3-5 11-16,-5-14-8 16,5-11-3-16,-1-18-6 15,1-17-31-15,2-13-53 16,0-5-83-16,0-19-35 16</inkml:trace>
  <inkml:trace contextRef="#ctx0" brushRef="#br0" timeOffset="166931.91">22861 10405 325 0,'0'0'121'16,"0"0"-68"-16,0 0-3 15,0 0-50-15,0 0-10 16,0 0-101-16,17 7-85 16</inkml:trace>
  <inkml:trace contextRef="#ctx0" brushRef="#br0" timeOffset="168065.75">19953 10644 256 0,'0'0'83'0,"0"0"-59"16,0 0 23-16,0 0-20 15,0 0-12-15,0 0-11 16,14-11 2-16,-17 11-2 0,-13 0-2 16,-9 0 9-16,-7 0-4 15,-3 19-5-15,-4-3 3 16,4 3 8-16,6 5-8 16,10 0 6-16,7 0 3 15,10 1 8-15,2-1-1 16,0-6-10-16,21-1-2 15,9-6-9-15,-1-11-5 16,2 0-14-16,-4-17-24 16,-5-23-19-16,-1-3-2 15,-7-16-6-15,-3-3-31 16,-6 3 38-16,1-3 10 16,-6 5 53-16,0 9 6 15,0 5 12-15,0 14 28 0,0 10 1 16,0 19 9-16,0 0-22 15,0 8 31-15,0 27-42 16,-6 18 17-16,4 7-28 16,2 4-2-16,0 3-10 15,0 1 0-15,0-4-24 16,0-15-34-16,0-14-97 16,-3-11-84-16</inkml:trace>
  <inkml:trace contextRef="#ctx0" brushRef="#br0" timeOffset="168492.52">19972 10568 125 0,'0'0'142'15,"0"0"-120"-15,0 0-22 16,0 0 0-16,0 0 23 16,0 0-23-16,0 71 11 15,0-42-11-15,0-2 19 16,9 8-14-16,-2-6 14 16,2-4-3-16,1-1-4 0,1-13-2 15,-3-6-10 1,3-5 2-16,-3-5-2 0,6-25 1 15,-3-5 0-15,-1-2 5 16,-1-9-4-16,-2 16 12 16,2 6 3-16,-4 10 21 15,-5 9-11-15,3 5 12 16,-3 0 5-16,2 0-21 16,2 16-23-16,4 9-1 15,-3 4-14-15,4 3-12 16,-4 3-30-16,-3-11-46 15,1-10-54-15,0-9-98 16</inkml:trace>
  <inkml:trace contextRef="#ctx0" brushRef="#br0" timeOffset="168972.34">20486 10512 106 0,'0'0'28'15,"0"0"-28"-15,0 0 0 16,0 0 2-16,0 0 19 15,0 0 40-15,-14-83-27 16,11 83-1-16,1 0-1 16,2 0 26-16,0 0-4 0,0 0 6 15,0 0-21-15,0 0-5 16,0 0-27-16,0 0-7 16,0 0 0-16,-4 0-27 15,4 0-30-15,0 0-88 16,0 0-128-16</inkml:trace>
  <inkml:trace contextRef="#ctx0" brushRef="#br0" timeOffset="169737.95">19958 10730 261 0,'0'0'63'15,"0"0"-42"-15,0 0 66 16,0 0-1-16,0 0-8 15,0 0-12-15,-3 0 9 16,20 0-14-16,4 0-53 16,7-6-8-16,2 1 3 15,-1 3-7-15,-6 2 9 16,-2-6-9-16,-7 6 4 0,-4-5-2 16,-1 5-6-16,-7 0 3 15,1 0-13-15,-3 0-3 16,0 0 5-16,0 0-11 15,0 0 6-15,0 0-4 16,0 0 18-16,0 0-6 16,0 0 8-16,0-6-10 15,0-2 0-15,0-3 6 16,-5 1 5-16,-6-4 4 16,-3 9-15-16,-3-8 7 15,-2 7-9-15,-4 1 15 16,-5-1-3-16,4 6 4 15,2 0 1-15,4 0-2 16,6 0-7-16,5 11-1 16,0 8 10-16,7 0 18 0,0 5 8 15,9 3-6-15,10 5 0 16,5-13 0-16,1 2-14 16,2-7-6-16,-2-14-5 15,1 0-13-15,-4 0-51 16,3-14-5-16,-6-7-43 15,2 7-68-15</inkml:trace>
  <inkml:trace contextRef="#ctx0" brushRef="#br0" timeOffset="170446.2">20463 10539 85 0,'0'0'72'16,"0"0"-59"-16,0 0-10 15,0 0-3-15,0 0 5 16,0 0 6-16,-10-38 16 16,-9 38-12-16,-4 0 1 15,-1 0-15-15,1 14 19 16,0 10-1-16,1 16-10 15,9-2-9-15,0 8 23 16,4 8-3-16,4 7-3 16,3 4 10-16,2 7-16 15,0-5 4-15,0-2-14 0,0-11-2 16,0-24-48-16,0-20-91 16</inkml:trace>
  <inkml:trace contextRef="#ctx0" brushRef="#br0" timeOffset="170608.23">20355 10759 295 0,'0'0'88'16,"0"0"-79"-16,0 0-5 16,0 0 2-16,0 0 13 0,0 0-19 15,-90-13-12 1,66 13-44-16,2 0-60 0,12 0-111 15</inkml:trace>
  <inkml:trace contextRef="#ctx0" brushRef="#br0" timeOffset="171412.48">20521 10663 271 0,'0'0'66'0,"0"0"-38"16,0 0 9-16,0 0 11 15,0 0-13-15,0 0-35 16,45-22 1-16,-71 22-1 0,-12 0 8 16,-1 0 6-16,-1 11-11 15,4 5-1-15,9 3-2 16,8-6-7-16,2 6 7 16,12 3 0-16,5-4 15 15,0-4-12-15,9 2-1 16,10-5-4-16,5-3 2 15,4-8-17-15,-4 0 11 16,3-6-10-16,-3-18 0 16,4-6 12-16,-6-1-6 15,-4-5 10-15,-1 1-5 16,-1 11 3-16,-8 5 4 0,1 9 0 16,-7 7-2-1,-2 3 4-15,0 0-4 0,0 0-17 16,0 8-39-16,0 8 43 15,0 3 6-15,0 5 10 16,0-5-3-16,0 5 0 16,0-7 0-16,3 1 4 15,4-7 4-15,4-3 2 16,1-8-10-16,-2 0 4 16,4 0-1-16,2-13-3 15,-2-9-4-15,-4 3 2 16,4 0 3-16,0 1-1 15,-7 7 1-15,2 3-1 0,-4 5 6 16,-2 3-6 0,0 0 12-16,-3 0-8 0,0 11-4 15,3 5-12-15,-3 8 6 16,5 8-1-16,-2 3 7 16,5-5-1-16,2 0 2 15,-1-1-6-15,-1-10 10 16,1 0-4-16,-2-14 1 15,-2-5-2-15,2 0-39 16,-5-24-8-16,3-6-2 16,-2-5 45-16,0 3 3 15,-3 3 2-15,3 10 13 16,-3 8 6-16,5 6 24 16,-5 5 15-16,0 0 22 0,2 5-26 15,5 8-40-15,-2 9-7 16,0 5-8-16,0 2-1 15,6 1-1-15,-2-6-15 16,1 0-30-16,-1-7-32 16,-4-12-44-16,6-5-36 15</inkml:trace>
  <inkml:trace contextRef="#ctx0" brushRef="#br0" timeOffset="171613.27">21007 10453 148 0,'0'0'132'0,"0"0"-37"0,0 0-14 16,0 0 9-1,0 0-69-15,15 91-1 0,-15-37-14 16,7 0 0-16,-5 11 1 16,6-4-7-16,-2 4-3 15,-1-17-5-15,-2-13-21 16,-3-21-52-16,0-14-109 15,0-19-85-15</inkml:trace>
  <inkml:trace contextRef="#ctx0" brushRef="#br0" timeOffset="171786.43">21113 10448 31 0,'0'0'82'0,"0"0"8"15,0 0 0-15,0 0-21 0,0 0-40 16,13 85-18-16,-10-28-10 15,0 5 6-15,-1-3-2 16,1-5-10-16,-3-6-7 16,0-13-12-16,0-16-44 15,0-14-45-15</inkml:trace>
  <inkml:trace contextRef="#ctx0" brushRef="#br0" timeOffset="171934.29">21170 10717 24 0,'0'0'98'15,"0"0"3"-15,0 0-25 16,0 0-36-16,0 0-10 16,0 0-11-16,-61-49-15 0,46 49-8 15,-1 0 1-15,4 0-27 16,7 0-59-16,5 0-70 16</inkml:trace>
  <inkml:trace contextRef="#ctx0" brushRef="#br0" timeOffset="172699.08">21579 10681 304 0,'0'0'73'0,"0"0"-35"16,0 0 15-16,0 0-53 15,0 0-20-15,0 0 20 16,-24-5 24-16,-4 10-23 0,-3 14 7 16,1 3-1-16,5 4 0 15,3 10-6-15,6-7 4 16,6 6-1-16,3-5 7 15,7-4-11-15,0-9 11 16,0-12-7-16,7-5-4 16,5-11-15-16,5-13-6 15,2-11 13-15,-6 5 7 16,1-2 1-16,-2 8-3 16,-5 0 8-16,-2 8-10 15,-1 8-10-15,-4 5-13 16,2 3 10-16,1 3 13 15,2 23-40-15,-2 15 13 16,3 13 24-16,-4 5 8 16,-2 14 12-16,0-1-6 0,0 6 15 15,0 0-13-15,-8-13-5 16,0-11 3-16,-3-17-12 16,-3-26-30-16,4-11-135 15</inkml:trace>
  <inkml:trace contextRef="#ctx0" brushRef="#br0" timeOffset="173097.04">21797 10765 224 0,'0'0'77'0,"0"0"-77"15,0 0-6-15,0 0-10 16,0 0 16-16,0 0 7 15,-84 13 12-15,51 3-6 16,6 9-10-16,2-7 2 16,6 1 24-16,12 3 4 15,0-9 2-15,7-2 4 16,0-9-9-16,0-2-14 16,14 0-11-16,3-18-5 15,4-20-1-15,2-2 1 16,1-9 0-16,0 7 0 15,-2 1 2-15,-3 17-1 16,-2 5 0-16,-10 14 3 0,2 5-2 16,-4 5-4-1,-2 19-30-15,2 11 23 0,1 8-9 16,-4 6 3-16,3-9-11 16,4-2-29-16,-4-9-34 15,-2-18 6-15,2-11-34 16</inkml:trace>
  <inkml:trace contextRef="#ctx0" brushRef="#br0" timeOffset="173252.41">21910 10520 14 0,'0'0'70'16,"0"0"1"-16,0 0 30 0,0 0-44 16,0 0-49-16,9 137 3 15,-9-59-6-15,0 0-5 16,-5-5-19-16,-1-9-37 15,1-2-7-15,0-16-31 16</inkml:trace>
  <inkml:trace contextRef="#ctx0" brushRef="#br0" timeOffset="174030.87">21927 10958 6 0,'0'0'150'0,"0"0"-49"15,0 0-34-15,0 0-2 16,0 0-33-16,-3-72 17 15,-18 64-3-15,-3 8-17 16,-1-6-5-16,3 6-8 16,8 0-6-16,7 0-8 0,7 0 17 15,0 0-10-15,0 0 17 16,0 0-3-16,0 0-11 16,12 0-12-16,9 0-20 15,3-16 2-15,2-8-7 16,2 0 10-16,-1-6-17 15,-5-2 26-15,-8 5-16 16,-7 8 18-16,-7 6-5 16,0 2-7-16,0-2-1 15,-7 7 7-15,-7 1 10 0,-3 5 1 16,1 0 20 0,0 0-9-16,2 13 11 0,6 14-10 15,2-2 15-15,6 12-3 16,0-2-12-16,0 8 9 15,9-3-19-15,5 3 3 16,-2-8-2-16,2-10-2 16,0-14 0-16,0-11-4 15,0 0-6-15,-2-17-8 16,5-12 7-16,-1-7-3 16,-2 4-5-16,2-3 17 15,-4 11 0-15,-5 5 5 16,2 3 0-16,-4 11-3 15,-2 5 8-15,-1 0 4 16,1 0-3-16,-3 5-11 16,2 11-6-16,4 9 4 15,-3-1 2-15,2 0 7 0,1 0-6 16,-3-11 0-16,-1-2-1 16,1-5 0-16,-1-6-1 15,1 0-12-15,6-17 5 16,-2-1 2-16,7-6 3 15,-5-1 6-15,1 12-4 16,1 8 3-16,-3 5 2 16,3 0 2-16,-1 13-6 15,4 11-17-15,0 6 4 16,-6-8 6-16,0-4 7 16,0-12 3-16,-4-6-2 15,-2 0 7-15,6-11 1 0,3-13-4 16,-1-6-5-16,2 6 0 15,-1 0-1-15,1 2 0 16,2 9 0-16,5 7-31 16,4 6-49-16,1 0-119 15</inkml:trace>
  <inkml:trace contextRef="#ctx0" brushRef="#br0" timeOffset="174580.55">22641 10921 333 0,'0'0'115'16,"0"0"-102"-16,0 0 19 16,0 0 33-16,0 0-51 0,0 0-3 15,16-43-8-15,-37 37 10 16,-7 6-11-16,-1 0 18 16,-12 0-14-16,3 19-4 15,-2 5 4-15,2 6 0 16,8 0 9-16,6-1-15 15,10-5 10-15,7 1-5 16,5-7 1-16,2-12-4 16,0-6 1-16,2 0-3 15,19-14-5-15,5-15-1 16,4-1-1-16,3 1 5 16,-6 4 4-16,-6 9-1 0,-1 14 1 15,-7 2 0-15,1 0-2 16,-6 13-4-16,5 11-6 15,-4 11-14-15,5-5 22 16,-2 2-12-16,5-10 12 16,1-9-10-16,-1-8 3 15,2-5 3-15,-3-5 1 16,3-25 5-16,-3-5-2 16,1-2-1-16,-3 2 4 15,-6 5-5-15,-3 11 8 16,-5 6-8-16,0 13 4 15,0 0-4-15,0 6-11 16,0 26-15-16,0 10 22 0,0 15 8 16,0 10-2-16,0 6-1 15,0 5 3-15,-2 5-4 16,-1 1-2-16,-3-6-22 16,1-25 4-16,-2-23-101 15,-2-17-162-15</inkml:trace>
  <inkml:trace contextRef="#ctx0" brushRef="#br0" timeOffset="174770.72">22606 11112 276 0,'0'0'80'0,"0"0"44"16,0 0-7-1,0 0 2-15,0 0 28 0,0 0-107 16,9 0-21-16,14 19-19 15,-1-1-26-15,1-7-44 16,-2-3-60-16,0-8-52 16,1 0-279-16</inkml:trace>
  <inkml:trace contextRef="#ctx0" brushRef="#br0" timeOffset="-134576.66">19502 11700 135 0,'0'0'120'16,"0"0"-67"-16,0 0-15 0,0 0 1 16,0 0 19-16,0 0-28 15,0 0-2-15,0 0-17 16,0 0 3-16,23-2-4 16,-23 2-2-16,0 0 4 15,0 0-3-15,0 0 9 16,0 0-13-16,0 0 10 15,0 0-12-15,0 0 6 16,0 0-8-16,0 0-1 16,2 0 0-16,-2 0-6 15,3 0 2-15,-3 0 8 16,0 0-6-16,2 0 8 16,-2-5-12-16,3 5 8 0,-1 0-3 15,-2 0 1 1,0 0-1-16,0 0 0 0,0 0 2 15,0 0-6-15,0 0 5 16,0 0-4-16,0 0 0 16,0 0 3-16,0 0-8 15,0 0 0-15,-2 0-12 16,-17 0-3-16,-11-6 21 16,-6 6 3-16,1 0-3 15,0 0 7-15,8 0-2 16,-3 0 2-16,9 0-1 15,2 0-2-15,5 0 0 16,9 0-1-16,-1 0-9 16,6 0 2-16,0 0-15 0,0 0 12 15,0 0-39-15,13-5-56 16</inkml:trace>
  <inkml:trace contextRef="#ctx0" brushRef="#br0" timeOffset="-133915.22">20154 11700 69 0,'0'0'125'0,"0"0"-94"15,0 0 20-15,0 0 3 16,0 0 0-16,0 0-15 16,5 0-16-16,-5 0-21 15,0-2-2-15,0 2-1 16,0-5-19-16,-18 5 19 15,-10 0-15-15,-1 0 16 16,-1 13 0-16,-1 11 4 16,5-5-1-16,3 8 3 15,11 5-7-15,3-2 2 16,6 5 11-16,3 2-6 16,0-7 19-16,8-6-17 15,6-2 0-15,0-9 28 16,-7-8-18-16,2 1 2 0,-9-6-13 15,0 0-7-15,0 0-2 16,0 0-5-16,0 0-23 16,-16 0 24-16,-3 0 6 15,2 0 0-15,1-6 0 16,5 6-3-16,6 0-12 16,0 0-46-16,2 0-41 15,-1 0-75-15</inkml:trace>
  <inkml:trace contextRef="#ctx0" brushRef="#br0" timeOffset="-132661.06">20312 11771 194 0,'0'0'49'0,"0"0"1"15,0 0-9-15,0 0-9 16,0 0 16-16,0 0-34 15,68-36-14-15,-68 36-11 16,-6 0-30-16,-18 6 12 16,-12 7 27-16,-5 4 2 15,1 7 0-15,2-6 0 16,5 1-3-16,9-2 1 16,5 1-1-16,8 1 0 15,8 5 6-15,3-2 24 0,10 2 10 16,13-5-12-16,6 0-9 15,1-9-9-15,0-4-7 16,1-6 4-16,-5 0-5 16,2-16 1-16,-4-9-4 15,-3-4 3-15,2-1 1 16,-4 4 1-16,-7-2-1 16,0 15 5-16,-7 8-3 15,-1-1 4-15,-4 6-4 16,2 0 7-16,-2 0-7 15,0 0-1-15,3 11-1 16,2 2 0-16,-3 9-5 0,4 2 3 16,-1 0 2-1,3-5 0-15,-4 0 12 0,-2-8-6 16,1-11-1-16,-3 0-1 16,2 0-4-16,1 0-8 15,6 0-9-15,1-11 10 16,1-2-1-16,3-4 6 15,-4 4-5-15,4 2 3 16,-5-2 1-16,-2 7-2 16,-2 1 0-16,-2 3 5 15,1 2 0-15,-4 0 3 16,2 0-6-16,1 0-6 16,-1 13-15-16,7 6 4 15,-1 10 20-15,-3 1-12 16,1-1 12-16,1-4 10 0,-4-7-8 15,-1-1 4-15,2-15-5 16,-4-2-1-16,0 0 0 16,0 0-31-16,5-19 25 15,0-5 6-15,2-5 0 16,0 10 3-16,1 0-3 16,1 8 1-16,-4 0 6 15,3 9-6-15,-3-4 10 16,-5 6-10-16,3 0 6 15,-3 0-2-15,0 0 3 16,3 0-8-16,-1 0-25 16,2 8 24-16,1 9-25 0,0 1 14 15,1-1 1-15,-3-9 0 16,2-3 8-16,-5-5-3 16,5 0-14-16,-3-13-54 15,7-9 35-15,2-2 34 16,0-6 4-16,2 6 2 15,-1 11 8-15,-2 7-2 16,-1 1 13-16,-2 5-8 16,2 0 0-16,-4 0-6 15,0 5-4-15,4 12-4 16,-4-4 4-16,4 6-2 16,-2-9 0-16,1 4 17 15,3-9-9-15,-2 1 5 0,4-6-6 16,-2 0-7-16,3 0 0 15,5-6 3-15,2-13-3 16,1 1-7-16,3-12 2 16,-4 1 2-16,1 4 1 15,-6-4 2-15,-7 10-1 16,-7 8 0-16,-2 6-20 16,0-1-9-16,0 6-30 15,-16 0 29-15,-9 11-2 16,1 8 33-16,-4 5 10 15,7 0 1-15,7-2 17 16,4 2 6-16,10 0 27 16,0 0 11-16,10 6 15 0,12-6-43 15,5 0-8-15,3-10-15 16,0-3-21-16,3-11-16 16,-1 0-49-16,0-19-3 15,-1-16-142-15</inkml:trace>
  <inkml:trace contextRef="#ctx0" brushRef="#br0" timeOffset="-130900.53">21661 11771 178 0,'0'0'73'0,"0"0"14"16,0 0-36-16,0 0 2 15,0 0-16-15,0 0-20 16,0 0-17-16,35 0-5 15,-40 0-21-15,-11 0 15 16,-9 0 9-16,-2 13 2 16,6 3-2-16,-2 3 2 15,4-6 2-15,9 9-2 16,4-3 1-16,6-1 1 16,0 1 9-16,0 11 9 0,14-6-4 15,0-2-6 1,2 2-8-16,0-5 11 0,-6-6-13 15,-1-2 4-15,-6-6-4 16,-1-5 0-16,-2 6-10 16,0 2 5-16,-14-3-5 15,-10 6 10-15,0-3 0 16,-1-3-3-16,6-5 2 16,3 0-29-16,6 0-8 15,4 6-34-15,3-6-77 16</inkml:trace>
  <inkml:trace contextRef="#ctx0" brushRef="#br0" timeOffset="-130515.36">21767 11886 72 0,'0'0'108'0,"0"0"-64"15,0 0-5-15,0 0-8 16,0 0-6-16,0 0-24 15,0 24 4-15,0-2 23 16,-5 8-23-16,5 2-4 16,0 3 5-16,0 0-1 15,0 2 3-15,7-7 9 16,7-12-17-16,-3-7-4 16,6-5-2-16,-1-6-9 15,3-6-38-15,5-12 47 0,-3-12-10 16,2-5 7-16,-4 0 9 15,-6 8 1-15,-2 6 13 16,-6 13 0-16,-1 2 5 16,-2 1 0-16,-2 5 5 15,0 0-6-15,0 0-7 16,3 11-3-16,-1 7-6 16,6 7-2-16,-2 10-20 15,2 2 3-15,3-2-16 16,-6-16-37-16,4-8-43 15</inkml:trace>
  <inkml:trace contextRef="#ctx0" brushRef="#br0" timeOffset="-130099.39">22109 11633 81 0,'0'0'107'16,"0"0"-28"-16,0 0-58 15,0 0-21-15,14 121 0 16,-14-56 18-16,0 0-5 16,0 2-12-16,0 0 9 15,0-8-10-15,0-16 0 16,0-16 2-16,0-19-10 16,0-8 7-16,0 0-37 0,3-30-6 15,7-13 38 1,6-5 6-16,7 2 3 0,-2 9-3 15,1 7 7-15,5 0-5 16,-5 12-2-16,-1 12 2 16,-2 1-3-16,0 5 1 15,-5 0-11-15,-3 22-16 16,-6 4 9-16,-5 9 15 16,0 8-4-16,-19 3 7 15,-8-3 21-15,-6-8-6 16,1-5-7-16,-3-12-6 15,2 1 11-15,6-8-13 0,3-11-21 16,7 0-24 0,9 0-49-16,3 0 13 0</inkml:trace>
  <inkml:trace contextRef="#ctx0" brushRef="#br0" timeOffset="-129032.66">22434 11945 42 0,'0'0'47'0,"0"0"-14"16,0 0 19-16,0 0-9 16,0 0-22-16,0 0-17 15,0 19 4-15,0 11 0 16,0 10 0-16,0 3 0 15,0 5 7-15,0 1-11 16,0-9 16-16,0-10-10 16,0-6-8-16,0-19 9 15,0-5-11-15,0 0-12 16,0-5-36-16,0-25 41 16,0-13 7-16,0 3 4 0,9 2 5 15,3 9-8 1,-2 13 15-16,3 2 8 0,-5 3-14 15,-2 11 12-15,-3 0-7 16,2 0 6-16,-3 0-20 16,1 0-1-16,3 17-1 15,-1 7-1-15,4 5-5 16,-4 1 7-16,3-3 14 16,-2 0-13-16,2-8 6 15,-3-12-5-15,-2 4 11 16,0-11-11-16,-1 6 4 15,1-6 1-15,-1 0-5 16,5 0 10-16,0 0-5 16,-2 0 4-16,2 0-9 0,-5 0-2 15,1 5 11-15,-1-5-15 16,-2 0 4-16,5 0-9 16,2 0 5-16,-2 0-3 15,0 0 6-15,6-11-13 16,0 0 9-16,6-7-15 15,-5-6 19-15,0-6-16 16,-1 0 9-16,-6 6-9 16,0 0-15-16,-2 5 5 15,-3 8-9-15,0 6-11 16,0 5-33-16,0 0 30 16,-3 0 3-16,-5 0 29 15,0 5 18-15,3 6 25 0,-4 3 3 16,4-4-2-16,2 4 2 15,3 2 3-15,0 3 15 16,0 5-21-16,5-5 4 16,9 2-17-16,5-2 16 15,-3-6-20-15,3 4-8 16,-2-17 0-16,4 0-9 16,4 0-10-16,2-19-31 15,0-21-43-15,4-9-29 16</inkml:trace>
  <inkml:trace contextRef="#ctx0" brushRef="#br0" timeOffset="-128834.42">23035 11609 53 0,'0'0'52'0,"14"97"-8"16,-11-32 4-16,-1 2-14 15,1 11-15-15,-1 0-1 16,-2 5-16-16,3-5 2 16,-3-13-4-16,0-22-11 15,0-25-64-15</inkml:trace>
  <inkml:trace contextRef="#ctx0" brushRef="#br0" timeOffset="-128688.22">23174 11988 55 0,'0'0'131'0,"0"0"-50"16,0 0-73-16,0 0-8 16,0 0-6-16,0 0 6 15,-103-13-6-15,53 13-2 16,1 5-73-16,6 1-84 16</inkml:trace>
  <inkml:trace contextRef="#ctx0" brushRef="#br0" timeOffset="-125000.15">23991 9735 25 0,'0'0'167'16,"0"0"-111"-16,0 0-47 15,0 0-2-15,0 0 41 16,0 0-16-16,33 5-8 15,-33-5-24-15,0 0 1 0,-4 0-1 16,-1 0 1 0,-2 0 13-16,0 0-3 0,0 0 10 15,-2 0-15-15,1 0 14 16,-3 0-1-16,1 0-6 16,-4 3-8-16,-2-3-5 15,-8 0 13-15,-4 3 0 16,-7-3-2-16,2 0-2 15,-2 0 6-15,2 0-11 16,3 0-7-16,1 0 3 16,-4 0 0-16,-2 0 0 15,0 0 4-15,-1 0-7 16,1 2 10-16,0 4-12 16,-7-1 10-16,4 1-1 15,1-4 1-15,-4 1-4 0,4 3-1 16,1 1 4-16,1-1-9 15,-1-1 10-15,7-5-10 16,-4 6 12-16,3-6-12 16,3 2 5-16,-6-2 0 15,3 0-2-15,0 0 4 16,3 0-4-16,2 0 6 16,1 0-10-16,0 0 11 15,-3 0-8-15,-4 0 6 16,2 0-3-16,-6 0 0 15,0 0 0-15,-7 0 0 16,2 0 4-16,-4-2-9 0,-4-4 7 16,-4 1-8-16,-2-6 8 15,-4 0-5-15,4 3-1 16,0-8 4-16,5 8 0 16,4-5 1-16,0 4-1 15,3 1-4-15,-8-3 2 16,9 4 4-16,1-4-4 15,-3 0 0-15,1 3 2 16,2-5 0-16,-7 2 1 16,2-5-1-16,-9 2 2 15,2-2-2-15,0 8 0 16,1-8-2-16,-3 2 4 16,-2 1-2-16,5 2 0 15,-4 0-2-15,1 4 1 16,-2 1 2-16,-10-5-2 0,4 0 4 15,-3 3-6-15,4-5 10 16,5 2-13-16,-1-2 12 16,0 2-12-16,3 0 8 15,-4 3-2-15,2 0 0 16,4 6 2-16,3-4-7 16,-3 6 9-16,4-5-8 15,-3-1 8-15,-1 4-8 16,0-1 5-16,1-5-2 15,-1 2 1-15,-2-4 0 0,-2 2 0 16,0-9 4 0,-1 4-12-16,-8 0 12 0,-6 2-8 15,3-5 8-15,-5 8-7 16,5-5 3-16,2 4-1 16,0 1-1-16,-6-3 4 15,5 3-6-15,-1 3 9 16,-2-8-11-16,2 2 12 15,0-2-8-15,-3 2 2 16,5 0 0-16,1 0 0 16,1 3 0-16,1 3-4 15,0-3 10-15,-1 2-9 16,-7 1 6-16,-3-1-4 16,1-1 3-16,0-2-4 15,2 4 4-15,0 2-2 0,3-2 0 16,0-1 2-16,0 4-7 15,0-1 10-15,4-3-10 16,-1 4 10-16,-1-3-4 16,4 5 2-16,-3-6-3 15,4 4 0-15,2-1 1 16,0-3-3-16,-4 4 8 16,0-1-12-16,-1 0 13 15,-7 3-8-15,1 0 4 16,2-5-4-16,5-3 1 15,6 5-1-15,0-2 0 16,6 2 2-16,-1 3 0 0,0 0 4 16,6 0-7-16,6 0 9 15,4 0-11-15,1 0 8 16,2 0-2-16,0 0-2 16,3 0 1-16,4 0 5 15,-2 0 0-15,7 0-10 16,2 0 9-16,2 0-6 15,4 0 6-15,1 0-3 16,5 0-2-16,2 0 5 16,-2 0 3-16,5 0-6 15,-1 0 4-15,3 0-5 16,0 0 8-16,-2 0-5 16,2 0 13-16,0 0-10 15,0 0 5-15,0 0-12 16,0 0-2-16,0 0-24 0,0 0-41 15,0 0-26-15,10 0-92 16</inkml:trace>
  <inkml:trace contextRef="#ctx0" brushRef="#br0" timeOffset="-121975.75">19502 7347 20 0,'0'0'40'15,"0"0"-7"-15,0 0 12 16,0 0-1-16,0 0 3 16,0 0-16-16,0 0-5 15,23 9 5-15,-23-9-3 16,0 0 11-16,0 0-15 15,0 0 15-15,0 0-18 16,0 0-6-16,0 0-15 16,0 0 3-16,0 0-3 15,0 0-7-15,0 0 7 16,-7 0 0-16,-9 0 2 16,-5 0 2-16,-1 0 2 15,1 0-5-15,4 0 1 0,1 0 0 16,5 0 0-1,3 0-4-15,-1 0 6 0,4 0-9 16,-1 0 11-16,3 0-4 16,3 0 0-16,-2 0 4 15,-1 0-6-15,3 0 2 16,0 0-2-16,0 0 1 16,0 0-4-16,0 0 8 15,0 0-9-15,0 0 8 16,0 0-8-16,0 0 7 15,0 0-3-15,0 0 0 16,0 0 1-16,0 0-3 0,0 0 7 16,0 0-10-16,0 0 10 15,0 0-12-15,0 0 7 16,0 0-3-16,0 0 6 16,0 0-1-16,0 0-2 15,-2 0 2-15,-1 0 2 16,1 0-3-16,-5 0 6 15,2 0-7-15,0 0 8 16,-1 0-5-16,1 0-3 16,0 0 0-16,2 0 0 15,-5 0-1-15,3 0 4 16,-2 0-6-16,2 0 9 16,5 0-12-16,-5 0 8 0,5 0-2 15,0 0 1 1,-2 0-1-16,2 0-5 0,0 0-7 15,0 0 4-15,0 0-26 16,0 0-15-16,0 0-57 16,10 0-145-16</inkml:trace>
  <inkml:trace contextRef="#ctx0" brushRef="#br0" timeOffset="-117999.63">20059 7393 119 0,'0'0'82'16,"0"0"-57"-16,0 0-23 16,0 0 19-16,0 0-10 15,0 0-8-15,19-57 0 16,-19 49-3-16,0 1 0 16,-5 1 0-16,0 1-4 15,-7 2 0-15,1 3 3 16,-2 0 0-16,-1 8 1 15,-7 11 17-15,2 0 11 0,-1-1-11 16,-1 6-4 0,4-2 1-16,3-1-4 0,4-4 7 15,5-4-15-15,5-2 26 16,0 0 20-16,0 0-18 16,3-4-9-16,13 4 6 15,0-5-27-15,3-6-10 16,3 0-34-16,-1-3-14 15,-2-27-40-15,-5-10-78 16</inkml:trace>
  <inkml:trace contextRef="#ctx0" brushRef="#br0" timeOffset="-117600.64">19997 7027 161 0,'0'0'105'0,"0"0"-92"16,19 78-10-16,-14-40 10 16,2-1-12-16,0 9 11 15,-2 0-12-15,4 5 7 16,1-3-2-16,-1-7 5 16,-2-17 2-16,-2-13-5 15,-5-9 2-15,4-2-9 16,-2 0-8-16,3-2-9 15,4-15 16-15,-4-1-10 16,3-6 11-16,-2 2 0 0,-3 6-6 16,-1 8 6-16,-2 2 3 15,0 6 6-15,0 0-8 16,0 0 8-16,3 0-9 16,-3 3 0-16,5 14 1 15,1 9 8-15,2 9-1 16,0-3 0-16,5 1 10 15,-4-9-14-15,-2-11-4 16,0-10-23-16,-2-3-60 16,-3-3-154-16</inkml:trace>
  <inkml:trace contextRef="#ctx0" brushRef="#br0" timeOffset="-117468.78">20190 7183 230 0,'0'0'116'15,"0"0"-88"-15,0 0-26 16,0 0-2-16,0 0 0 16,0 0-75-16,12-13-189 15</inkml:trace>
  <inkml:trace contextRef="#ctx0" brushRef="#br0" timeOffset="-117166.8">20347 7043 103 0,'0'0'69'0,"0"0"-69"0,0 0-2 15,0 0 2-15,0 0 4 16,0 0 13-16,-41-29 4 16,24 29-19-16,-2 0-2 15,7 8 0-15,3 18 8 16,1 7 32-16,5 12 0 15,3 9-18-15,0 5 6 16,0 4 11-16,11 6-16 16,3 1 0-16,2 1 0 15,-2-8-9-15,-1-6 5 16,-5-14-19-16,0-13-2 16,-8-19-46-16,0-11-69 15,0-3-84-15</inkml:trace>
  <inkml:trace contextRef="#ctx0" brushRef="#br0" timeOffset="-116996.65">20352 7438 63 0,'0'0'130'0,"0"0"-99"16,0 0-26-16,0 0-5 16,0 0 63-16,0 0-16 15,-98 0-39-15,69 3-8 16,1-3 0-16,7 0-19 15,7 0-13-15,9 0-64 16,5-5-51-16</inkml:trace>
  <inkml:trace contextRef="#ctx0" brushRef="#br0" timeOffset="-116717.16">20463 7048 13 0,'0'0'48'15,"0"0"-15"-15,0 0 8 16,-64 84-2-16,57-41-14 16,7 8 12-16,0 8 6 0,7 12-9 15,9 3 2-15,3 2-10 16,-3-9 3-16,1-16-3 15,-7-13-17-15,-5-17-9 16,-1-15-29-16,-4-6-69 16,0-19-73-16,0-16 42 15</inkml:trace>
  <inkml:trace contextRef="#ctx0" brushRef="#br0" timeOffset="-116187.84">20486 7430 114 0,'0'0'72'15,"0"0"-69"-15,0 0 15 0,0 0 48 16,0 0-16 0,0 0-17-16,-49 11-5 0,44-8-8 15,1-3-11-15,4 3 20 16,0-3-6-16,0 0 7 16,0 0-14-16,0 0 19 15,0 0-14-15,0 0-11 16,9 0-10-16,4-6-8 15,0-7 1-15,3-3-24 16,1-3 14-16,2-5-11 16,-5 5 20-16,-6 3-27 15,-3-3 19-15,-2 6-2 16,-3-4-6-16,0 4 13 16,0 2-10-16,-14 6 19 15,4-6 1-15,-1 9-2 0,-3 2-1 16,4 0 4-16,-2 2 0 15,5 9 2-15,3 8 19 16,2 2-2-16,2 4 16 16,0 7-15-16,6-5-2 15,9 5-13-15,-1-10 7 16,2-9-9-16,-4-5 7 16,-5-5 0-16,-1-3-7 15,-1 0-3-15,3-3-23 16,1-11 7-16,-2 1 0 15,0-1 15-15,-2 6-16 16,-3 6 3-16,3 2 4 0,2 0 2 16,-2 0-20-16,2 13-44 15,7 11-37-15,-3 8 35 16,3-4 2-16,-1-4 31 16</inkml:trace>
  <inkml:trace contextRef="#ctx0" brushRef="#br0" timeOffset="-116059.61">20683 7538 23 0,'0'0'34'0,"0"0"52"15,31-89 31-15,-19 54-25 16,5 9-34-16,-3 7 5 16,-1 3-51-16,-1 8-10 15,-5 5-2-15,2 0-17 16,-4 3-40-16,3 3-88 0,-2 13-116 16</inkml:trace>
  <inkml:trace contextRef="#ctx0" brushRef="#br0" timeOffset="-115167.99">20822 7476 350 0,'0'0'76'16,"0"0"-53"-16,0 0-9 16,0 0 17-16,0 0-12 15,87-10-11-15,-79 2-8 16,-2-1 1-16,1-4-4 15,-2-3-11-15,-1 2 8 16,-4 1-8-16,0 2 4 16,0 0-12-16,-4 0 5 0,-8 4 7 15,-2 1-7-15,0 6 9 16,-2 0-9-16,-1 6 8 16,-2 10-3-16,6 5 12 15,0 6 20-15,2-3-5 16,6 1 26-16,5-1-20 15,0 0 5-15,0 0-13 16,12-2 13-16,5-1-20 16,-4-10 4-16,4-6-10 15,-1-5-2-15,1 0-1 16,1-7-12-16,1-10 6 16,-2-2-11-16,-1 3 9 15,-2 0-7-15,0 6 14 0,-7 1 0 16,2 4 4-16,-6 5 0 15,-3 0 3-15,2 0 0 16,1 0-3-16,-1 0 0 16,3 0-12-16,2 3 4 15,0 10 8-15,2 0 5 16,-1-2-5-16,-3-3 10 16,-2-8-4-16,-3 0-6 15,0 0-6-15,3 0-2 16,-1-10 2-16,1-14 6 15,2-9-2-15,-1-2 9 16,1 3-9-16,0 2 3 0,-3 8-1 16,2 9 0-1,-1 5 0-15,-1 5 3 0,1 3 1 16,-1 0 3-16,3 3-7 16,4 14-13-16,-1 9 13 15,3 9 2-15,3 0-1 16,-4 3 1-16,4-6-2 15,-3-5-9-15,-6-11 2 16,0-8-23-16,1-8-24 16,-3-16-31-16,2-11 2 15,1-11 34-15,-3-7 2 16,2-3 1-16,-5 2 43 16,2-3 3-16,-2 9 20 0,0 2 19 15,0 14 11 1,0 8 18-16,0 10-45 0,0 6 20 15,0 0 22-15,0 22-16 16,5 15-26-16,4 20-15 16,5 13-15-16,-1 5 17 15,-2 6-20-15,3-6-1 16,-7-10-21-16,2-20-17 16,-6-17-48-16,-3-26-84 15</inkml:trace>
  <inkml:trace contextRef="#ctx0" brushRef="#br0" timeOffset="-115008.2">21376 7460 78 0,'0'0'161'15,"0"0"-74"-15,0 0-66 16,0 0-21-16,0 0 0 16,0 0 23-16,-68 6 4 15,33 1-27-15,2-1-9 16,-2-6-30-16,5 0-55 15,8 0-86-15</inkml:trace>
  <inkml:trace contextRef="#ctx0" brushRef="#br0" timeOffset="-114033.65">21694 7356 87 0,'0'0'108'0,"0"0"-51"16,0 0-11-16,0 0 21 16,0 0-25-16,0 0-42 15,30-11 0-15,-30 11-11 16,-9 0 0-16,-10 0 11 15,3 2 0-15,-3 11 0 16,3 1 7-16,6 5-5 16,-2 0 23-16,10 3-9 15,2-1 12-15,0 3-13 16,0-2-8-16,2-1-5 16,10-5 11-16,-2 3-12 15,1-11 0-15,-6 0-1 0,0-8-4 16,-5 0 2-16,4 0-20 15,-4 0 13-15,0 0-7 16,0 0 2-16,-9 0 9 16,-5 2 5-16,2 4-1 15,-5-3 2-15,1 3 3 16,-1 1-4-16,4-7 0 16,1 0-44-16,5 0-20 15,4 0-42-15,3-11-60 16</inkml:trace>
  <inkml:trace contextRef="#ctx0" brushRef="#br0" timeOffset="-113620.85">21734 7345 85 0,'0'0'104'0,"0"0"-69"15,0 0-4-15,0 0-3 16,0 0 4-16,0 0-14 15,52 99-7-15,-46-72-4 16,-1-3-5-16,3 0 8 16,0-5-7-16,0-6 3 15,-2-4-1-15,2-7-4 16,1-2-1-16,-4 0-13 16,5-2 11-16,1-20-1 15,3-2-1-15,0-6 8 0,-7-5-6 16,-4 3 6-16,3-3-3 15,-6 9 0-15,0 4 3 16,0 9-2-16,0 9 2 16,0 2-1-16,0 2-2 15,0 0 23-15,0 0-4 16,5 8-1-16,0 14-1 16,4 4-17-16,1 7 0 15,1-7-2-15,1-1-12 16,-5-9-21-16,-2-8-14 15,2-8-28-15,-5 0-3 16,1-24-99-16</inkml:trace>
  <inkml:trace contextRef="#ctx0" brushRef="#br0" timeOffset="-113199.52">22009 7154 81 0,'0'0'95'0,"0"0"-14"16,0 0-57-16,0 0 1 15,35 78-24-15,-28-30 23 16,2 0-21-16,3 12 3 16,-5-10 1-16,2-9 3 15,-4-14 3-15,-2-14-12 0,-3-10 10 16,5-3-11 0,-3 0-13-16,7-3 12 0,2-15-14 15,2-1 5-15,1-5-5 16,2 4 11-16,3 5-16 15,2 4 14-15,-2 3 2 16,4 3-3-16,-2 1 6 16,1 4-3-16,-6 0-5 15,-4 4-14-15,-5 9-2 16,-4 5 10-16,-3 1 12 16,0 5 3-16,-13 4 17 15,-6-7 7-15,-4 1 2 16,-3-9 11-16,1-2-20 15,1-6-5-15,2-3-5 16,6-2-3-16,2 0-4 0,12 0-1 16,-1 0-19-16,3 0-16 15,0-13-4-15,3-3-63 16</inkml:trace>
  <inkml:trace contextRef="#ctx0" brushRef="#br0" timeOffset="-112718.81">22253 7498 192 0,'0'0'134'15,"0"0"-83"-15,0 0 6 16,0 0-17-16,0 0-8 0,87 14-19 16,-73-12-7-16,-7-2-6 15,2 0 2-15,-1 0-5 16,1 0-1-16,1 0 3 15,3 0-19-15,4-6 15 16,-1-1-19-16,6-2-3 16,-3-4-7-16,2 0-3 15,-5-6 22-15,-4 2-5 16,-1-1-12-16,-6 7 2 16,-5 3 10-16,0 5-7 15,0 1 11-15,0-4-16 16,-5 6 0-16,-9 0 9 15,-2 0 5-15,-3 6 9 16,-3-1-4-16,6 6 13 16,2-3 6-16,5 3 33 0,7 2 13 15,2 0 3-15,0 4-5 16,9 1 1-16,10 1-5 16,2 0-24-16,3 3-2 15,-1-9-20-15,-2 3 7 16,3-10-7-16,-1-1-16 15,3-3 0-15,-1-2-19 16,2 0-29-16,-2-13-59 16,-1-9-53-16</inkml:trace>
  <inkml:trace contextRef="#ctx0" brushRef="#br0" timeOffset="-112520.72">22774 7180 148 0,'0'0'50'16,"0"0"-47"-16,0 0 76 16,0 0-34-16,0 116-20 15,0-56-7-15,0 7 8 16,0 8-26-16,0 8 0 16,0-2 0-16,0-3-2 15,0-16-27-15,0-14-28 16,0-21-54-16,0-14-58 15</inkml:trace>
  <inkml:trace contextRef="#ctx0" brushRef="#br0" timeOffset="-112286.65">22897 7538 130 0,'0'0'118'15,"0"0"-74"-15,0 0-40 16,0 0 38-16,0 0-31 15,0 0 28-15,-52-19 1 16,19 19-12-16,-2 0-19 16,5 0-8-16,1 0 1 15,4 0 4-15,8 0-10 16,7 3 4-16,8-3-10 0,2 3-34 16,0 5-36-16,0-3 0 15,12 1-153 1</inkml:trace>
  <inkml:trace contextRef="#ctx0" brushRef="#br0" timeOffset="110551.79">6699 7208 9 0,'0'0'0'15,"0"0"-8"-15,0 0 7 16</inkml:trace>
</inkml:ink>
</file>

<file path=ppt/ink/ink2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5T06:58:23.523"/>
    </inkml:context>
    <inkml:brush xml:id="br0">
      <inkml:brushProperty name="width" value="0.05292" units="cm"/>
      <inkml:brushProperty name="height" value="0.05292" units="cm"/>
    </inkml:brush>
  </inkml:definitions>
  <inkml:trace contextRef="#ctx0" brushRef="#br0">14448 3207 287 0,'0'0'121'0,"0"0"-74"16,0 0 4-16,0 0-10 15,0 0 23-15,0 0-40 16,0 0 6-16,0-6-22 15,0 6 20-15,0 0-2 16,0 8-3-16,0 18 12 16,0 15-29-16,-5 16 8 15,-2 4-1-15,4 4-26 0,-1-9 8 16,2-7-23-16,-1-9-30 16,1-8-27-16,-1-12-33 15,-3-13-98-15</inkml:trace>
  <inkml:trace contextRef="#ctx0" brushRef="#br0" timeOffset="327.2">14500 3276 201 0,'0'0'116'16,"0"0"-4"-16,0 0-68 0,0 0 1 15,0 0-21 1,4 81-14-16,-4-38-2 0,0-3-7 15,5 0 1-15,2-2 7 16,7-3-5-16,2-6 1 16,3-7 14-16,7-11-18 15,-3-11 2-15,5 0-3 16,-4-13-3-16,6-20-4 16,-3-7 2-16,-8-3-2 15,-8 2 4-15,-8 7-6 16,-3 10 1-16,-8 7 5 15,-20 6-20-15,-7 9 16 16,-5 2 3-16,-7 0 8 16,-2 0-8-16,6 0-1 0,10 2-16 15,8 4-74 1,13 2-48-16</inkml:trace>
  <inkml:trace contextRef="#ctx0" brushRef="#br0" timeOffset="544.12">15057 3543 494 0,'0'0'112'15,"0"0"-51"-15,0 0-9 0,0 0-8 16,0 0-30-1,0 0-14-15,6 0-28 0,-6 0-48 16,0-9-83-16,7-7-139 16</inkml:trace>
  <inkml:trace contextRef="#ctx0" brushRef="#br0" timeOffset="3090.35">15336 3211 147 0,'0'0'65'15,"0"0"-39"-15,0 0 28 0,0 0 9 16,0 0-17-16,0 0 3 16,0 0-18-16,0 95 22 15,0-53-24-15,0 10 22 16,7 13-34-16,-5-1 12 15,1 0-3-15,2-10-10 16,1-11-10-16,-6-16 0 16,0-10-12-16,0-7-7 15,0-10 2-15,0 0-58 16,5 0-25-16,3-14-94 16</inkml:trace>
  <inkml:trace contextRef="#ctx0" brushRef="#br0" timeOffset="3275.09">15663 3712 498 0,'0'0'68'0,"0"0"24"16,0 0-66-16,0 0 35 15,0 0-46-15,0 0-15 16,30 18-29-16,-30-18-51 15,0 0-36-15,0-2-95 16</inkml:trace>
  <inkml:trace contextRef="#ctx0" brushRef="#br0" timeOffset="3635.63">15931 3260 346 0,'0'0'104'16,"0"0"-58"-16,0 0 0 15,0 0 26-15,0 0-30 0,0 0 9 16,-3 56-31-1,-2-5 28-15,3 8-46 0,2 4 29 16,0-2-30-16,0-5 11 16,0-6-8-16,0-13 1 15,0-10-10-15,0-13-7 16,0-7 2-16,0-1-46 16,0-6 17-16,0 0-33 15,0 0 8-15,2 0-35 16,1-6-25-16,8-7-28 15</inkml:trace>
  <inkml:trace contextRef="#ctx0" brushRef="#br0" timeOffset="3841.61">16163 3706 429 0,'0'0'100'0,"0"0"-30"16,0 0-24-16,0 0-21 16,0 0-16-16,0 0-9 15,16 0-19-15,-16-8-62 16,2-6-30-16,4-4-95 16</inkml:trace>
  <inkml:trace contextRef="#ctx0" brushRef="#br0" timeOffset="4086.21">16447 3316 351 0,'0'0'125'15,"0"0"-59"-15,0 0 0 16,0 0 26-16,0 0-20 15,-7 81 10-15,-2-19-56 16,1 11-12-16,8 10-1 16,0-5-26-16,0-3-11 0,0-13-34 15,0-13-72-15,5-17-59 16,7-8-191-16</inkml:trace>
  <inkml:trace contextRef="#ctx0" brushRef="#br0" timeOffset="15750.08">17272 3639 39 0,'0'0'179'15,"0"0"-89"-15,0 0-56 16,0 0 15-16,0 0-3 0,0 0-23 15,0 0-15-15,0 0 0 16,0 3-6-16,0-3 3 16,0 0 4-16,0 0-8 15,0 0 20-15,0 0-8 16,0 0 5-16,4 0-5 16,-1 0-10-16,2-6 1 15,3-4 6-15,3-4-20 16,0-2 17-16,3 0-14 15,-2 3 5-15,2 2 0 16,-2 5 1-16,-5 6-3 16,2 0 0-16,4 14-36 0,-2 13 19 15,0 8-10-15,-6 8 24 16,-5 8 7-16,0 8 8 16,-11-2-1-16,-5-1 0 15,-6-5 7-15,1-8-5 16,2-11 22-16,2-8-24 15,6-10 29-15,6-9-22 16,3-5 34-16,2 0-15 16,0 0 12-16,0 0 3 15,5 0-17-15,16-13-31 16,7-1-2-16,2-2-10 16,5-3-53-16,-6-2-6 15,1-4-57-15,-2-1-77 0</inkml:trace>
  <inkml:trace contextRef="#ctx0" brushRef="#br0" timeOffset="16099.16">17704 3639 204 0,'0'0'116'0,"0"0"-3"16,0 0-44-16,0 0-19 15,0 0 21-15,0 0-53 16,12 11 7-16,-21 5-24 15,-4 6 11-15,2-1-6 16,0 6 1-16,6 5 11 0,2 1-18 16,3 2 22-1,0-3-20-15,0-5 11 0,8-3-4 16,6-3-10-16,2-4 1 16,-2-4-2-16,-4-2 1 15,-1-6 2-15,-7-3-12 16,-2-2 27-16,0 0-32 15,0 0 18-15,0 0-4 16,-5 4-18-16,-11-2 19 16,-3-2 1-16,-6 0-29 15,3 0-1-15,-4 0-31 16,1-11-2-16,3-8-79 16,1 1-61-16</inkml:trace>
  <inkml:trace contextRef="#ctx0" brushRef="#br0" timeOffset="16252.79">17577 3790 420 0,'0'0'173'16,"0"0"-86"-16,97-24-27 15,-58 16-7-15,-4 2-36 16,-2-2-17-16,-6 2-1 16,0 4-58-16,-5 0-11 15,-1 2-51-15,-4 0-36 16,-1 0-85-16</inkml:trace>
  <inkml:trace contextRef="#ctx0" brushRef="#br0" timeOffset="16575.32">17976 3734 132 0,'0'0'192'15,"0"0"-88"-15,0 0-27 16,0 0-27-16,0 0-11 16,0 0-11-16,8 0-16 15,-8 7 4-15,0 7-11 16,-8 7 14-16,2 6-13 15,4 3 13-15,2 5-17 16,0 0 6-16,0-3-7 16,11 0 0-16,5-2-1 15,-2-6 3-15,3 0-11 16,-5-8-1-16,0 0 4 16,-5-10 7-16,-3-1-8 15,-4-5 10-15,0 0-6 0,0 0 2 16,-9 0-6-1,-10 0-6-15,-2 0 22 0,-4 0-21 16,-2-5-9-16,-3-6-22 16,0-5-31-16,3-3-8 15,-1-5-44-15,12 3-82 16</inkml:trace>
  <inkml:trace contextRef="#ctx0" brushRef="#br0" timeOffset="16734.09">17873 3868 236 0,'0'0'180'15,"0"0"-54"-15,117-52-37 16,-76 33-24-16,-9 6-12 0,-3 0-33 16,-3 8 0-1,-10-1-20-15,-2 4-1 0,-2-1-50 16,0 0-9-16,2 3-20 16,-1 0-42-16,0 8-90 15</inkml:trace>
  <inkml:trace contextRef="#ctx0" brushRef="#br0" timeOffset="16943">18351 3908 508 0,'0'0'185'16,"0"0"-50"-16,0 0-42 15,0 0 10-15,0 0-31 16,0 0-41-16,54 0-31 0,-50 0 0 15,-4 0 0-15,0 0-76 16,0 0 7-16,0 0-74 16,0 0-21-16,0-8-55 15,2-3-175-15</inkml:trace>
  <inkml:trace contextRef="#ctx0" brushRef="#br0" timeOffset="17859.23">18785 3704 256 0,'0'0'107'0,"0"0"-56"16,0 0-36-16,0 0-4 16,0 0 2-16,0 0-6 15,-5 58-7-15,-9-28 10 16,3 5-1-16,6 0 25 0,5-2-5 15,0 1 12-15,0-4-21 16,14-6 11-16,2-2-22 16,11-6 12-16,-2-8-8 15,1-6-10-15,4-2-3 16,-2 0 10-16,-4-18-20 16,-5-1 11-16,-5-5-10 15,-9 0 7-15,-5 2-1 16,-5-2-1-16,-23-3-10 15,-10 3 13-15,-11-3 2 16,1 8-11-16,2 3 24 16,5 8-28-16,9 0 13 0,13 5-3 15,7 3-17-15,10 0-11 16,2 0 11-16,5 8-4 16,16 6-31-16,10-1-150 15</inkml:trace>
  <inkml:trace contextRef="#ctx0" brushRef="#br0" timeOffset="18069.07">19154 4016 534 0,'0'0'91'0,"0"0"-75"0,0 0-16 16,0 0-14-16,0 0-14 16,0 0-46-16,7 8-67 15,-14-22-31-15</inkml:trace>
  <inkml:trace contextRef="#ctx0" brushRef="#br0" timeOffset="18766.24">19328 3747 355 0,'0'0'72'0,"0"0"-8"0,0 0-23 15,0 0 20-15,0 0-17 16,0 0-30-16,30 13-14 16,-30 11 12-16,0 8-24 15,0 1 24-15,0-1-12 16,8-2 1-16,1-3 7 15,5-1-8-15,4-4 7 16,1-6-7-16,0-2-1 16,3-9-5-16,-1-5-3 15,-1 0 3-15,2-11-27 16,-3-16 19-16,-3-3-13 16,-6-2 11-16,-4 6 9 15,-6 4-11-15,-6 6 8 16,-18 2 0-16,-11 7 6 0,-12 1 8 15,-1 6 9-15,-1 0-7 16,0 0-8-16,11 0 2 16,8 3-5-16,16-3 3 15,7 0-17-15,7 0 15 16,5 0 8-16,25 0-12 16,13-6-1-16,8-9-4 15,7-5-2-15,2 4 15 16,-4 2-3-16,-4 7-6 15,-8 7-2-15,-15 0 18 16,-6 11-14-16,-11 13 11 16,-6 5-7-16,-3 9 6 0,-3 2 13 15,0 1 8-15,0 2-7 16,5-6 2-16,4-4-13 16,1-1 31-16,6-8-35 15,3-8 28-15,6-6-23 16,2-10 3-16,6 0 2 15,-1-18-7-15,4-14-9 16,-6-11 15-16,-6-3-13 16,-10 3 6-16,-14 3 16 15,0 8-18-15,-14 2 5 16,-13 14-5-16,-12 10-4 16,-4 6-4-16,-6 0-24 15,4 6 1-15,-2 7-58 0,7 3-14 16,7 1-123-16</inkml:trace>
  <inkml:trace contextRef="#ctx0" brushRef="#br0" timeOffset="19388.82">19711 4059 540 0,'0'0'148'0,"0"0"-53"16,0 0-40-16,0 0-40 16,0 0 10-16,0 0-25 15,25-3-30-15,-25 0-87 16,-2 1-55-16,-15-1-105 15</inkml:trace>
  <inkml:trace contextRef="#ctx0" brushRef="#br0" timeOffset="30767.44">14424 4510 156 0,'0'0'99'0,"0"0"-36"16,0 0-32-16,0 0-9 0,0 0 28 15,0 0-32-15,0 0 17 16,0 0-31-16,0 35 38 16,-2 3-34-16,-7 18 13 15,4 9-11-15,0 5-6 16,0 5-4-16,-1-2 10 16,3-12-18-16,-5-9 8 15,5-20-4-15,0-14-55 16,1-14-27-16,-1-4-64 15,3-11-103-15</inkml:trace>
  <inkml:trace contextRef="#ctx0" brushRef="#br0" timeOffset="31127.35">14476 4656 56 0,'0'0'103'16,"0"0"-19"-16,0 0 17 15,0 0-2-15,0 0-26 16,0 0-50-16,19 10 3 15,-17 20-18-15,1 5-1 16,3-3-6-16,-1 0 8 16,7-5 15-16,0-2-21 15,2-4 33-15,2-5-32 16,1-2 13-16,2-7-11 16,0-7-7-16,-1 0 1 15,8-7-7-15,-5-15-2 16,0-7-15-16,-2-1 16 15,-10-3-15-15,-6 15 18 0,-3-1-5 16,0 8 5-16,-5 3-6 16,-14 3 10-16,-4 2 1 15,-3 3 1-15,-2 0 4 16,-2 0 5-16,6 0-20 16,5 8-7-16,2-2-14 15,12 4-82-15,5 4-47 16,0 2-81-16</inkml:trace>
  <inkml:trace contextRef="#ctx0" brushRef="#br0" timeOffset="31289.48">14953 4862 344 0,'0'0'121'15,"0"0"-54"-15,0 0-61 16,0 0-3-16,0 0-3 15,0 0-47-15,-2 4-64 16,-6-4-41-16</inkml:trace>
  <inkml:trace contextRef="#ctx0" brushRef="#br0" timeOffset="31533.38">15106 4656 362 0,'0'0'81'15,"0"0"24"-15,0 0-70 16,0 0 24-16,0 0-35 16,0 0-11-16,9 78-13 15,-7-28-2-15,1 7-29 16,-1 0 12-16,1-9-14 15,-1-8-40-15,-2-5-40 16,6-10-92-16</inkml:trace>
  <inkml:trace contextRef="#ctx0" brushRef="#br0" timeOffset="31792.36">15372 4925 429 0,'0'0'95'16,"0"0"-80"-16,0 0-15 15,0 0 0-15,0 0-15 0,0 0-86 16,11 4-110-16</inkml:trace>
  <inkml:trace contextRef="#ctx0" brushRef="#br0" timeOffset="32101.16">15549 4653 331 0,'0'0'123'15,"0"0"-25"-15,0 0-27 16,0 0-8-16,0 0 20 16,0 0-61-16,10 72-17 15,-7-26-5-15,-1 0-10 16,5-3-64-16,-7 2-22 16,0-6-75-16,5-13-194 15</inkml:trace>
  <inkml:trace contextRef="#ctx0" brushRef="#br0" timeOffset="32507.03">15869 4898 426 0,'0'0'125'16,"0"0"-72"-16,0 0-35 16,0 0-18-16,0 0 0 15,0 0-14-15,0-6-31 0,0 1-103 16,0-6-110-1</inkml:trace>
  <inkml:trace contextRef="#ctx0" brushRef="#br0" timeOffset="32766.37">16163 4556 282 0,'0'0'114'0,"0"0"-30"15,0 0-20-15,0 0 6 0,0 0-68 16,2 102-2-16,-4-37 0 16,-7 10-6-16,1 0-64 15,2 1 2-15,-2-7-95 16,6-15-97-16</inkml:trace>
  <inkml:trace contextRef="#ctx0" brushRef="#br0" timeOffset="38500.06">14471 5801 63 0,'0'0'151'0,"0"0"-66"15,0 0-54-15,0 0 9 16,0 0-14-16,0 0 10 16,0 0-33-16,0 0 16 15,0 0-19-15,0 0 15 16,0 0 16-16,0 0-2 0,0 0 16 15,2 0-31-15,1 0 26 16,-3 0-39-16,0 0 29 16,0 0-30-16,0 0 12 15,0 0-12-15,0 0 0 16,0 0 0-16,0 0 1 16,0 0-14-16,0 0 19 15,0 0-15-15,0 11 18 16,-8 10-5-16,-6 6 0 15,3 11 4-15,1 2-8 16,4 3-1-16,3 3-8 16,3-1 10-16,0 1-10 0,3-5 18 15,8-9-16-15,3-10 12 16,-4-9-10-16,4-11-12 16,0-2-7-16,5-10 11 15,0-23-28-15,-3-4 36 16,-5-6-31-16,-8 3 31 15,-3 5 5-15,0 8-3 16,-9 3 3-16,-5 7 0 16,-5 7 10-16,0 7-1 15,-2 3 20-15,-1 0-29 16,1 0 5-16,1 10-5 16,5 1-9-16,-2-2-41 15,6 4-31-15,9-5-92 0</inkml:trace>
  <inkml:trace contextRef="#ctx0" brushRef="#br0" timeOffset="39286.83">14674 5885 239 0,'0'0'66'0,"0"0"49"15,0 0-73-15,0 0 8 16,0 0-30-16,0 0-10 15,16 77-10-15,-26-41-1 16,-4-1-5-16,5-1 12 0,4 1-7 16,5 0 10-1,0-5-9-15,5-6 7 0,9-2-2 16,3-9-5-16,4-8 0 16,4-5-3-16,2 0-15 15,0-21 6-15,-5-9-22 16,-6-2 28-16,-5-3-12 15,-11 3 13-15,0 5 5 16,0 3 0-16,-18 7 0 16,-5 4 2-16,-1 2 19 15,0 3-21-15,-1 3 31 16,6 2-31-16,3 0 8 16,5 3-3-16,5 0-8 15,4 0 3-15,2-2-8 16,0-1 6-16,0 0-8 0,19-2 7 15,8 0-30-15,6-6 21 16,-2 1-10-16,5-1 18 16,-6 0-9-1,-2 5 10-15,-9 4-1 0,-6 2 4 16,-5 0-5-16,-3 8 18 16,-1 10-23-16,-2 7 20 15,-2 4-9-15,3 1 2 16,2-1 15-16,-3-4-1 15,7 1-1-15,1-4 4 16,-1-3-20-16,8-6 42 16,-1-2-36-16,3-6-6 0,5-5-4 15,3 0 3-15,0-21-15 16,-2-6-1-16,-6-8 12 16,-5 3-18-16,-12 2 23 15,-2 6-24-15,-2 8 20 16,-21 2-13-16,-1 4 17 15,-3 4 5-15,-5 6 21 16,2-2-3-16,5 2-20 16,6 0-3-16,6 0 7 15,4 0-12-15,7 0 17 16,2 0-18-16,0 0 13 16,0 0-2-16,0 0-5 15,11 0-3-15,-1-3-3 16,2 0-19-16,1 0 1 15,0-1-41-15,3 4-18 0,1 0-120 16</inkml:trace>
  <inkml:trace contextRef="#ctx0" brushRef="#br0" timeOffset="41244.87">15402 5922 54 0,'0'0'64'0,"0"0"-41"15,0 0 9-15,0 0 3 16,0 0 7-16,0 0-23 16,-22-21 32-16,20 21 3 15,-4 2 2-15,0 15 7 16,-1 7-18-16,1 5-8 15,6 1-29-15,0 4 9 16,0 1-4-16,0 0-4 16,0-5-7-16,11-8 12 15,0-3-14-15,2-8 0 16,1-6 0-16,2-5 6 16,1 0-12-16,6-3 9 15,3-19-10-15,4-2 5 16,-6-8-8-16,-5 5 8 0,-5-2-1 15,-12 5 3-15,-2 2-11 16,-2 5 8-16,-17 4-4 16,-9 5-3-16,-5 3 20 15,0 5-18-15,-2 0 9 16,-5 0-2-16,5 5-2 16,-1 3-30-16,6 0-40 15,6 1-44-15,5 1-45 16</inkml:trace>
  <inkml:trace contextRef="#ctx0" brushRef="#br0" timeOffset="41485.96">15684 5898 252 0,'0'0'148'0,"0"0"-75"15,0 0-2-15,0 0-32 16,0 0-11-16,23 94-23 16,-21-46-4-16,1 3 2 15,-1 3-3-15,1-5 0 16,-3-12-21-16,0-7-8 16,0-9-69-16,0-10-50 15,0 0-106-15</inkml:trace>
  <inkml:trace contextRef="#ctx0" brushRef="#br0" timeOffset="42035.01">15959 6003 231 0,'0'0'84'0,"0"0"-20"16,0 0-36-16,0 0 39 15,0 0-32-15,0 0-4 16,8-3-25-16,-8 14-1 16,0 8 9-16,0 8-6 15,0 2 13-15,-3-2-7 16,3 0 21-16,0-3-35 16,0-5 10-16,11-3 2 15,0-8-24-15,6-2-3 16,2-6 7-16,7 0-8 0,4-14-3 15,5-13 18-15,-2-5-19 16,-6-6 14-16,-2 3-7 16,-9 8 9-16,-13 3-2 15,-3 6 2-15,0 7-6 16,-22 3 3-16,-8 5 5 16,-5 3 4-16,-9 0 12 15,3 0-12-15,1 0-4 16,5 0-2-16,5 3-14 15,13-3-52-15,6 0-26 16,11 0-87-16</inkml:trace>
  <inkml:trace contextRef="#ctx0" brushRef="#br0" timeOffset="42227.18">16311 5847 111 0,'0'0'103'15,"0"0"15"-15,0 0-76 16,0 0 5-16,28 118-25 16,-28-61-2-16,0 7-16 15,0 0-4-15,0 1 0 16,0-8-17-16,0-17-14 16,0-13-94-16,0-16-105 15</inkml:trace>
  <inkml:trace contextRef="#ctx0" brushRef="#br0" timeOffset="42558.51">16469 5927 243 0,'0'0'121'16,"0"0"-56"-16,0 0-54 15,0 0 29-15,19 106-18 16,-16-74 10-16,2 0-15 15,7-3 8-15,0-2-6 16,7-5-6-16,4-3 6 16,1-9-14-16,4-7 14 15,1-3-13-15,3-5-12 0,6-25-1 16,1-7 6-16,-12-4-12 16,-9 4 7-16,-13 4 6 15,-5 9-13-15,-5 8 12 16,-18 8-19-16,-15 8 18 15,-14 11-28-15,-11 18 24 16,-7 3-34-16,-1-2-53 16,12-6-141-16</inkml:trace>
  <inkml:trace contextRef="#ctx0" brushRef="#br0" timeOffset="44103.4">17185 6228 206 0,'0'0'338'16,"0"0"-216"-16,0 0-79 16,0 0-43-16,0 0-5 15,0 0 5-15,14-5 15 16,-14 5-15-16,0-2-45 16,0 2-84-16,0 0-202 15</inkml:trace>
  <inkml:trace contextRef="#ctx0" brushRef="#br0" timeOffset="46466.21">17542 5925 51 0,'0'0'116'0,"0"0"-38"16,0 0-31-16,0 0 31 15,0 0-21-15,0 0 2 16,0 0-24-16,14-51-7 0,-14 51-2 16,0 0-12-1,0 0 17-15,0 0-30 0,0 0-1 16,-4 13 6-16,-11 9-9 16,-8 4 6-16,-1 7 9 15,5-1-12-15,3-2-1 16,7-1 0-16,7-2 2 15,2 0-14-15,0-3 25 16,2-5-24-16,21-6 10 16,3-7-24-16,7-6 8 15,2 0 7-15,6-19 4 16,3-13-15-16,-6-6 19 16,-6 3-18-16,-10 0 11 15,-14 11 11-15,-8 5-4 16,0 5-5-16,-16 4 1 0,-12-1 7 15,-12 0 0-15,-4 0 13 16,-1 4-12-16,-2-4-2 16,9 5 1-16,8 4-1 15,9-1-60-15,7 3-34 16,11 0-69-16</inkml:trace>
  <inkml:trace contextRef="#ctx0" brushRef="#br0" timeOffset="46884.15">17829 5922 216 0,'0'0'133'0,"0"0"-61"16,0 0-19-16,0 0-9 15,0 0-30-15,0 0-7 16,9 48 3-16,-9-20-17 15,0 1 21-15,-3 1-22 16,0-1 16-16,3 1-1 16,0-3-1-16,0-3-1 15,13-2 8-15,10-7-4 16,1-1-6-16,3-11 7 16,5-3-20-16,4 0 15 15,-1-17-10-15,4-12-2 0,-8-3 7 16,-8-4-2-1,-13 7 2-15,-10 5-7 0,0 5 6 16,-12 6-8-16,-21 2 18 16,-9 8-2-16,-3 3-7 15,-4 0 0-15,0 0 0 16,-1 5-17-16,10 4-26 16,7-4-8-16,12 1-20 15,7-2-44-15,14-1-2 16,0-3-58-16</inkml:trace>
  <inkml:trace contextRef="#ctx0" brushRef="#br0" timeOffset="48235.96">18160 5973 101 0,'0'0'90'0,"0"0"-12"16,0 0 31-16,0 0-29 15,0 0-32-15,0 0-38 16,47 99 23-16,-50-66-23 15,-2-3 18-15,2-1-22 16,3-4 21-16,0-1-17 16,3-6 2-16,10-4-8 15,6-7 13-15,0 2-27 16,9-7 20-16,2-2-20 16,3-5 5-16,2-14 2 15,-2-5-12-15,-7-2 12 16,-7 1-1-16,-10 4 4 0,-9 2-3 15,0-3-4-15,-14 6 0 16,-16 2 14-16,-11 4-13 16,-8 2 13-16,-2 8-5 15,1 0-2-15,13 0-2 16,9 0-1-16,13 0-14 16,9 0 15-16,6 3-30 15,0-1 23-15,6 1-3 16,18 0-3-16,16-3-26 15,12 0 27-15,-1-3 12 16,6-8 2-16,-10-3-7 16,-12 7 17-16,-5 4 3 15,-11 3-13-15,-11 0 0 16,0 0-4-16,-8 10-6 0,0 10 4 16,0 1 6-16,0 3-1 15,0 3 8-15,0-3 2 16,0 1-1-16,0-4 9 15,3-5-13-15,8-3 14 16,6-2-12-16,2-5 1 16,2-6 6-16,7 0-5 15,-2 0-16-15,4-14 13 16,-1-7-15-16,-4 0 18 16,-8-7-18-16,-12 2 7 15,-5-2 3-15,0 2-5 0,-14 2-2 16,-15 0 4-1,-6 4 6-15,-9 7-3 0,6 2 11 16,0 9-11-16,10 2 4 16,12 0-8-16,6 0-5 15,6 0-6-15,4 0 15 16,0 2 6-16,17 9-6 16,13-3-3-16,5-3-14 15,9-2 10-15,-1-3-1 16,-3 0 10-16,-1 3-3 15,-10 0 1-15,-3 5 0 16,-10-1-2-16,-4 7-23 0,-3 2 17 16,-6 3-26-1,-1 6 29-15,1-4-9 0,-3 3 14 16,4 0 0-16,1 0 9 16,2 0 2-16,5 0-7 15,1-4 20-15,4-4-13 16,-1-8 8-16,6 0-12 15,-1-8-4-15,0 0-3 16,7-2-2-16,-4-20-1 16,4-8 3-16,-7-5-9 15,-4-2 16-15,-12 2-18 16,-5 5 17-16,-5 0-15 16,-19 6 7-16,-9 5 2 15,-5 9 3-15,-6 7 1 16,4 3 3-16,-2 0-4 15,7 6 4-15,8 1 3 0,14 1-20 16,5-2 14-16,8 2-4 16,0-3 21-16,13 9 16 15,14-1-37-15,9-5-24 16,4 1 19-16,6-9 10 16,1 0-17-16,1 0 23 15,-9 0-18-15,-10 0 14 16,-6 0-9-16,-11 0 2 15,0 0-6-15,-5 5-4 16,-1 8-16-16,-1 6 16 16,1 2 17-16,-3 9-11 0,5-1 8 15,-1 1 10-15,5 3-9 16,4-7-2-16,3-4 11 16,2-3 5-16,10-6-19 15,-1-4 14-15,3-7-11 16,2-2-2-16,0-13 6 15,0-20-3-15,-2-10 2 16,-9-5-3-16,-10-1 0 16,-14 6-3-16,-6 6 10 15,-18 7-23-15,-14 9 11 16,-9 10-5-16,-7 11-34 16,-11 0-34-16,0 13-123 15</inkml:trace>
  <inkml:trace contextRef="#ctx0" brushRef="#br0" timeOffset="50232.45">19676 6062 57 0,'0'0'118'15,"0"0"-32"-15,0 0-39 16,0 0 30-16,0 0-42 0,0 0-9 16,14-5-25-1,-14 5-1-15,0 0-2 0,0 0-28 16,0 0 12-16,0 10 2 16,-14 9 16-16,0 6 4 15,1 4 15-15,2 0-19 16,6 4 2-16,2-1 1 15,3 1 2-15,0-4-10 16,10-5 10-16,12-3-4 16,1-4 14-16,-2-6-24 15,7-9 9-15,-4-2-4 16,6 0 0-16,-4-16-7 16,2-11 4-16,-4 1 7 15,-8-2-10-15,-4 2 20 16,-12 4-20-16,0 0 13 0,0 7-7 15,-19 1-2 1,-6 6 4-16,-11 2-4 0,-7 6-1 16,-6 0 3-16,-2 0-5 15,2 14 3-15,8 0-11 16,6 1 1-16,14 2-48 16,9-1-73-16</inkml:trace>
  <inkml:trace contextRef="#ctx0" brushRef="#br0" timeOffset="50524.18">19958 5965 254 0,'0'0'115'15,"0"0"-68"-15,0 0-15 16,0 0 6-16,0 0-18 15,0 0 3-15,9 70-13 16,-9-33 13-16,0 4-19 16,0-4 19-16,0 4-22 15,0-9 25-15,0-3-26 16,0-7 5-16,0-5-5 16,0-6 9-16,0-7-18 15,0-4-10-15,0 0-3 0,0 0-49 16,0 0-19-1,0 0-53-15,0 0-24 0</inkml:trace>
  <inkml:trace contextRef="#ctx0" brushRef="#br0" timeOffset="50682.88">20200 6366 313 0,'0'0'155'0,"0"0"-71"15,0 0-27-15,0 0-55 16,0 0-2-16,0 0-16 0,14 3-67 16,-3-3-149-1</inkml:trace>
  <inkml:trace contextRef="#ctx0" brushRef="#br0" timeOffset="54403.24">20531 6100 98 0,'0'0'166'0,"0"0"-88"15,0 0-48-15,0 0 50 16,0 0-45-16,0 0-1 16,-2 0-34-16,-3 7 0 15,-1 10 8-15,-5 9-5 16,2 2 3-16,-1 1-6 16,8 6 6-16,-5-5-5 15,7 0 7-15,0-4-2 16,7-4 3-16,3-6-7 15,9-2 0-15,3-10-2 16,2-1 0-16,7-3-7 0,-3-5 18 16,3-14-22-1,-4-5 15-15,-5-3-11 0,-11 3 1 16,-8-6 5-16,-3 3-1 16,-3 0-3-16,-19-2-1 15,-5 2 9-15,-3 0-13 16,0 8 20-16,1 6-13 15,1 2 9-15,4 9-9 16,8 2 3-16,4 0-10 16,7 0 4-16,5 0-23 15,0 0 22-15,0 5 7 16,10 0-20-16,10 0 17 16,4 1-8-16,7-6-3 15,0 0 14-15,2 0 0 16,0 0 4-16,-6-3-7 0,-5 0 15 15,-8 3-12 1,-7 0 4-16,-4 0-8 0,-3 6-5 16,0 8 8-16,0 7 1 15,0 3-2-15,0 0-1 16,3 3 6-16,0 0 11 16,5 0-11-16,3-3 22 15,-1-3-19-15,10-1 20 16,2-7-22-16,1-2 6 15,5-6-8-15,-1-2 6 16,-2-3-3-16,1-3 6 16,-3-18-22-16,-8-1 15 0,-4 1-12 15,-8-7 7-15,-3 4-2 16,0 0 0-16,-19-2-1 16,-7 4 1-16,-7 5 6 15,-2 4-2-15,4 5 9 16,1 5-20-16,9 1 15 15,9 2-11-15,7 0 6 16,5 0-10-16,0 0 7 16,0 0 3-16,17 0 0 15,13 0 1-15,5 0-7 16,8 0 1-16,1 0-7 16,-6 0 16-16,-5 0-4 15,-12 0 0-15,-5 5-7 0,-8 6-4 16,-2 10-34-1,-6 1 41-15,0 5 8 0,0 2-12 16,0-1 16-16,3-2-8 16,2 1 2-16,1 0 8 15,2-8 1-15,3-3-9 16,-1-8-4-16,6-5 12 16,1-3 0-16,-1 0-4 15,3-11-12-15,3-13 6 16,-9-4-1-16,1 0 1 15,-9-2 0-15,-5-3-6 16,0 4 18-16,-14 4-21 16,-7 4 22-16,-3 7-17 15,-4 7 11-15,2 4 1 0,1 3 1 16,6 0 10-16,5 0-19 16,9 0 8-16,5 0 2 15,0 0-8-15,0 0 34 16,0 0-14-16,14 3-1 15,7-3-21-15,12 0-16 16,-3 0 11-16,3 0-9 16,-2 0 13-16,0 0-18 15,-10 0 16-15,-5 0-4 16,-4 0-7-16,-7 0 3 16,-3 16-9-16,2 5-11 15,-4 6 31-15,0 5-2 16,0-2 7-16,0-3 1 0,0 5-4 15,8-5 22 1,3 0-23-16,-1-3-1 0,4-8 9 16,2-5-9-16,3-8 0 15,0-3 0-15,6 0 0 16,4-3 11-16,2-13-22 16,-4-6 22-16,0-2-11 15,-11 0 7-15,-5-3-1 16,-11 3-1-16,0 0-2 15,-11 2-1-15,-19-2 4 16,-2 5 13-16,-7 3-16 16,1 5 9-16,3 3-6 0,11 3-6 15,5 2 0-15,11 3-3 16,5 0 2-16,3 0-15 16,0 0 9-16,0 0 14 15,16 3-4-15,6-1-3 16,3 4-5-16,1-6-5 15,10 0 10-15,-1 0-3 16,-2-8-1-16,2 2-2 16,-7 1 12-16,-7 5-16 15,-4 0 14-15,-10 0-8 16,4 8-13-16,-6 8 17 16,2 8-12-16,-5 3 12 15,1 0 3-15,2 6 0 16,4-7-3-16,1-2 11 15,4-2-10-15,5-9 7 0,-1-2 2 16,1-5-5-16,4-6-3 16,-2 0 6-16,-2-22-3 15,0-10-10-15,-2-9 13 16,-10-1-18-16,-3 4 21 16,-4 5-20-16,0 12 9 15,-23 10 0-15,-3 11-10 16,-12 0-8-16,-4 8-10 15,0 9-53-15,0-4-70 16</inkml:trace>
  <inkml:trace contextRef="#ctx0" brushRef="#br0" timeOffset="55550.64">21995 6111 124 0,'0'0'157'0,"0"0"-132"16,0 0-10-16,0 0-12 16,0 0 1-16,0 0-4 15,-3 2-7-15,-2 14 7 16,-4 8 13-16,4 3 21 16,5 8-4-16,0 0 21 15,0 0-18-15,0 0 7 16,14 0-34-16,0-8 8 0,1-5-3 15,5-9-11-15,-1-5 0 16,-2-5 0-16,-1-3 10 16,3-6-7-16,5-15-3 15,0-11 11-15,1-3-23 16,-11-3 24-16,-7 9-19 16,-4 4 9-16,-3 6-2 15,-8 6 0-15,-13 5 7 16,-16 8-16-16,0 0 14 15,-9 0-17-15,-3 5-17 16,0 6-51-16,6-1-106 16,8-1-64-16</inkml:trace>
  <inkml:trace contextRef="#ctx0" brushRef="#br0" timeOffset="57683.48">22297 6116 182 0,'0'0'59'16,"0"0"-59"-16,0 0-21 15,0 0-21-15,0 0 34 16,0 0 2-16,-6 40 12 16,1-13 8-16,0 3-12 15,1-1 23-15,4-2-12 0,0-3 25 16,0-2-27-16,4-7 27 16,8 2-11-16,2-9-18 15,3 0 16-15,-1-8-9 16,0 0 20-16,6 0-36 15,-3-11 5-15,6-13 3 16,-4-2-10-16,-2-2 2 16,-8 4 0-16,-6 0 0 15,-5 5-1-15,0 1-1 16,-8-2 4-16,-14 1-14 16,1 4 25-16,-7 1-22 15,7 4 16-15,-3 1-14 16,2 4 5-16,2 5-7 0,5 0-16 15,1 0 1-15,5 0-24 16,4 3-42-16,5 4 6 16,0 2-60-16</inkml:trace>
  <inkml:trace contextRef="#ctx0" brushRef="#br0" timeOffset="57946.44">22587 6118 241 0,'0'0'119'0,"0"0"-64"16,0 0-1-16,0 0-30 16,0 0 2-16,0 0-1 15,9 108-18-15,-9-67 11 16,-4-2-10-16,-1-6 15 15,5-6-22-15,-3-11 2 16,1-3-3-16,2-4 0 16,0-5-21-16,0 2-22 15,0-1-36-15,0-5-96 16</inkml:trace>
  <inkml:trace contextRef="#ctx0" brushRef="#br0" timeOffset="58111.35">22782 6425 450 0,'0'0'127'0,"0"0"-86"15,0 0-18-15,0 0-18 16,0 0-5-16,0 0 0 16,19 5-71-16,-19-5-68 15,0 3-225-15</inkml:trace>
  <inkml:trace contextRef="#ctx0" brushRef="#br0" timeOffset="63983.9">23113 6164 0 0,'0'0'78'16,"0"0"-64"-16,0 0 1 15,0 0 20-15,0 0-10 16,0 0 11-16,0 0-9 16,0 0 35-16,0 0-9 15,0 0 38-15,0 0-7 16,0 0-3-16,4 0-15 0,-4 0-15 15,0 0-5 1,3 0-22-16,-3 0 8 0,0 0-27 16,0 0 1-16,0 0 2 15,0 3-16-15,0 10 5 16,-14 9-5-16,-5 7 7 16,5-2-21-16,-2 6 20 15,8-4-29-15,-1 3 29 16,7-4-28-16,2-4 20 15,0-3-15-15,0-5 6 16,11-5-3-16,2-5-6 16,9-6 6-16,7 0-25 0,4-11 42 15,2-17-11-15,1 2 14 16,-9-4-9-16,-5 1 7 16,-11 4 3-16,-11 4 0 15,0 0-2-15,0-1-5 16,-16 3 1-16,-6 0 14 15,-8 3 1-15,-5 5-2 16,0 0 12-16,-1 9-16 16,4-1-4-16,1 3-2 15,10 0-23-15,7 0-9 16,4 0-71-16,10 3-30 16,0 10-81-16</inkml:trace>
  <inkml:trace contextRef="#ctx0" brushRef="#br0" timeOffset="64654.65">23416 6226 61 0,'0'0'42'16,"0"0"-15"-16,0 0-23 15,0 0-4-15,0 0 1 16,0 0-1-16,2 0 0 0,-2 13 14 15,-2 0 40-15,-10 9-22 16,5 0 32-16,-5 2-42 16,4 0 17-16,0-2-23 15,3-1-2-15,5-4 25 16,0-2-16-16,0-1 12 16,5-6-29-16,9-6 8 15,5-2-10-15,5 0-4 16,3-7 5-16,6-15-10 15,-6-8 5-15,-2 4 0 16,-6 2-8-16,-12-1 17 16,0 4-20-16,-7 0 12 0,-4-1-8 15,-15-2 14-15,-8 5 2 16,-5-3 1-16,-1 9-2 16,-2 2-8-16,4 5-5 15,2 4 0-15,7 2-29 16,0 0-10-16,4 0-67 15,12 5-18-15,0 3-72 16</inkml:trace>
  <inkml:trace contextRef="#ctx0" brushRef="#br0" timeOffset="65399.42">23635 6161 138 0,'0'0'137'0,"0"0"-63"16,0 0-8-16,0 0-26 16,0 0 8-16,0 0-33 15,16-2-15-15,-16 2-5 16,0 5-13-16,0 11 18 0,-14 11 6 15,4 8 0 1,1-3 2-16,2 0 2 0,2-4-10 16,1-2 2-16,4-4 2 15,0-6 0-15,0-2 1 16,9-7 0-16,10-4-10 16,11-3 10-16,3 0-18 15,7-18 12-15,7-12-5 16,-7-3 2-16,-5 1 2 15,-13 5 1-15,-6 6 1 16,-13 5-9-16,-3 5 1 16,0 3 7-16,-22 3-11 0,-13 2 12 15,-9 3 18-15,-4 0-2 16,-4 0 1-16,3 0-17 16,11 0 0-16,8 0-32 15,6 0 6-15,8 3-71 16,7 2-1-16,9-3-131 15</inkml:trace>
  <inkml:trace contextRef="#ctx0" brushRef="#br0" timeOffset="65932.84">23983 6204 136 0,'0'0'99'15,"0"0"-53"-15,0 0-8 16,0 0 12-16,0 0 13 0,0 0-39 16,27-10 5-1,-27 10-23-15,0 0-4 0,0 0-2 16,0 0 0-16,0 0-2 16,0 10 5-16,-6 9-2 15,-7 8 7-15,-3 3 8 16,5 5-10-16,6-9-6 15,2 2 1-15,3-4 0 16,0-3 4-16,16-2-3 16,8-5-4-16,9-14-17 15,10 0 12-15,6-14-7 16,3-18 9-16,-1-9 0 16,-4-4 5-16,-14-1 4 15,-12 5-3-15,-16 9-1 16,-5 5 4-16,-14 11-13 0,-21 6 7 15,-10 10-8 1,-18 5-5-16,-10 19-39 0,0 3-64 16</inkml:trace>
  <inkml:trace contextRef="#ctx0" brushRef="#br0" timeOffset="67166.17">24450 6234 44 0,'0'0'53'0,"0"0"-2"15,0 0-2-15,0 0 1 16,0 0 15-16,0 0-15 16,2 0 10-16,-2 0-30 15,0 0 14-15,0 0-40 16,0 0 10-16,0 5-14 15,0 6 0-15,-14 8-2 16,-7 5 8-16,0 9-8 16,-5-4 12-16,3 3-18 15,6-2 17-15,3-4-17 16,9-1 16-16,5-7-8 16,0-1 1-16,0-4-1 15,12-8 0-15,7 1-14 16,4-6 14-16,8-2-21 15,1-20 17-15,9-10-9 0,-9-3 12 16,-1 3-2-16,-15 4 3 16,-8 10-3-16,-6 1 1 15,-2 6-4-15,-2-2-3 16,-20 2 4-16,-5 7 10 16,-9 0 13-16,-2 4-13 15,1 0 1-15,1 0-6 16,6 0-13-16,9 4-19 15,2 0-49-15,10 5-31 16,7-7-96-16</inkml:trace>
  <inkml:trace contextRef="#ctx0" brushRef="#br0" timeOffset="67577.39">24556 6223 89 0,'0'0'141'16,"0"0"-66"-16,0 0-50 16,0 0 15-16,0 0-36 15,0 0 18-15,-12 35-5 16,0-13 17-16,-5 0-23 16,6 2-4-16,6-3 22 15,-1 3-24-15,6-2 23 16,0-3-24-16,0-1 21 0,14-7-19 15,2 0-8-15,3-5 7 16,6-6-4-16,-4 0-1 16,6-6 3-16,6-13-12 15,-1-6 14-15,-4-1-16 16,-7 2 15-16,-9 5-14 16,-7 3 8-16,-5 2 2 15,0 7-8-15,-11-4-10 16,-13 2 13-16,-7 4 5 15,-4 5-8-15,-3 0 17 16,3 0-13-16,2 0 4 16,9 0-5-16,8 0-40 0,7 3-39 15,9 5-56 1,0-3-93-16</inkml:trace>
  <inkml:trace contextRef="#ctx0" brushRef="#br0" timeOffset="67999.48">24779 6237 123 0,'0'0'151'15,"0"0"-79"-15,0 0-41 16,0 0-14-16,0 0-1 16,0 0-9-16,5 19 6 15,-13-1 20-15,-3 4-33 0,3-1 36 16,4 3-28-1,4-2 33-15,0-1-23 0,0-4 13 16,7-1-10-16,9-3-16 16,3-2-10-16,0-5 16 15,5-6-26-15,6 0 21 16,5 0-12-16,1-19-7 16,-1-3 12-16,-5 0-9 15,-11 1 9-15,-9-1 0 16,-6 1-4-16,-4 3-2 15,0-2-1-15,-17 5 3 16,-10 0 10-16,-3 5-7 16,-6 10 2-16,-2 0 0 15,1 0 1-15,-1 10-1 0,8 5 0 16,8-5-39-16,6 4 7 16,11-7-70-16,5 1-41 15,0 1-41-15</inkml:trace>
  <inkml:trace contextRef="#ctx0" brushRef="#br0" timeOffset="68493.81">25153 6185 271 0,'0'0'106'0,"0"0"-8"16,0 0-46-16,0 0-48 15,0 0 12-15,0 0 86 16,14-5-69-16,-14 53-25 16,-5 26-16-16,-14 17-65 15,-7 13-42-15,8 2-286 0</inkml:trace>
  <inkml:trace contextRef="#ctx0" brushRef="#br0" timeOffset="92082.01">14229 7057 156 0,'0'0'137'16,"0"0"-83"-16,0 0-18 15,0 0 8-15,0 0-18 16,0 0-4-16,0 0-17 16,0 0 41-16,-5 8-28 15,1-8 24-15,2 0-20 16,2 0 9-16,0 0-4 15,0 0-9-15,0 0 8 16,2-8-25-16,10-6 12 16,4-2-1-16,3 0-18 0,2-3 13 15,7 6-14-15,-2-1-5 16,2 4 0-16,-4 7 0 16,-1 3-11-16,-4 0 1 15,-7 22-24-15,0 7 40 16,-4 11-19-16,-5 9 23 15,-3 2-5-15,0 3 6 16,0-3 1-16,-14 0 0 16,3-5 3-16,-6-3 1 15,7-17 21-15,-4-4-23 16,7-11 31-16,1-9-30 16,6 1 24-16,0-3-11 15,0 0 23-15,0 0 0 0,11-5-27 16,5-12-12-1,8-7-16-15,4-5 7 0,1-9-50 16,1-5 45-16,0 3-42 16,-6-3 22-16,-2 5 6 15,-2 6 4-15,-8 8 14 16,-5 10 6-16,-2 9-13 16,-5 2 32-16,0 3-30 15,0 0 17-15,0 0-4 16,0 8 4-16,-8 11 14 15,-3 5 12-15,0 0-24 16,3 6 4-16,2-3-2 0,3 0-4 16,3-3 10-1,0-2-7-15,0-3 1 0,11-6 1 16,-3 0-5-16,3-4 1 16,1-2-3-16,-7-1 7 15,-3-4-16-15,1-2 12 16,-3 0-11-16,0 3-4 15,0 0 10-15,-10 0-14 16,-7-3 11-16,-2 0 0 16,3 0-24-16,-3 0-12 15,0-11-78-15,5-2-34 16</inkml:trace>
  <inkml:trace contextRef="#ctx0" brushRef="#br0" timeOffset="92256.9">14582 7143 326 0,'0'0'102'0,"0"0"-25"16,87-62-31-16,-55 43 12 15,-4 0-30-15,-4 9-19 16,-5-1-9-16,0 3-15 16,-5 3 0-16,5 2-60 15,-6 3-3-15,4 0-89 16,-5 0-56-16</inkml:trace>
  <inkml:trace contextRef="#ctx0" brushRef="#br0" timeOffset="92616.14">14976 7092 122 0,'0'0'107'0,"0"0"2"16,0 0-2-16,0 0-18 15,0 0-46-15,0 0 5 16,21 0-43-16,-21 0-5 15,0 8 0-15,0 5 0 16,-5 11 1-16,-6 6 4 16,0 0-5-16,3 2 3 15,6 3-7-15,-1 0 13 16,3 0-21-16,0-3 22 16,3-5-21-16,7-3 5 15,-1-7 5-15,1-4-1 0,-7-8 2 16,0-2-2-16,-3-3-1 15,0 0-1-15,0 0-15 16,-3 0 17-16,-13 0-9 16,-7-6 10-16,2-2 2 15,-3 1 4-15,-1-4-5 16,3 0-13-16,1-2-14 16,5 2-61-16,2-11-37 15,9 3-67-15</inkml:trace>
  <inkml:trace contextRef="#ctx0" brushRef="#br0" timeOffset="92778">14976 7132 409 0,'0'0'116'16,"0"0"-95"-16,0 0 32 16,92-32-8-16,-81 29-36 15,-3 0-9-15,1 3-23 16,-2 0-7-16,1 0-98 15,3 8-45-15,0 11-108 16</inkml:trace>
  <inkml:trace contextRef="#ctx0" brushRef="#br0" timeOffset="92934.67">15253 7312 468 0,'0'0'129'0,"0"0"-105"0,0 0-4 15,0 0-15-15,0 0-10 16,0 0-34-16,8 0-64 16,-3 0-177-16</inkml:trace>
  <inkml:trace contextRef="#ctx0" brushRef="#br0" timeOffset="93616.23">15421 7132 201 0,'0'0'113'15,"0"0"-81"-15,0 0-13 16,0 0 25-16,0 0 16 16,0 0-60-16,0-6 0 15,0 6-16-15,0 11 13 16,-3 8 3-16,-2 8 10 15,3 3 15-15,-2 2-21 16,4 3-1-16,0-11 6 16,4 6 21-16,8-14-21 15,0-3 26-15,6-5-28 0,-1-5 3 16,4-3-10-16,2 0-3 16,1-16 2-16,0-8 1 15,-2-3 0-15,-6 0 11 16,-5-8-24-16,-6 5 28 15,-5 1-31-15,-3-1 21 16,-21 4-13-16,-6 4 6 16,-3 6-1-16,-4 8-2 15,-1 2-6-15,3 6 3 16,2 0-27-16,9 0 10 16,5 3-47-16,10 10-34 15,9 6-89-15</inkml:trace>
  <inkml:trace contextRef="#ctx0" brushRef="#br0" timeOffset="93790.56">15744 7269 541 0,'0'0'61'16,"0"0"-61"-16,0 0-47 15,0 0 26-15,0 0-67 16,0 0-76-16,27 0-104 16</inkml:trace>
  <inkml:trace contextRef="#ctx0" brushRef="#br0" timeOffset="94202.3">16113 7089 337 0,'0'0'20'0,"0"0"-20"16,0 0-6-16,0 0 6 15,0 0 26-15,0 0-16 16,27 62 29-16,-37-38-37 16,5 3 5-16,5 0 6 15,0 0-6-15,0 2 13 16,10-2-1-16,9-5 1 15,6 0-10-15,1-9 10 0,0-2-13 16,0-9-5-16,-1-2 1 16,-3 0-6-16,-1-11-6 15,-5-4 9-15,-4-5 0 16,-12 1 0-16,0-2-3 16,0 0 2-16,-17 2-8 15,-10 0 12-15,-4 3-11 16,-4 8 16-16,-3-1-6 15,3 7-2-15,2 2 4 16,4 0-4-16,7 0-9 0,5 0 0 16,10 0-40-1,4 0-24-15,3 0-52 0,0 2 24 16</inkml:trace>
  <inkml:trace contextRef="#ctx0" brushRef="#br0" timeOffset="94420.04">16431 7444 527 0,'0'0'45'0,"0"0"-45"0,0 0-25 15,0 0-15-15,0 0-12 16,0 0-80-16,14-84-73 16</inkml:trace>
  <inkml:trace contextRef="#ctx0" brushRef="#br0" timeOffset="94753.2">16651 7089 389 0,'0'0'50'0,"0"0"-50"16,0 0-13-16,0 0 9 0,0 0 8 15,0 0 29-15,33 78-32 16,-30-32 25-16,4-1-24 16,4 4 12-16,11 0-10 15,-1-12 16-15,10-2 13 16,-1-14-33-16,0-4 24 15,2-17-18-15,3 0-9 16,-2-22 19-16,-6-21-14 16,-5-11 3-16,-14 0-1 15,-8 0-2-15,-16 9 5 16,-23 13-14-16,-9 13 5 16,-12 16-2-16,-13 3-19 15,-3 25 6-15,-8 12-66 0,7 0-67 16</inkml:trace>
  <inkml:trace contextRef="#ctx0" brushRef="#br0" timeOffset="99899.15">14359 8006 74 0,'0'0'156'0,"0"0"-104"16,0 0-25-16,0 0 40 16,0 0-43-16,0 0 8 15,0 0-30-15,6 0 12 16,-6-8-14-16,0-5 45 16,0 2 13-16,0 0-14 15,0 5 10-15,3 4-28 16,-3 2 28-16,0 0-36 15,2 0 33-15,-2 0-41 16,0 0 22-16,0 0-24 16,0 0 8-16,3 21-8 0,2 14 0 15,1 19-16-15,2 13 22 16,3 9-34-16,3 2 19 16,-2-6-2-16,0-7-24 15,-5-17-5-15,-7-24-50 16,0-13-36-16,0-11-43 15,-2 0-87-15</inkml:trace>
  <inkml:trace contextRef="#ctx0" brushRef="#br0" timeOffset="100268.35">14560 8078 93 0,'0'0'196'0,"0"0"-83"15,0 0-50-15,0 0 20 16,0 0-16-16,0 0-8 0,3-13-22 16,-3 19-24-1,0 18 4-15,0 11-14 0,0 13 7 16,0 6 3-16,2 0-26 16,3 2 9-16,4-2-7 15,-6-14-35-15,-1-10-8 16,-2-11-30-16,0-14-106 15,3-5-71-15</inkml:trace>
  <inkml:trace contextRef="#ctx0" brushRef="#br0" timeOffset="101867.43">14729 8084 29 0,'0'0'52'16,"0"0"9"-16,0 0 16 16,0 0-39-16,0 0 12 15,-4-78 0-15,4 75-6 16,0 3 11-16,0 0-6 15,0 0 28-15,0 0-45 16,0 19 4-16,0 11-28 16,0 10 0-16,0 11 0 15,0 8-4-15,0 1-4 16,0 4-8-16,0-2-19 16,0-14-44-16,0-13-74 15,0-21-179-15</inkml:trace>
  <inkml:trace contextRef="#ctx0" brushRef="#br0" timeOffset="102385.62">14929 8108 111 0,'0'0'128'0,"0"0"-78"16,0 0 35-16,0 0 4 16,0 0 16-16,0 0-45 15,8-16 8-15,-8 41-55 16,0 12 14-16,0 6-21 16,4 11-6-16,1-1-3 15,0 7-48-15,-3-7 0 16,-2-4-71-16,0-17-63 15</inkml:trace>
  <inkml:trace contextRef="#ctx0" brushRef="#br0" timeOffset="102765.93">15141 8124 285 0,'0'0'143'0,"0"0"-56"16,0 0-15-16,0 0 35 16,0 0-24-16,0 0 6 15,-5 8-66-15,5 33 5 16,0 18-28-16,0 3-18 16,5 2-3-16,-2-5-56 15,-1-16-7-15,-2-13-54 16,0-8-56-16,0-14-135 15</inkml:trace>
  <inkml:trace contextRef="#ctx0" brushRef="#br0" timeOffset="103097.48">15340 8117 315 0,'0'0'155'0,"0"0"-78"0,0 0-2 15,0 0 22-15,0 0-11 16,0 0 1-16,0-11-50 16,5 48-4-16,3 17-33 15,-2 16-12-15,1 3-48 16,-4-9-25-16,0-2-70 16,0-8-59-16</inkml:trace>
  <inkml:trace contextRef="#ctx0" brushRef="#br0" timeOffset="103617.55">15600 8092 206 0,'0'0'168'0,"0"0"-115"16,0 0 40-16,0 0 17 16,0 0-14-16,0 0 25 0,20 3-66 15,-10 34-42 1,6 22-13-16,1 17-7 0,-1 10-42 16,-2 5-39-16,-7-10-41 15,-4-16-77-15</inkml:trace>
  <inkml:trace contextRef="#ctx0" brushRef="#br0" timeOffset="104088.62">15935 8084 236 0,'0'0'117'16,"0"0"-48"-16,0 0-10 16,0 0 14-16,0 0 19 15,0 0-2-15,0-13-38 16,0 44-13-16,10 21-33 15,-2 7-12-15,0 14 16 16,3-3-22-16,-3-1-17 16,1-9-25-16,-4-12-19 15,0-8-23-15,1-10-34 16,2-6-68-16,8-11-47 16</inkml:trace>
  <inkml:trace contextRef="#ctx0" brushRef="#br0" timeOffset="104240.52">16290 8512 531 0,'0'0'104'0,"0"0"-74"16,0 0-30-16,0 0-2 16,0 0-19-16,0 0-96 15,46 0-171-15</inkml:trace>
  <inkml:trace contextRef="#ctx0" brushRef="#br0" timeOffset="106413.13">16694 8148 276 0,'0'0'99'0,"0"0"-37"16,0 0-59-16,0 0 30 15,0 0-28-15,0 0-3 16,6 6-2-16,-14 7 8 16,-4 14 3-16,2 5 2 15,1 4-9-15,4 1 0 0,5 4 27 16,0-6-17-16,0 2 0 16,3-5 4-16,11-5-9 15,5-8 20-15,-3-14-26 16,5-2-6-16,7-3 7 15,-1-8-19-15,3-22 13 16,0-5-10-16,-9-2-5 16,-7 2 3-16,-11 5 7 15,-3 6 10-15,0 0-17 16,-17 5 21-16,-9 3-19 16,-4 8 21-16,-3-3-9 15,0 9 4-15,1 2-4 16,1 0-1-16,7 13-41 0,3-2 4 15,7 2-59-15,7 3 7 16,7-2-75-16</inkml:trace>
  <inkml:trace contextRef="#ctx0" brushRef="#br0" timeOffset="107149.14">16971 8272 114 0,'0'0'147'0,"0"0"-69"16,0 0 10 0,0 0-43-16,0 0 3 0,0 0-41 15,12 14 15-15,-12 4 1 16,0 1 1-16,0 3-5 16,0-3-10-16,5 5 16 15,9-11-21-15,2 6 3 16,5-3 6-16,3-5-15 15,-1-9 2-15,3-2 0 16,2 0-2-16,-4-24-12 16,-3-5 9-16,0-9-13 15,-11 3 13-15,-8 3 1 16,-2 5-8-16,0 6 10 16,-19 10-1-16,-10 0 4 15,-7 9-1-15,-7 2 16 16,-1 0-12-16,1 7-1 15,5 7 17-15,11-6-40 0,8 2 18 16,11-6-6-16,8 3-25 16,0-1 33-16,19-1-1 15,16 1-15-15,17-6-5 16,5 0 21-16,-1-6-9 16,2-10 14-16,-6 0-18 15,-9 0 13-15,-6 5 0 16,-11 6 0-16,-14 5 10 15,-3 0-6-15,-4 0 1 16,-5 3-10-16,0 10 10 0,0 11 2 16,0 0-3-1,0 6 10-15,-5 2-4 0,5-8 8 16,0-2-7-16,0-3-2 16,0-9 17-16,14 1-26 15,7-5 7-15,1-6 6 16,5 0-26-16,2-22 20 15,7-8-16-15,-4-7 5 16,-4-4 4-16,-9 9-7 16,-8 5 13-16,-11 8-20 15,0 3 15-15,-22 3-9 16,-7 2 2-16,-13 5 1 16,-1 4 3-16,-3-3 0 15,5 2-36-15,4 0-16 16,9 3-41-16,9-2-58 0,14 2-68 15</inkml:trace>
  <inkml:trace contextRef="#ctx0" brushRef="#br0" timeOffset="107546.33">17672 8117 299 0,'0'0'156'16,"0"0"-137"-16,0 0 16 0,0 0-20 15,0 0 8-15,0 0-15 16,-10 102 4-16,-2-70 1 16,7 3-12-16,3 2 27 15,2-2-17-15,0 0 29 16,12-8-27-16,7-5 13 15,6-9-24-15,2-8-1 16,3-5-1-16,0-5 0 16,6-16-7-16,-10-6-1 15,-3-5 0-15,-13-1 1 16,-8 1 0-16,-2 8 1 16,-12-6 4-16,-16 8-2 15,-5 7 4-15,-2 6-4 0,-3 7-1 16,5 2 5-16,1 0-55 15,5 0 8-15,8 8-99 16,8 2-21-16,8 1-20 16</inkml:trace>
  <inkml:trace contextRef="#ctx0" brushRef="#br0" timeOffset="108198.51">17829 8264 100 0,'0'0'99'16,"0"0"-28"-16,0 0-4 15,0 0 19-15,90-2-23 16,-87 2-8-16,-3 0-49 0,0 2-12 16,0 14 18-1,0 8-4-15,0 6-3 0,0 5 1 16,0 3-3-16,17-1 5 16,2-4 11-16,5-1-15 15,3-8 0-15,2-8 13 16,1-8-29-16,1-8 18 15,-2 0-6-15,6-19 0 16,-5-10 0-16,-2-9-5 16,-12 1 12-16,-13-1-21 15,-3 6 21-15,-9 2-15 16,-18 6 4-16,-8 0 2 16,-9 7 2-16,-1 6 0 15,-2 11-2-15,4 0 5 16,8 0-16-16,10 6-3 15,11 5 4-15,9 0-15 0,5 0 27 16,0 2 11-16,24-8-8 16,11 1-3-16,9-4-30 15,8-2 29-15,5 0 1 16,3-2-12-16,2-9 25 16,-8-2-23-16,-10 4 19 15,-15 7-9-15,-13 2 1 16,-4 0-1-16,-12 0-11 15,2 16 11-15,-2 8-1 16,0 6 9-16,3 4 8 16,6 1-8-16,1 0 6 0,10-5-11 15,1-8 14-15,1-7-2 16,2-4-11-16,1-11 3 16,-1 0-4-16,1-13-6 15,1-17 12-15,-9-10-15 16,-8 2 12-16,-9 3-7 15,-4 9 1-15,-18 4 0 16,-10 9-3-16,-9 4-14 16,-8 9-5-16,-8 0-94 15,-3 0-69-15</inkml:trace>
  <inkml:trace contextRef="#ctx0" brushRef="#br0" timeOffset="110450.46">18755 8310 138 0,'0'0'139'0,"0"0"-67"15,0 0-17-15,0 0 6 16,0 0 10-16,0 0-46 16,35-16 3-16,-35 16-28 15,0 0-1-15,0 10-20 16,-7 12 21-16,-7 10 9 16,0 3-5-16,6 0-4 15,1 3 7-15,3-3-7 16,4 0 14-16,0-5-6 15,6 2-3-15,13-14 8 16,5-1-9-16,6-10-1 16,1-3-3-16,0-4-3 0,4-11-6 15,2-17 18-15,-6-4-16 16,-5-3 20-16,-10 6-23 16,-11-1 11-16,-5 9-2 15,-2 5-2-15,-24 2-8 16,-5 9 8-16,-4 2 6 15,-4 3-15-15,1 0 26 16,5 0-28-16,9 5 10 16,8 1-17-16,8 5-47 15,8-6-71-15,0 3-49 16</inkml:trace>
  <inkml:trace contextRef="#ctx0" brushRef="#br0" timeOffset="110789.22">19079 8377 26 0,'0'0'102'0,"0"0"-32"0,0 0 12 16,0 0 8-16,0 0-7 16,0 0-44-16,84 3-4 15,-84 21-31-15,0 6 12 16,0 2-9-16,0-3 0 16,0 1 4-16,5-6-6 15,9 0 18-15,2-5-23 16,6-6 29-16,-1-2-15 15,7-5-13-15,2-6-1 16,2 0 0-16,0-17-6 16,-1-9 16-16,-4-4-19 15,-10 1 21-15,-10 4-24 0,-7-4 15 16,0 7-11-16,-16 3 2 16,-11 6 6-16,-9 5 0 15,-2 5 2-15,3 3-7 16,0 0-16-16,8 0-2 15,8 16-49-15,8 1-34 16,11 7-131-16</inkml:trace>
  <inkml:trace contextRef="#ctx0" brushRef="#br0" timeOffset="110942.9">19685 8587 588 0,'0'0'101'0,"0"0"-96"16,0 0-10-16,0 0 2 16,0 0-17-16,0 0-100 15,59-43-209-15</inkml:trace>
  <inkml:trace contextRef="#ctx0" brushRef="#br0" timeOffset="112716.9">20110 8466 261 0,'0'0'192'0,"0"0"-127"16,0 0-48-16,0 0 27 15,0 0-19-15,0 0 5 16,9-22-22-16,-9 22-16 15,0 0 12-15,-14 5-4 16,0 12 7-16,1 2 5 16,3 2-2-16,3 6-2 15,5 2 10-15,2 7-12 16,2-7 22-16,17 3-25 0,6-8 21 16,8-2-21-1,0-14 3-15,2-5-6 0,0-3 0 16,3-11-2-16,-3-13-14 15,-8-6 9-15,-11-10 1 16,-9 5-10-16,-7 3 18 16,-9 2-6-16,-18 6 1 15,-12 5 0-15,-4 6 1 16,-3 4 4-16,0 4-7 16,2 5 16-16,7 0-22 15,6 0-8-15,15 0-1 16,8 0-33-16,8 0-2 15,5 11 44-15,23 0-49 16,10-6-11-16,2-2 9 16,9-3 43-16,0 0 13 0,-3-3 5 15,-2-2 2-15,-6-1 19 16,-8 4 1-16,-11 2 34 16,-8 0-10-16,-3 0-17 15,-8 0 3-15,0 2-29 16,0 12 21-16,0 7-21 15,0 4 18-15,0-1-12 16,0 0 14-16,0 6 8 16,14-6-15-16,2 0 11 15,5-8-23-15,3-2 36 16,7-7-25-16,-1-4-7 16,0-3-1-16,5 0-12 0,-6-18 5 15,-1-4-13 1,-12-2 13-16,-8 0 0 0,-8-1-10 15,0 1 10-15,-19 0-11 16,-14 0 17-16,-5 5-6 16,-4 3 2-16,-2 3 0 15,11 7-1-15,9 3 7 16,10 1-18-16,9 2 22 16,5 0-14-16,0 0 6 15,21 0 9-15,12 5-12 16,5 1-1-16,6-6-11 15,-1 0 12-15,3 0-3 16,-5 0 6-16,-6 5-12 0,-11-3 8 16,-4 9-8-1,-7 0-16-15,-4 5 11 0,-7 11-7 16,3 3 18-16,1 2-3 16,2 3 12-16,1-6-16 15,-2-4 22-15,10-9-20 16,-1-3 19-16,3-5 0 15,2-5-10-15,7-3 10 16,5 0-11-16,2-5 0 16,0-20-10-16,-6-2 21 15,-3-2-28-15,-19 2 29 16,-7 0-26-16,0 6 23 0,-14 2-11 16,-17 3 2-1,-8 2 0-15,1 6 12 16,-5 0-4-16,5 8-10 0,8-5 13 15,9 5-19-15,12 0 21 16,6 0-12-16,3 0 0 16,5 0 20-16,18 0-10 15,6 0-2-15,15 0-18 16,-1-3 14-16,6 0-18 16,-2-2 13-16,-12 5-10 15,-9 0-6-15,-7 0 15 16,-7 0-20-16,-10 16-7 15,3 3 24-15,-1 10 2 16,-2 6-13-16,3 0 30 16,4-5-26-16,1-3 24 15,9-6-15-15,0-7 5 0,6-7 1 16,2-7-4-16,6 0 2 16,2-15-2-16,-2-15 11 15,-6-5-18-15,-5-5 21 16,-20-3-22-16,-2 5 8 15,-7 3-2-15,-21 6 1 16,0 10 1-16,-1 8-2 16,-6 6-9-16,2 5-17 15,3 0-66-15,4 5 5 16,5 8-67-16,6 6-21 16</inkml:trace>
  <inkml:trace contextRef="#ctx0" brushRef="#br0" timeOffset="113416.43">21517 8447 296 0,'0'0'60'0,"0"0"-53"15,0 0 1-15,0 0-10 16,0 0 18-16,0 0 2 0,5 84-7 16,-5-47-1-1,0 3 0-15,9-4 14 0,10-4 20 16,0-8-17-16,0-8 4 16,5-10-22-16,1-4 15 15,-4-2-22-15,1-6 6 16,-1-15-2-16,-4-6-6 15,-3-5 0-15,-14 2 1 16,0 1-3-16,-8 5 11 16,-20 2-19-16,-7 9 23 15,-3 5-20-15,-2 2 17 16,1 6-20-16,10 0 10 0,6 0-23 16,13 0 18-1,8 0-22-15,2 6 27 0,2 2 0 16,20-3 14-16,10 3-6 15,6-8-16-15,9 0-6 16,2 0 14-16,-4-2 2 16,-3-4 1-16,-7 6-3 15,-11 0 12-15,-8 0-24 16,-4 0 3-16,-7 2 4 16,0 15-4-16,-5 5 9 15,2 2 0-15,5 8 2 16,3-3 2-16,3 1 3 15,9-4-5-15,3-4 10 16,4-8-13-16,1-4 11 16,0-10-10-16,-1 0 1 0,4-13 12 15,-5-16-3 1,-2-14-9-16,-5-3 19 0,-19-3-19 16,-2 3 13-16,-2 17-11 15,-29 8-6-15,-13 18 2 16,-12 3-5-16,-15 32-16 15,-5 14-34-15,0 5-87 16,11-3-158-16</inkml:trace>
  <inkml:trace contextRef="#ctx0" brushRef="#br0" timeOffset="119749.02">22332 8531 311 0,'0'0'68'0,"0"0"-39"0,0 0-16 16,0 0 5-16,0 0-1 15,0 0-17-15,0 0 0 16,46-11-3-16,-46 11-5 16,-14 0 0-16,4 7 16 15,-7 15 12-15,4 8-6 16,1 2 16-16,10 1-17 16,2-1-10-16,0-3 34 15,16-5-34-15,3-5 8 16,4-8-6-16,1-6-10 15,6-5 4-15,-1 0-1 16,6-16 2-16,0-8-11 16,-7-8 9-16,-7-1 2 0,-9 4-6 15,-10 4 20-15,-2 1-27 16,-2 3 18-16,-17 5-10 16,-6-1 3-16,1 10 2 15,2-1 0-15,-3 5 2 16,9 0-1-16,8-2 10 15,3 5-9-15,5 0 4 16,0 0 30-16,3 0-5 16,13 0-17-16,8 0-14 15,0 0 7-15,6 0-14 16,-2-6 9-16,1 1-16 16,-4 5 8-16,-6 0-2 0,-5 0 9 15,-7 0-3-15,0 0-33 16,-7 11 8-16,0 13 26 15,0 0-4-15,2 3 4 16,1 0 2-16,2 5 3 16,6-5 6-16,5-3 3 15,1-5-5-15,7-6 13 16,3-2-4-16,2-3-13 16,-1-8-4-16,-1 0 1 15,-2-2 2-15,-4-17 3 16,-4-5-10-16,-10-6 8 15,-7-2-4-15,0 0 0 16,-12 7 7-16,-14 1-14 0,-3 2 19 16,-6 9-24-1,5 11 24-15,-3-1-26 0,5 3 14 16,4 0-19-16,8 11-38 16,9 5-11-16,7 5-91 15,0 3-162-15</inkml:trace>
  <inkml:trace contextRef="#ctx0" brushRef="#br0" timeOffset="119897.15">23113 8711 528 0,'0'0'94'15,"0"0"-89"-15,0 0-5 0,0 0-20 16,0 0-34-16,0 0-53 15,-19-19-22-15</inkml:trace>
  <inkml:trace contextRef="#ctx0" brushRef="#br0" timeOffset="121817.34">23341 8436 208 0,'0'0'109'0,"0"0"-64"16,0 0-7-16,0 0 29 15,0 0-6-15,0 0-27 16,23-29-34-16,-23 29-2 16,0 5-9-16,-11 6 11 15,-6 10-2-15,1 6-9 16,11-3 10-16,0 6 2 15,5-3 8-15,0 0 9 16,0-3-12-16,16 0 17 16,-1-16-22-16,5-3 12 15,2-1-5-15,-3-4-14 0,5 0 6 16,-2-17 0-16,0-7 0 16,-1-11 2-16,-4 3-15 15,-10 2 18-15,-3-2-15 16,-4 7 10-16,-6 4-4 15,-16 5-7-15,-8 11 6 16,-5 5 2-16,-6 0-5 16,4 0 5-16,-1 0 6 15,10 5-8-15,7 0 16 16,9 1-22-16,10-4 22 0,2-2-10 16,0 6 30-1,21-1-3-15,10 3-28 0,6-3 7 16,1 4-16-16,4-7-12 15,-7 9 14-15,0-11-4 16,-6 3 10-16,-6 5-11 16,-11-5-1-16,-3 7 0 15,-6 4-22-15,-3 2 2 16,0 8 0-16,0 0 24 16,2 6 13-16,5-3-12 15,0 0 11-15,10-3-3 16,1 0 1-16,10-11 7 15,4-2-5-15,7-3 2 16,-4-5 2-16,3-3 1 16,-3 0-8-16,-2-5 8 0,-7-14 9 15,-7-5-11 1,0 0-5-16,-13-4 1 0,-6-1 1 16,0 2-6-16,-14 3 10 15,-13 2-14-15,-9 9 14 16,-6-6-3-16,-2 11 2 15,1 5 6-15,7-2-9 16,15 5 2-16,5 0-10 16,9 0 10-16,7 0-5 15,0 0 0-15,0 0 33 16,23 5-25-16,3-2-2 16,10 2-6-16,2-2 0 0,-3 0-6 15,0 0-16 1,-2-3 20-16,-8 2 4 0,-9-2-15 15,-3 6 13-15,-9-1-10 16,1 1-14-16,-3 7-9 16,-2 0 5-16,3 6 19 15,-1 8 0-15,7-3 14 16,-1 6-5-16,11-1 3 16,-3-2 12-16,9-3-14 15,-1-2 16-15,4-9-16 16,-2-2 12-16,0-5-13 15,-3-6-7-15,-1 0 7 16,-6-14 1-16,-2-8 3 0,-9-2 3 16,-5-11-14-1,0 3 14-15,-7 0-7 0,-15 5 0 16,-6 5 0-16,-4 14-6 16,-1 1 14-16,-2 7-20 15,6 0 24-15,6 0-11 16,4 0 6-16,9 0-2 15,6 2-4-15,2 3 2 16,2-5 44-16,2 0-16 16,18 3-14-16,9 2-8 15,2 1-18-15,4-6 7 16,-2 3 0-16,2-3-8 16,-5 0-20-16,-6 0 26 15,-5 0-13-15,-5 0 17 0,-12 0-12 16,1 0 12-16,-3 8-44 15,0 2 11-15,0 9 13 16,0 5 18-16,0 1 4 16,0-1 0-16,0-2 9 15,0-4-10-15,11 1 19 16,3-6-12-16,2-2 17 16,6-5-21-16,-3-4 17 15,2-2-21-15,-2 0-4 16,-5-2 2-16,2-15 4 15,-4-2-4-15,-5-5 11 16,5 0-18-16,-12 0 18 16,0-6-18-16,0 6 11 0,0 5-4 15,-9 9 2-15,-1 2-6 16,-7 5 2-16,6 3-6 16,0 0 4-16,1 0-3 15,7 0 2-15,-3 11 11 16,6-6-8-16,0 8 8 15,0 4 7-15,9 7 7 16,9-5-18-16,6 5 13 16,4-8 0-16,-2-3-20 15,5-5 7-15,-1-8 0 16,3 0-15-16,-7 0 10 16,7-19 3-16,-9-2 4 15,-8 0-1-15,-4-4 3 0,-12-4-8 16,0 5 8-16,-14 5-8 15,-15 13 4-15,-13 1 0 16,-3 5-41-16,-13 5-6 16,-1 6-29-16,-4 3-84 15</inkml:trace>
  <inkml:trace contextRef="#ctx0" brushRef="#br0" timeOffset="124299.9">24661 8603 191 0,'0'0'110'0,"0"0"-105"16,0 0 8-16,0 0-11 16,0 0 22-16,0 0-13 15,0 0 15-15,50-24-25 16,-48 21 6-16,-2 3-2 16,0 0-5-16,0 0 0 15,0 0-8-15,0 0 6 16,0 0-24-16,0 3 10 15,-11 16 16-15,3-3 19 16,3 5-9-16,-6 1-10 16,11 2 12-16,0-5-6 15,0-1 1-15,5-1-3 0,11-4 28 16,3-2-25-16,6-6 2 16,-1-5-6-16,4 0-3 15,-4 0 2-15,4-16-2 16,-2-3 9-16,-10-5-3 15,-7 0-10-15,-9 5 12 16,0-3-16-16,-22 9 8 16,-7-6-4-16,-2 9 8 15,-1-1-1-15,-1 3 7 16,4 2-6-16,4-1 6 0,6 3-3 16,5 4-11-1,6 0 14-15,8 0-7 0,0 0-2 16,0 0 25-16,0 0 21 15,17 0-20-15,4-2-27 16,7 2-9-16,-4 0-1 16,6-3 1-16,5-2 2 15,-11 5-1-15,4 0 7 16,-15 0-4-16,-2 0-11 16,0 0 6-16,-11 14-17 15,3 1 26-15,-1 7-9 16,1 5 1-16,2 2 18 15,4-5-10-15,5 0 5 16,-4-2-4-16,9-3 7 16,3-3-4-16,0-5 13 15,4-3-10-15,-1-8 17 0,5 0-19 16,-6 0-6-16,-2-11 4 16,-6 0-1-16,-4-7 6 15,-10-1-7-15,-2-5 0 16,0 5 6-16,-19-5-15 15,-14 2 15-15,-4 3-12 16,-7 6 11-16,-2 8-6 16,2-3 2-16,4 2 1 15,5 6-2-15,7-3-8 16,11 3 7-16,10 0-38 16,7 0 2-16,0 0 28 0,2 0-7 15,15 0 16 1,7 0-47-16,3 3 9 0,4-3 10 15,0 0 26-15,8 0-42 16,-4-5 41-16,-6-1 6 16,-6 1 10-16,-15 3-9 15,-3 2 38-15,-5 0-42 16,0 0-3-16,0 13 3 16,-8 6 0-16,-3 5 20 15,3 0-18-15,6 6 22 16,-5-9-12-16,7 0 9 15,0-2-16-15,9-3 27 16,5-8-11-16,8-2 3 16,-1-3-16-16,7-3 4 15,-2 0-18-15,-1-6 12 0,2-15 5 16,-6-4-2-16,-12-1-5 16,-9-4-4-16,0-5 0 15,-21 6 15-15,-24 4-10 16,-6 1 6-16,-11 13-9 15,-6 4-4-15,3 7-18 16,2 0-40-16,11 0-140 16</inkml:trace>
  <inkml:trace contextRef="#ctx0" brushRef="#br0" timeOffset="140798.81">14093 4693 13 0,'0'0'38'0,"0"0"0"16,0 0 15-16,0 0 15 15,0 0-26-15,0 0 13 16,0 0-37-16,14 0 19 16,-14 0-20-16,0 0 20 15,0 0-8-15,0-3 4 16,2 3 2-16,-2 0-22 15,0 0 12-15,0 0-22 16,0 0-6-16,0 0 1 0,0 0 2 16,-11 0-13-16,-15 0 13 15,-12-5 0-15,-9 0 4 16,-7 2-9-16,0-5 17 16,0 3-21-16,5-1 20 15,4 1-20-15,10 5 15 16,6-3-12-16,7 3 4 15,9 0 0-15,4 0 0 16,7 0-11-16,-3 0 8 16,5 14 5-16,0 4-9 15,0 12 20-15,0 11-8 16,0 7 5-16,0 11-6 0,7 6 6 16,4 7-6-16,0 9-4 15,2 5 4 1,1 2-4-16,0 4 10 0,-4-4-16 15,-1-7 16-15,-4-3-8 16,-2-7 0-16,-1 1 0 16,-2-5 0-16,0 0 1 15,4-10-1-15,-2-9 8 16,1-8 2-16,-1-10 0 16,1-8 4-16,-1-9-10 15,2-5 8-15,-1-5 2 16,-3-3-10-16,0 0 27 15,0 0-28-15,2 0 31 0,3 0-29 16,9 0 22-16,8 2-27 16,8 4-1-16,8-3-4 15,6-1 5-15,-4-2-4 16,3 0 12-16,-4 0-12 16,-4 0 17-16,-8 0-25 15,-6 0 16-15,-5 0-8 16,-7 0-5-16,-4 0-14 15,-5 0-11-15,0 0-34 16,0 0-12-16,0-2-88 16,0-7-85-16</inkml:trace>
  <inkml:trace contextRef="#ctx0" brushRef="#br0" timeOffset="141348.69">14147 6046 57 0,'0'0'109'15,"0"0"-74"-15,0 0 7 16,0 0 30-16,0 0-32 15,0 0-16-15,28 0-21 16,-28-9-6-16,-17-4 6 0,-1-3 5 16,-8 0-7-16,2 0 15 15,-6-1-8-15,4 4-2 16,-7 2 54-16,8 1-54 16,6 7 19-16,11 3-23 15,6 0 10-15,2 0-10 16,0 0 38-16,0 0-4 15,0 0-20-15,7 11 5 16,12-3-17-16,7 6-8 16,-5-7 20-16,0 1-32 15,1-2 13-15,3 2 2 16,1-3-18-16,-3 4 7 0,-2-4 9 16,-2 0 0-16,-5 0-5 15,-4 4-8-15,-1-1 15 16,-9 10-14-16,0 6 3 15,0 9 18-15,-9 10-6 16,-7 3 0-16,-3-1 4 16,3-2-9-16,-3 1 14 15,9-4-22-15,-4 0-25 16,0 1-89-16,9-2-137 16</inkml:trace>
  <inkml:trace contextRef="#ctx0" brushRef="#br0" timeOffset="142537.54">14150 7070 26 0,'0'0'79'0,"0"0"-8"16,0 0-23-16,0 0-10 16,0 0-4-16,0 0-31 15,14 0-6-15,-36 0 6 16,-16 0 13-16,-8 0 1 16,-8 0 16-16,-1 0-4 15,4 0 1-15,7 0-18 16,6 0-5-16,3 0 19 15,8 0-26-15,2 0 23 0,11 0-17 16,4 0 4-16,1 0-5 16,7 0 0-16,2 0-1 15,-3 0-2-15,1 11 12 16,2 8-12-16,0 5 23 16,0 11-3-16,0 8-21 15,0 13 1-15,0 9 3 16,0 2-5-16,5 3-2 15,3 6-3-15,0-1 7 16,-3 3-20-16,1-3 34 16,-3-2-24-16,-3-6 11 15,0-3-3-15,2-4 0 16,-2-7 0-16,0-2 0 16,0-10 4-16,0-6-11 15,0-11 20-15,0-8-18 0,0-6 19 16,0-6-12-16,0-4-2 15,3 0 19-15,6 0 0 16,1 2-13-16,9-2-6 16,6 0 0-16,8 0-5 15,2 0 18-15,5-2-26 16,1-4 23-16,-2-7-18 16,-4 2 8-16,0 0 0 15,-8 3-1-15,-2 3-12 16,-4-1 12-16,-4 6-43 15,-7 0 12-15,-8 0-69 16,2 0-28-16,-4 0-101 0</inkml:trace>
  <inkml:trace contextRef="#ctx0" brushRef="#br0" timeOffset="143072.71">14158 8173 66 0,'0'0'31'0,"0"0"-25"0,0 0 25 15,0 0-22-15,0 0 22 16,0 0-5-16,-30-65 6 15,9 49-13-15,-4 2 32 16,1 7-34-16,-4-7-11 16,2 9 33-16,2-1-8 15,3 6 6-15,9-5-17 16,6 5 11-16,6 0-9 16,0 0 8-16,0 0 9 15,0 0-16-15,0 0 11 16,0 0-24-16,13 5-1 15,1-2 8-15,3 2-29 0,4-2 15 16,0 3-6-16,2-4-7 16,-1 4 6-16,-1-6 0 15,0 0-8-15,2 0 10 16,-10 0-6-16,-2 2-4 16,-3 3 5-16,-2 1 3 15,-6 10-39-15,0 11 25 16,0 11 16-16,-3 16 2 15,-19 13-3-15,0-6 15 16,-2 9-24-16,-1-10 6 16,4-1-1-16,-1-8-76 15,6-8-66-15</inkml:trace>
  <inkml:trace contextRef="#ctx0" brushRef="#br0" timeOffset="-29047.18">16043 8944 383 0,'0'0'38'0,"0"0"-35"15,0 0 5-15,0 0 23 16,0 0 27-16,0 0-37 16,0 0-3-16,0 0-17 15,40 19 3-15,-40-19-1 0,0 0 1 16,0 0 13-1,0 0 9-15,0 0 12 0,0 0-18 16,0 0 11-16,0 0-16 16,0 0 11-16,0 0-19 15,0 0 5-15,-7 0-7 16,-16 0 10-16,-3 0 13 16,-10 0-24-16,-8 0 5 15,-7 0 0-15,-20 0 0 16,-2 0-1-16,-8 0-6 15,-6 0 2-15,0 0-1 16,-8-2 1-16,3-7 0 16,-4 1 3-16,7-8-5 0,4 8 7 15,12-5-5 1,3 2 16-16,10 6-14 0,6-1-2 16,8-2 0-16,2 3-3 15,3 2 11-15,3 1-11 16,3 2 4-16,5 0-1 15,4-6 17-15,-2 1-20 16,4 5 1-16,1-3-2 16,2 0 2-16,-1 1 2 15,6-1-1-15,-3 0-2 16,8 3 8-16,-6 0-16 16,1 0 13-16,6 0-9 0,-6 0 6 15,2-5-2 1,4 5-1-16,-4 0 3 0,5-6-7 15,1 6 12-15,6 0-16 16,-2 0-1-16,4 0-26 16,-2 0-62-16,-1 6-34 15,1 24-27-15,2 7-89 16</inkml:trace>
  <inkml:trace contextRef="#ctx0" brushRef="#br0" timeOffset="-28249.13">14638 9759 250 0,'0'0'90'0,"0"0"-55"16,0 0 3-16,0 0 31 15,0 0-20-15,0 0-14 16,17-67-18-16,-17 67 1 16,0 0 5-16,0 13 12 0,0 22-16 15,0 8 19 1,0 11 0-16,-5 5-17 0,0 3 13 15,2 3-15-15,-1-4 9 16,2-4-13-16,2-8-6 16,-3-18-8-16,1-14-1 15,2-9-7-15,-3-8-40 16,3 0-9-16,0 0-36 16,0-8-19-16,3-14-47 15,13 3-96-15</inkml:trace>
  <inkml:trace contextRef="#ctx0" brushRef="#br0" timeOffset="-27822.11">15416 10112 206 0,'0'0'92'16,"0"0"-19"-16,0 0-4 15,0 0 26-15,0 0-19 0,0 0-41 16,46-11-1-16,-46 5-19 15,-16-5 35-15,-12 9-12 16,-2-4 3-16,-5 1-2 16,-1 5-18-16,1 0 11 15,2 0-26-15,2 0 14 16,6 0-19-16,3 0 7 16,6 0-6-16,2 0-1 15,9 0-1-15,0 0-4 16,1 0-8-16,2 0-42 15,-1 0-12-15,3 0-50 16,-2 0 1-16,2 0-78 16,0 0-163-16</inkml:trace>
  <inkml:trace contextRef="#ctx0" brushRef="#br0" timeOffset="-26406.16">15885 9872 406 0,'0'0'60'0,"0"0"-58"0,0 0 3 16,0 0-5-16,38 105 12 15,-38-59-10-15,0 2 9 16,0 6-11-16,-7 0 16 16,0-6-11-16,2-8-5 15,-3-10-8-15,3-17-62 16,-6-7-83-16,0-6-82 16</inkml:trace>
  <inkml:trace contextRef="#ctx0" brushRef="#br0" timeOffset="-26047.93">15841 10004 147 0,'0'0'141'0,"0"0"-46"0,0 0-18 15,0 0 15 1,0 0-23-16,0 0 6 0,19-54-18 16,-10 54 2-16,-1 6-21 15,6 7-31-15,2 11-7 16,3 0 6-16,2 11-12 15,2 0 15-15,1 8-15 16,4 0 7-16,0 0-2 16,3-2-11-16,-4-12 0 15,-5-5 6-15,-8-18-2 16,-7-6 3-16,-2 0-9 16,2-24-2-16,-5-19 0 15,-2-16 13-15,0-6 3 16,0-2 4-16,-5 8-3 0,-1 5 2 15,3 16-6-15,1 11-5 16,2 14-32-16,0 2-49 16,0 11-12-16,0 0-68 15,2 16-196-15</inkml:trace>
  <inkml:trace contextRef="#ctx0" brushRef="#br0" timeOffset="-25463.97">16168 10197 153 0,'0'0'228'16,"0"0"-142"-16,0 0-40 15,0 0 34-15,0 0-24 0,0 0-8 16,84 41-16-16,-65-41-12 16,2 0-16-16,1 0-3 15,0 0 13-15,0-6-10 16,2 1 2-16,-5-6-6 15,-3 3 0-15,-2-5-5 16,-9 2 4-16,-1 0-10 16,-4-2-2-16,0 2 5 15,-12-8-7-15,-9 8 12 16,-4 11-7-16,-2 0 7 16,2 6 6-16,-1 13 6 15,4 8-6-15,0-1 15 0,12 9-4 16,3 0 2-1,7 1 13-15,0 6-9 0,17-6 6 16,10 1-19-16,4-13-1 16,0-5-6-16,2-14-9 15,6-5-38-15,-4-13-23 16,0-22 16-16,-6-13-25 16,-3-6 0-16,-10-5-35 15,-14-3 32-15,1 3-22 16,-3 7 49-16,0 9 10 15,0 6 26-15,0 13 19 16,-3 7 47-16,3 10 28 16,0 7-11-16,0 0 25 15,0 18-5-15,0 14-46 16,8 20-26-16,-2 7 3 0,2 14-1 16,-1 4-4-16,0-4-10 15,0-1 4-15,0-18-8 16,-5-8-7-16,1-19-40 15,-3-16-51-15,0-11-92 16</inkml:trace>
  <inkml:trace contextRef="#ctx0" brushRef="#br0" timeOffset="-25294.18">16678 10327 56 0,'0'0'136'0,"0"0"-30"15,0 0-44-15,0 0-3 16,-59-84-12-16,18 73-11 0,-5 6-19 15,-8-8-1-15,-1 7-12 16,1-7-8-16,10 8-17 16,14-6-30-16,13 5-31 15,12 1-68-15,5-1-62 16</inkml:trace>
  <inkml:trace contextRef="#ctx0" brushRef="#br0" timeOffset="-24849.44">16626 10119 156 0,'0'0'139'16,"0"0"-38"-16,0 0-47 15,0 0 4-15,0 0-20 0,0 0-11 16,47 43-20-16,-40-13-1 16,5 5 10-16,1 0-14 15,-2 0 30-15,2-5-22 16,1-6 15-16,-5-11-24 15,-4-7 14-15,-2-6-15 16,2-6-8-16,1-18 3 16,2-6 0-16,-3-10 0 15,1 2 8-15,-4 9-6 16,-2-1 6-16,3 11-5 16,-3 9 4-16,5 4-2 15,-5 6 2-15,2 0-1 0,10 11 6 16,2 13-7-16,7 11-5 15,7 3-18-15,1 2 13 16,1-5 2-16,-2-11 5 16,-9-16 4-16,-6-8-3 15,-5 0-4-15,0-18 6 16,3-20-3-16,-2-8 3 16,-4 3-5-16,-3 3 1 15,1 8-9-15,2 8-24 16,4 7-36-16,-4 4-53 15,1 7-59-15</inkml:trace>
  <inkml:trace contextRef="#ctx0" brushRef="#br0" timeOffset="-24176.97">17119 10095 62 0,'0'0'111'16,"0"0"-85"-16,0 0 12 15,0 0 11-15,0 0-8 16,0 0-11-16,40 100-9 15,-38-76-12-15,1 0 11 16,3 0 5-16,-1 1-3 16,3-1 3-16,6-5-6 15,2-6 8-15,6 3-3 16,3-10-5-16,1-6-19 16,2 0 1-16,-4-6-1 0,1-18-11 15,-6-6 9 1,-6-13-1-16,-13 3-10 0,0 3 13 15,-13 7-4-15,-17-5-5 16,-8 16 6-16,-11 8 1 16,5 11 2-16,1 0 0 15,5 0 0-15,10 11-2 16,7 8 2-16,7-8 2 16,14 7 2-16,0 1 21 15,9 3-1-15,17-3-14 16,5-6-6-16,4-8-4 15,3-5 0-15,-3 0-7 16,0-5 5-16,-5-14 2 16,-3 3-4-16,-2-3 5 15,-6 0-4-15,-3 3 4 0,-2 8-1 16,-6 3 5-16,-3 5-3 16,1 0-2-16,-3 5-6 15,4 19 3-15,-1 12-7 16,2 1 8-16,-3-2-1 15,-1-5 3-15,-4-12 1 16,2-12 0-16,1-6 6 16,-3 0-4-16,7-17-3 15,5-12 7-15,2-9 36 16,5-4 6-16,2 1 21 16,0 11 12-16,7 12-24 15,-4 12-16-15,4 6-28 0,-4 0-14 16,-5 0-8-16,-1 0-6 15,-4 17-16-15,0-4-5 16,-3 0-45-16,-5 3-37 16,-1-5-5-16,-5-8-57 15,0-3-112-15</inkml:trace>
  <inkml:trace contextRef="#ctx0" brushRef="#br0" timeOffset="-23946.15">17772 9885 266 0,'0'0'160'0,"0"0"-93"16,0 0-13-16,0 0-2 0,0 0-44 15,0 0-7 1,47 132 9-16,-37-48-3 0,4 5 7 16,0 7-5-16,0-1 10 15,-7-10-15-15,-4-20-4 16,-3-17-2-16,0-13-51 15,0-21-37-15,0-14-19 16,-3 0-2-16,3-11-36 16,0-21 60-16</inkml:trace>
  <inkml:trace contextRef="#ctx0" brushRef="#br0" timeOffset="-23682.43">17963 10286 55 0,'0'0'146'15,"0"0"6"1,0 0-20-16,0 0-37 0,0 0-30 15,0 0-43-15,54-48-22 16,-59 59-1-16,-14 7 1 16,-6 1 9-16,1-6 19 15,5 4-15-15,2-9 25 16,12 3-14-16,2-1 37 16,3 4-11-16,16 2 15 15,17 3-39-15,5-1-23 16,-3-1-1-16,4-4-2 15,-4 6-14-15,-3-3-57 16,-2 3-5-16,-11 5-82 16,-5-5-43-16,-12 5-213 15</inkml:trace>
  <inkml:trace contextRef="#ctx0" brushRef="#br0" timeOffset="-17065.84">14723 10878 351 0,'0'0'122'16,"0"0"-92"-16,0 0-6 16,0 0 7-16,0 0 11 15,0 0-13-15,0 0-19 16,6-6 1-16,-6 6-10 15,0 0 12-15,0 0 1 16,-6 0 20-16,-11 14-12 16,-4 8 11-16,0 15-19 15,-7 0-6-15,4 15 9 16,-1-4-13-16,3 6 5 0,6 0-6 16,8-6 0-16,2 6 5 15,6-11-3-15,0-3-4 16,14-10 4-16,7-6-5 15,10-22 0-15,4-2-11 16,9-18-21-16,5-25 22 16,-4-16-18-16,0-8 21 15,-19 7-3-15,-10 12 3 16,-11 13 7-16,-5 5-2 16,-10 6-1-16,-17 5-8 0,-6 8 5 15,-5 6 11-15,-2 5-11 16,2 0-4-16,3 5-27 15,2 6-43-15,8 0-20 16,8 3-59-16,17-4-134 16</inkml:trace>
  <inkml:trace contextRef="#ctx0" brushRef="#br0" timeOffset="-16595.23">15690 11335 122 0,'0'0'174'0,"0"0"-86"16,0 0 1-16,0 0-24 15,0 0-14-15,0 0-22 16,41-19-10-16,-60 14 1 16,-19 5 33-16,-6-6-19 15,-5 6-3-15,1 0-18 16,6-5-9-16,7 5 6 16,8-3-10-16,11 3 2 15,5 0-2-15,6 0-23 16,5-5-26-16,0 5-44 15,0-6-22-15,2-4-94 16</inkml:trace>
  <inkml:trace contextRef="#ctx0" brushRef="#br0" timeOffset="-15742.17">16252 11010 320 0,'0'0'75'16,"0"0"-61"-16,10 78-6 16,-6-41 18-16,-4 9 5 0,0 10-13 15,0 14-15 1,0 8 8-16,5 6-14 0,-3 1 3 16,3-1-3-16,4-14-16 15,-6-22-14-15,-3-29-94 16,0-19-163-16</inkml:trace>
  <inkml:trace contextRef="#ctx0" brushRef="#br0" timeOffset="-15531.43">16440 11077 254 0,'0'0'129'15,"0"0"-69"1,0 0-29-16,5 121 8 0,-5-51-5 15,5 13-18-15,1-3 1 16,4 9 4-16,-1-11-21 16,-1-8 6-16,0-16-6 15,-3-22 0-15,-5-15-53 16,0-17-62-16,0-17-138 16</inkml:trace>
  <inkml:trace contextRef="#ctx0" brushRef="#br0" timeOffset="-15014.15">16501 11502 37 0,'0'0'163'16,"0"0"-48"-16,0 0-38 16,0 0-19-16,0 0-2 15,-100-41-4-15,52 41-48 0,-1 6 22 16,2 4-25-16,2-4 9 16,9-6-5-16,11 0-9 15,14 2 5-15,6-2-1 16,5 0 12-16,9 0-1 15,23 0-11-15,14 0 8 16,10-8-18-16,5-16 8 16,-2 0 0-16,-1 8-17 15,-15-8 5-15,-8 16 3 16,-16 2 11-16,-8 6 0 16,-6 0-6-16,-5 6-2 15,3 18 3-15,-1 0 3 0,-2 8 4 16,4-2 5-16,-4-1 1 15,5 1 8-15,-2-6 1 16,8-8-9-16,-1 3 17 16,4-11-8-16,8-3-5 15,5-5-12-15,0 0 0 16,5-7 1-16,4-15 2 16,1-10-3-16,-4-3-2 15,-10 0 2-15,-10 3-10 16,-13 2 2-16,0 6 2 15,-19 8 0-15,-10 2-6 16,-7 3 12-16,-8 6 3 16,-2-1 3-16,3 6-6 15,3 0-11-15,7 0-8 16,10 6-33-16,13 5-26 0,10 0-30 16,0 2-53-16</inkml:trace>
  <inkml:trace contextRef="#ctx0" brushRef="#br0" timeOffset="-14684.49">17047 11364 123 0,'0'0'89'0,"0"0"46"15,101-42-54-15,-88 36 7 16,-4 6-16-16,-9 0-28 16,0 0-34-16,0 0-10 0,-9 0 0 15,-12 0 20 1,-7 13 12-16,7 9-20 0,7-3-1 15,7 5 5-15,7 6 4 16,0-1 5-16,13 1-18 16,9 2 6-16,2-8-13 15,-3-2 11-15,2-3-11 16,-11-9 2-16,-3-7-2 16,-4 2 0-16,-5-5-1 15,0 0-13-15,-5 0 6 16,-14 0 7-16,-6 0-7 15,1-8-14-15,0-2-21 16,5-9-27-16,3-11-11 0,12 1-14 16,4-14-60-1,12-3-29-15</inkml:trace>
  <inkml:trace contextRef="#ctx0" brushRef="#br0" timeOffset="-14498.97">17366 11034 69 0,'0'0'79'0,"0"0"17"0,0 0-10 15,0 0 4-15,0 0-28 16,0 0-45-16,56 43-14 16,-56 16 3-16,0 19-3 15,0 5 0-15,0 14 1 16,0 0-2-16,0-3-2 16,0-16-8-16,0-24-51 15,0-17-98-15,0-26-139 0</inkml:trace>
  <inkml:trace contextRef="#ctx0" brushRef="#br0" timeOffset="-14320.93">17481 11394 309 0,'0'0'101'16,"0"0"-85"-16,0 0 50 15,-89 0-13-15,44 0-12 16,-2 11-19-16,3-11-20 15,9 8-4-15,6-8-7 16,12 5-46-16,9-5-62 16,8 6-96-16</inkml:trace>
  <inkml:trace contextRef="#ctx0" brushRef="#br0" timeOffset="-13983.11">17794 11405 269 0,'0'0'44'0,"0"0"60"16,0 0-41-16,0 0-12 15,0 0-9-15,0 0-39 16,49-6-3-16,-63 6-9 16,-10 0 9-16,0 6 15 15,-3 7-3-15,8-2-12 16,0 8 14-16,10-6-8 0,6 9 4 15,1 2 11-15,2 6 1 16,0 2 6-16,0 3-7 16,2-6 21-16,1-4-29 15,-3-7 4-15,0-12-17 16,0-1-3-16,-5-5-9 16,-17 0-13-16,-8 0-31 15,-8-16-30-15,1-3-41 16,-1 0-190-16</inkml:trace>
  <inkml:trace contextRef="#ctx0" brushRef="#br0" timeOffset="-172528.56">14744 3833 30 0,'0'0'33'0,"0"0"-4"16,0 0-7-16,0 0 7 16,0 0 13-16,0 0 1 15,0 0 11-15,0 0-19 16,9 0-9-16,-4 0-11 16,-2 0 12-16,3 0-3 15,-4 0-3-15,3 0-3 16,0 0-6-16,4 0 0 15,-6 0-10-15,-1 0 19 16,1 0-7-16,-3 0-14 16,0 0 16-16,0 0-16 15,0 0 15-15,0 0-3 0,0 0-12 16,0 0-4-16,-8 0 4 16,-13 0 11-16,-9 0 6 15,-8 0 7-15,-9 0-10 16,-4 0-6-16,-6 0 5 15,-6-6-3-15,-5-5-6 16,4 3 5-16,3 3-9 16,10-1 2-16,13 4 4 15,11-1-6-15,7 1 5 16,10 2-7-16,5 0 4 16,5 0-1-16,0 0 6 15,0 0 4-15,0 0 16 16,0 0-12-16,0 0 10 0,0 0-19 15,0 0 7 1,0-3-11-16,0 3-4 0,0-3 2 16,0 1-7-16,0-1-15 15,0-5-52-15,0-8-87 16,13-5-246-16</inkml:trace>
  <inkml:trace contextRef="#ctx0" brushRef="#br0" timeOffset="-168708.46">16456 4139 9 0,'0'0'19'0,"0"0"26"16,0 0-4-16,0 0-10 15,0 0-13-15,0 0-2 16,35 0-2-16,-35 0 11 16,3 0 9-16,-1 0-15 15,-2 0 10-15,0 0-8 16,0 0 7-16,0 0-11 0,0 0 5 15,0 0-3 1,3 0 3-16,-3 0-3 0,0 0-11 16,0 0 8-16,2 0-12 15,-2 0 11-15,0 0-11 16,0 0 10-16,0 0-8 16,3 0 5-16,-3 0-1 15,4 0 1-15,-2 0 2 16,1 0-7-16,-1 0 3 15,1-2-8-15,-1-2 9 16,1 4-7-16,1-2 8 16,1 2-4-16,-5-2 3 0,0-1 1 15,0 3-3 1,0 0 2-16,0 0-10 0,0 0 9 16,2 0-6-16,-2 0-6 15,0 0 3-15,0 0-2 16,0 0-5-16,0-3-3 15,-14 0 10-15,-7-2 2 16,-12-3 6-16,-7-3-4 16,-2 0 8-16,-3-2-9 15,1 5 4-15,1-3-1 16,-1 0-4-16,1 3-1 16,-1-5 6-16,1 2-7 15,-1 0 0-15,6 0 5 16,1 1-3-16,4 2-2 15,3 2 1-15,1 1 3 0,3 3-4 16,5-2-1-16,0 4-2 16,2-2 6-16,2-1-8 15,3 3 7-15,1 0-4 16,5 0 0-16,-6 0 0 16,-5 0 4-16,3 0 0 15,0 0-2-15,-3-2 2 16,2-1-5-16,3 3 6 15,-2-3-5-15,3 1 8 16,0-1-10-16,-1 3 8 16,0-3-3-16,4 0-1 15,-4 3 2-15,5-5-2 0,-1 5 0 16,1 0-3-16,4 0 6 16,0 0-9-16,-1-3 10 15,1 3-8-15,0 0 6 16,-4 0-5-16,4 0 6 15,0 0-3-15,-6 0 0 16,3 0 1-16,-1 0-2 16,2-2 5-16,0 2-7 15,2 0 3-15,0 0 0 16,-1 0-7-16,1 0 3 16,2 0 1-16,-5 0 3 15,2 0-4-15,1 0 10 16,3 0-10-16,-4 0 8 0,1 0-7 15,2 0 7 1,-2 0-3-16,-1 0-1 0,1 0 0 16,2 0-1-16,1 0 6 15,-2 0-10-15,1 0 10 16,1 0-9-16,-1 0 9 16,1 0-8-16,-1 0 5 15,1 0-4-15,2 0-1 16,0 0-13-16,0 0-15 15,0 0-50-15,0 2-72 16,0 9-157-16</inkml:trace>
  <inkml:trace contextRef="#ctx0" brushRef="#br0" timeOffset="-156710.57">14468 837 22 0,'0'0'75'15,"0"0"6"-15,0 0-22 16,0 0 21-16,0 0-27 16,0 0-4-16,0 0-21 0,10 0-1 15,-10 0-3-15,0 0-8 16,3 0 10-16,-1 0-21 15,-2 0 2-15,0 0-7 16,4 6-5-16,-1 26-2 16,-1 19 7-16,3 22 14 15,2 16 1-15,0 4-11 16,-2 1 0-16,4-2-5 16,-1-11 10-16,-6-14-15 15,2-11 6-15,-2-16-4 16,-2-12-23-16,0-15-41 15,0-13-57-15,0-13-77 16</inkml:trace>
  <inkml:trace contextRef="#ctx0" brushRef="#br0" timeOffset="-156295.91">14584 923 94 0,'0'0'103'15,"0"0"-8"-15,0 0-38 16,0 0-12-16,0 0-43 16,0 0-2-16,22 9-18 15,-22 23 18-15,0 16 19 16,0 6-1-16,0 2-3 0,0-2-12 16,0-3-3-16,6-8 14 15,10-6-11-15,8-4 30 16,4-6-20-16,1-11 10 15,1-5-18-15,-2-11 15 16,-2 0-20-16,0-19-5 16,-5-14 2-16,0-12-8 15,-4-6 0-15,-8 8 6 16,-4 6-6-16,-5 12 8 16,0 9 1-16,-9 8-11 15,-13 3 8-15,-4 2-4 16,-9 3 9-16,-7 0 0 15,-1 0 0-15,-1 0 2 16,1 0-2-16,8 0-6 16,10 0-39-16,8 3-44 0,12 5-52 15,5-1-46-15</inkml:trace>
  <inkml:trace contextRef="#ctx0" brushRef="#br0" timeOffset="-156100.25">15204 1396 191 0,'0'0'128'15,"0"0"-11"-15,0 0-77 16,0 0 16-16,0 0-20 16,0 0-8-16,10 0-25 0,-10 0-3 15,0 0-7-15,0 0-56 16,-7-5-71-16,1-16-123 15</inkml:trace>
  <inkml:trace contextRef="#ctx0" brushRef="#br0" timeOffset="-155291.13">16010 1474 392 0,'0'0'84'15,"0"0"-40"-15,0 0-32 16,0 0-9-16,0 0-3 16,0 0-23-16,28-5-44 15,-39-8-10-15,-1-12-75 16</inkml:trace>
  <inkml:trace contextRef="#ctx0" brushRef="#br0" timeOffset="-154812.76">16034 1006 23 0,'0'0'143'0,"0"0"-105"16,0 0 1-16,0 0 13 15,0 0-13-15,0 0-24 16,19-42-15-16,-19 42-15 15,0 0-7-15,0 16 4 16,0 8 18-16,-3 16 18 16,3 6 12-16,0 8 3 15,7-1-30-15,12-1 14 16,2-7-11-16,9-2 20 0,-1-8-8 16,4-8-3-16,-3-11 6 15,1-7 3-15,-8-9-2 16,-1 0-13-16,-3-4-18 15,-8-20 7-15,0-21 1 16,-6-9-9-16,-5-16 5 16,0 3 4-16,-13 13-1 15,-9 11-3-15,-2 16 5 16,-1 8-3-16,-1 12-9 16,-2 3 2-16,-2 4 7 15,1 0 2-15,-4 0-8 16,5 0 9-16,-2 0 0 15,11 0-17-15,7 0 3 16,3 0-36-16,9 0-19 16,0 0 17-16,21 0-90 0</inkml:trace>
  <inkml:trace contextRef="#ctx0" brushRef="#br0" timeOffset="-154616.89">16802 1337 301 0,'0'0'76'0,"0"0"-63"16,0 0-5-16,0 0-8 16,0 0-10-16,0 0-35 0,14 5-2 15,-21-5-39-15,-2-5-87 16</inkml:trace>
  <inkml:trace contextRef="#ctx0" brushRef="#br0" timeOffset="-154030.93">17042 999 84 0,'0'0'69'15,"0"0"17"-15,0 0-5 16,0 0-30-16,89-35-2 0,-86 35-20 16,-3 0-29-16,0 2-26 15,0 17 11-15,-3 13 5 16,-7 14 20-16,1 8 4 15,4 5-7-15,5 0-4 16,5 0 5-16,23 0-2 16,5-5 4-16,2-11 3 15,5-8-3-15,-2-13-6 16,0-14 13-16,4-8-16 16,-7-19-1-16,-6-29-19 15,-4-22 19-15,-11-14 0 16,-14-5 0-16,-4 4 4 15,-25 14-3-15,-12 12-1 0,-11 22-5 16,-10 16 3 0,-11 21-18-16,-16 13-10 0,-7 27-13 15,-10 9-36-15,0 1-128 16</inkml:trace>
  <inkml:trace contextRef="#ctx0" brushRef="#br0" timeOffset="-143563.57">15526 953 6 0,'0'0'31'0,"0"0"-9"15,0 0-7-15,0 0 9 16,0 0-5-16,0 0 14 16,0 0-2-16,0 7 11 15,0-7-3-15,0 0-1 16,0 0-7-16,0 0-3 16,0 0 15-16,0 0-2 15,0 0 4-15,7 0-25 0,3 0-19 16,6 0 4-16,1-4-7 15,-1 4 4-15,3 0-2 16,0 0 0-16,0 0-7 16,3 4 0-16,-7 16-6 15,6 1 11-15,0 6-20 16,-5 3 20-16,-2 2-7 16,-6-2 2-16,-3 5 4 15,-5 2-5-15,0 0 8 16,-3 2-10-16,-13-4 7 15,-8-6-16-15,-4-2 15 16,-4-5-6-16,0-7 7 16,-4-6-13-16,0-9-1 15,5 0-29-15,-11-22 32 16,4-10 14-16,-2-12 25 0,2-4-25 16,11 3 16-16,10-1-7 15,12 5 4-15,5 2 0 16,0 0-3-16,22 4-10 15,5 11 0-15,2 11-4 16,7 11-42-16,1 2-83 16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3:38.365"/>
    </inkml:context>
    <inkml:brush xml:id="br0">
      <inkml:brushProperty name="width" value="0.05" units="cm"/>
      <inkml:brushProperty name="height" value="0.05" units="cm"/>
    </inkml:brush>
  </inkml:definitions>
  <inkml:trace contextRef="#ctx0" brushRef="#br0">40 263 176,'0'0'3386,"0"3"-3040,-19 184 1463,18 115-1307,-6-318-1289,7 11 791,-13-247 2822,17 262-2636,20 19-209,1 0 1,2-2-1,47 38 0,-58-55-27,-1 1 0,2-2-1,-1 0 1,1-1 0,0-1-1,1-1 1,0 0 0,0-1-1,0-1 1,37 3 0,-54-7 67,-1-20-360,-2-17 327,-1-1 0,-2 1-1,-16-59 1,-42-111 51,50 167-64,1 2 34,-2-5-5,-1 1 0,-35-71 1,50 113-56,-1-1 1,1 0 0,0 0-1,-1 1 1,1-1 0,-1 0 0,1 1-1,-1-1 1,1 0 0,-1 1-1,1-1 1,-1 1 0,0-1-1,1 1 1,-1-1 0,0 1-1,1 0 1,-1-1 0,0 1-1,0 0 1,0-1 0,1 1-1,-1 0 1,0 0 0,0 0-1,0 0 1,1 0 0,-3 0-1,-5 0-2648</inkml:trace>
</inkml:ink>
</file>

<file path=ppt/ink/ink2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5T08:01:09.628"/>
    </inkml:context>
    <inkml:brush xml:id="br0">
      <inkml:brushProperty name="width" value="0.05292" units="cm"/>
      <inkml:brushProperty name="height" value="0.05292" units="cm"/>
    </inkml:brush>
  </inkml:definitions>
  <inkml:trace contextRef="#ctx0" brushRef="#br0">16643 6557 28 0,'0'0'14'15,"0"0"16"-15,0 0-26 16,0 0 9-16,0 0-13 15,0 0 11-15,0 0-10 16,0 0 2-16,18 0 4 16,-9 0 5-16,-4 0 16 15,4 0-3-15,-1 3 15 16,3-3-15-16,-3 2 23 16,-3 1-16-16,3-1 17 0,-3-2 3 15,-2 0-21-15,1 0 16 16,-4 0-27-16,0 0 27 15,0 0-38-15,0 0 26 16,0 0-35-16,0 0 17 16,0 0-17-16,0 0 1 15,0 0-7-15,-17 0 4 16,-13 0-2-16,-10 0 8 16,-7 0 28-16,-2 0-23 15,-8 0 10-15,-6 0 0 16,-1-7-4-16,-6 1-5 15,-10 1-4-15,-4-1 27 16,-3 1-29-16,-8 2 15 0,0 0-10 16,-5 3-4-16,5-2 6 15,8 2-10-15,0 0 3 16,11 0-2-16,-1 0-4 16,2 0 12-16,4 0-13 15,3 0 16-15,6 0-20 16,2 0 21-16,6 0-18 15,5 0 12-15,0 0-3 16,11 0-5-16,2 0 1 16,6 0-9-16,4 0 24 15,4 0-32-15,0 0 33 16,0 0-28-16,1 0 18 0,4 0-10 16,-4 0 3-16,2 0 0 15,0 0-5-15,-3 0 16 16,0 0-25-16,-6 0 29 15,5 0-31-15,-1 0 29 16,1 0-23-16,4 0 10 16,0 0-3-16,5 0 2 15,2 0 2-15,0 0-13 16,1 0 28-16,1 0-34 16,1 0 30-16,2 0-27 15,-2 0 22-15,1 0-9 16,1-3 2-16,0 1 0 15,2 2-4-15,3 0 17 0,-1-4-30 16,3 4 37 0,-4 0-34-16,4 0 28 0,0 0-21 15,0 0 7-15,0 0-13 16,0 0-23-16,0 0-71 16,0 0-33-16,0 0-282 15</inkml:trace>
  <inkml:trace contextRef="#ctx0" brushRef="#br0" timeOffset="10274.34">19913 6656 6 0,'0'0'32'15,"0"0"-8"-15,0 0 13 16,0 0-7-16,0 0 13 16,0 0-17-16,0 0 19 15,0 0-20-15,18 0 13 16,-12 0-17-16,-1 0 18 16,-5 0 9-16,3 0-25 15,-3 0 18-15,3 0-34 16,-3 0 19-16,0 0-18 15,0 0-16-15,0 0 6 0,0 0-2 16,-3 0-1 0,-19 0 5-16,-16 3-9 0,-19 10 19 15,-8-2-8-15,-8 3 3 16,-14-1 7-16,-8 0-6 16,-11 1 13-16,-1 0-4 15,2-1 4-15,-1-5-3 16,9-5-15-16,-2-3 6 15,5 0 4-15,1-11 2 16,3-5-5-16,3-1 0 16,3-2-7-16,8 1 15 15,8-1-14-15,9 0-1 16,1 1-1-16,7-1 8 16,5 3-15-16,5-1 23 0,9 4-25 15,5 2 20-15,5 3-15 16,6 0 6-16,2 5-2 15,3 0 0-15,3 3 9 16,5-2-18-16,1 2 22 16,-1-3-22-16,3 3 21 15,0 0-24-15,0 0 3 16,0 0-6-16,0 0-13 16,0 0-8-16,0 0 0 15,0 0-43-15,0-5 6 16,8 2-78-16</inkml:trace>
  <inkml:trace contextRef="#ctx0" brushRef="#br0" timeOffset="-73772.46">2658 8434 175 0,'0'0'113'0,"0"0"-88"16,0 0 27-16,0 0 4 15,0 0-14-15,0 0-36 16,0 0-1-16,0 0 14 15,6-38 23-15,-10 13 5 16,4 1-20-16,-2 3 12 16,2 5-23-16,0 0 21 15,0 8-15-15,0 2 2 16,0 6-4-16,0 0 0 0,0 6-20 16,0 18 9-16,2 11-3 15,7 10-5-15,-4 9 6 16,2 8 2-16,0 5-10 15,1-13 1-15,-2 0 0 16,-4-17-4-16,-2-7-18 16,3-11-52-16,0-3-50 15,-3-10-31-15,8-4-112 16</inkml:trace>
  <inkml:trace contextRef="#ctx0" brushRef="#br0" timeOffset="-73607.52">2883 8716 453 0,'0'0'158'15,"0"0"-113"-15,0 0-27 16,0 0-17-16,0 0-2 16,0 0-44-16,9-11-96 15,-9-5-243-15</inkml:trace>
  <inkml:trace contextRef="#ctx0" brushRef="#br0" timeOffset="-73156.02">3012 8345 383 0,'0'0'141'0,"0"0"-65"15,0 0-10-15,0 0-13 16,0 0 30-16,0 0-66 16,19 19-8-16,-9 13-8 15,-1 14 8-15,-2 7-9 16,2 1 0-16,-1-5-2 15,3-3 3-15,-4-7-7 16,-4-6-49-16,3-9-28 16,-1-3-36-16,-2-4-25 15,8-1-56-15</inkml:trace>
  <inkml:trace contextRef="#ctx0" brushRef="#br0" timeOffset="-72974.36">3362 8850 521 0,'0'0'138'0,"0"0"-82"15,0 0 37-15,0 0-42 16,0 0-27-16,0 0-24 16,5-8-9-16,-5-3-60 15,0-2-81-15,0-6-56 16,0-2-243-16</inkml:trace>
  <inkml:trace contextRef="#ctx0" brushRef="#br0" timeOffset="-72539.54">3459 8347 151 0,'0'0'232'0,"0"0"-100"15,0 0-75-15,0 0 28 16,0 0 2-16,0 0-35 16,42-13-46-16,-35 50-2 15,7 12-8-15,0 13 8 0,2 0-9 16,-3-3 5-1,-2-5-6-15,0-14-57 0,-8-8-41 16,2-8-10-16,0-7-34 16,9-9-102-16</inkml:trace>
  <inkml:trace contextRef="#ctx0" brushRef="#br0" timeOffset="-72207.03">3919 8735 515 0,'0'0'138'16,"0"0"-117"-16,0 0 2 16,0 0-6-16,0 0-17 15,0 0-10-15,0-6-30 16,0-5-80-16,0-2-36 0,0-6-106 15</inkml:trace>
  <inkml:trace contextRef="#ctx0" brushRef="#br0" timeOffset="-71990.41">4060 8364 379 0,'0'0'139'0,"0"0"-97"16,0 0 18-16,0 0 15 16,0 0 7-16,0 0-49 15,10 48-31-15,-8 17-2 16,7 20-4-16,-4 4-24 16,4 0-106-16,-1-8-71 0</inkml:trace>
  <inkml:trace contextRef="#ctx0" brushRef="#br0" timeOffset="-63921.67">5094 8417 6 0,'0'0'128'16,"0"0"-78"-16,0 0-2 16,0 0 9-16,0 0-3 15,0 0-16-15,0 0 44 16,0 0-13-16,-16 43 12 15,8-32-25-15,-1-5 17 16,-5 2-21-16,7-3-17 16,-2-5 0-16,4 0-3 15,5 0 10-15,0 0-21 16,0 0 27-16,0 0-38 0,14-13 5 16,5-6-15-1,8-3-4-15,2-2-7 0,4 8-27 16,-3 8 4-16,-3 2-8 15,-2 6 14-15,-6 11-34 16,-3 16 12-16,-8 11-3 16,-6 10 44-16,-2 3 2 15,0 0 7-15,-7-2 14 16,-4-9-8-16,-2-8 24 16,-1-2 10-16,0-11 1 15,9-6-24-15,-1-10 32 16,6 2-4-16,0-5 9 15,0 0-3-15,0 0-22 16,9 0-11-16,10 0-7 0,7 0-22 16,2-10-18-1,5-1-8-15,-3-6-45 0,-4-1-5 16,2-7-33-16,1-1-11 16,-1-9 17-16,-4-6-62 15,1-2 11-15,-4 8 80 16,-4 6 85-16,-1 10 31 15,-5 0 67-15,-3 14-27 16,-6-3 49-16,-2 8 3 16,0 0-59-16,0 0-17 15,-2 19-27-15,-17 7 52 16,0 4-35-16,3 3 6 16,2 4-23-16,6-10-2 0,6 5-7 15,2-2-10-15,0 0 7 16,2-4 0-16,15-2-3 15,1-5 2-15,1-3-8 16,3-8 5-16,-6 1-8 16,1-4 4-16,-12 3 0 15,1-8 0-15,-6 0 5 16,0 0-13-16,0 0-2 16,-17 5 10-16,-10-5 2 15,-6 0 18-15,0 0-19 16,-2 0 1-16,6 0-2 15,-4-11-29-15,3-5-22 16,6-8-71-16,4-6-12 16,10-2-127-16</inkml:trace>
  <inkml:trace contextRef="#ctx0" brushRef="#br0" timeOffset="-63760.49">5376 8584 67 0,'0'0'336'0,"0"0"-191"16,0 0-54-16,92-32-1 15,-62 24-42-15,1-5-36 16,-5 2-12-16,-3 3-12 16,-2 2-18-16,1 3-44 15,-1 1-6-15,4 2-38 16,-3 0-23-16,3 0-38 16</inkml:trace>
  <inkml:trace contextRef="#ctx0" brushRef="#br0" timeOffset="-63436.72">5816 8495 44 0,'0'0'135'0,"0"0"-25"16,0 0-11-16,0 0-26 16,0 0-27-16,0 0-7 15,-13 17 21-15,-9 4-4 16,9 6-41-16,2 3 17 16,6 2-12-16,5-3-3 15,0 1-11-15,0 0 2 16,12-4-6-16,8 1-2 15,2-8 0-15,2-3-13 16,1-2 10-16,-4-12-2 0,-7 4 0 16,-6-3 10-16,-8-3-4 15,0 0-1-15,0 0-2 16,-12 0-1-16,-14 0 3 16,-4 0 7-16,-3 0 1 15,0-6-16-15,-2 1-5 16,6-9-29-16,1 4-39 15,7-9-3-15,2-3-61 16,8 3-81-16</inkml:trace>
  <inkml:trace contextRef="#ctx0" brushRef="#br0" timeOffset="-63288.59">5642 8590 51 0,'0'0'333'0,"0"0"-165"0,87-52-64 15,-52 34-30-15,4-4-10 16,-6 1-45-16,-4 4-8 15,-8 6-11-15,-4 6-18 16,-3 3-44-16,-1 2-40 16,-5 11-90-16,6 13-234 15</inkml:trace>
  <inkml:trace contextRef="#ctx0" brushRef="#br0" timeOffset="-63107.3">6167 8764 590 0,'0'0'121'0,"0"0"-52"0,0 0-20 15,0 0-14-15,0 0-35 16,0 0-3-16,19 3-33 16,-28-3-83-16,-7-14 2 15,6-4-126-15</inkml:trace>
  <inkml:trace contextRef="#ctx0" brushRef="#br0" timeOffset="-62190.39">6262 8590 353 0,'0'0'162'16,"0"0"-130"-16,0 0 11 15,0 0 24-15,82-81-51 16,-58 62-14-16,-1 3 4 15,0 8-12-15,-1 0 2 16,-4 8-2-16,1 8-3 0,-5 16 1 16,0 13 3-16,-6 12 5 15,-3-3 8-15,-5 0 0 16,0-9 12-16,0-2-7 16,0-11 29-16,0 1-8 15,0-15 32-15,0-2-26 16,0-2 33-16,11-6 6 15,5 0-58-15,8 0-20 16,4 0 1-16,5-22-4 16,0-5-38-16,-1-2 10 15,0-9-36-15,-2 0 32 16,-5 6-27-16,-6 8 12 0,-9 8 21 16,-1 5-4-16,-4 8 24 15,-5 3 8-15,0 0-8 16,3 0 10-16,-3 8-2 15,0 14 0-15,0 8 6 16,0 2 12-16,0 3-10 16,0-6-3-16,0 3-2 15,6-4 19-15,6 1-17 16,5-2 10-16,2-3-13 16,0-2 6-16,-1-15-8 15,-4 2 1-15,-2-1-1 16,-7-8 1-16,-5 5-11 15,0-5 8-15,0 0 1 16,-3 0-29-16,-21 6 30 0,-6-1 0 16,-8 3 4-16,-6 0 2 15,1-3-5-15,2-5 0 16,3 0-1-16,9 0-7 16,1-8-57-16,9-10-14 15,8-12-71-15,6 1-22 16,5-7 7-16,0 12 40 15,11 0 124-15,11 2 5 16,-1 4 102-16,9 4 20 16,-1-2 4-16,8-3 7 15,-2 6-47-15,3-9-12 16,-3 7-43-16,1 1-32 16,-8 0-1-16,0 3-6 15,-4 4-51-15,-1-4 17 0,-4 5-54 16,0 1-32-16,-3 2-33 15,0 3-21-15</inkml:trace>
  <inkml:trace contextRef="#ctx0" brushRef="#br0" timeOffset="-61888.33">7136 8552 10 0,'0'0'146'0,"0"0"0"16,0 0-56-16,0 0 24 16,0 0-48-16,0 0-38 15,33-14-18-15,-33 14-6 16,0 11-4-16,0 13 7 15,0 1 7-15,0-1-7 16,0 0 10-16,5 6-17 0,6-6 10 16,5-2 2-16,1-1-8 15,2 3 0-15,-3-2 1 16,-2-12-2-16,-4-2 2 16,-1-2 4-16,-9-6-9 15,0 2 18-15,0 1-18 16,-14-3 1-16,-11 6 21 15,-7-6-19-15,0 2 0 16,-4-2 7-16,6 0-20 16,2 0 6-16,2-8-24 15,4-3-47-15,6-7-10 16,2-7-61-16,5-2-57 16</inkml:trace>
  <inkml:trace contextRef="#ctx0" brushRef="#br0" timeOffset="-61724.06">7049 8622 244 0,'0'0'218'16,"0"0"-113"-16,98-24-49 16,-60 5 10-16,0 0-30 15,-3 3-15-15,-5-3-17 16,-6 6-8-16,-7 7-11 16,-6 1-54-16,-1 5-24 15,4 0-86-15,-3 0-154 16</inkml:trace>
  <inkml:trace contextRef="#ctx0" brushRef="#br0" timeOffset="-61511.42">7584 8807 519 0,'0'0'130'0,"0"0"-128"16,0 0 3-16,0 0-5 15,0 0-13-15,0 0-53 16,8-11-96-16,-8-2-83 16</inkml:trace>
  <inkml:trace contextRef="#ctx0" brushRef="#br0" timeOffset="-60785.97">7867 8557 247 0,'0'0'86'0,"0"0"-55"15,0 0 11-15,0 0 28 16,0 0-17-16,0 0-22 15,46-56-16-15,-46 56-15 16,0 0 0-16,0 0 4 16,0 0-8-16,0 19 8 15,0-1 30-15,0 6-15 16,3 6-1-16,4 0-4 16,2-8-12-16,5-4 11 15,-2-4-13-15,5-4 20 16,4-4-19-16,7-6 9 15,0 0-5-15,1-3-9 16,-2-18 4-16,-3-12-1 16,-2 1-3-16,-8-11 8 0,-8 8-8 15,-6 5 12-15,0 6-16 16,-16 2 2-16,-15 15 5 16,-7 7-12-16,-11 0 13 15,-5 7 4-15,-2 15-2 16,4-3 0-16,3-3-2 15,7 3 0-15,13 0-30 16,10-3-26-16,10 0-52 16,9 6-10-16,12-6-19 15,26 0-108-15</inkml:trace>
  <inkml:trace contextRef="#ctx0" brushRef="#br0" timeOffset="-60601.34">8244 8794 499 0,'0'0'116'0,"0"0"-97"15,0 0-17-15,0 0-4 16,0 0 0-16,0 0-20 16,0 0-37-16,5-11-53 15,9-8-65-15</inkml:trace>
  <inkml:trace contextRef="#ctx0" brushRef="#br0" timeOffset="-60140.82">8692 8566 130 0,'0'0'229'16,"0"0"-197"-16,0 0-29 0,0 0 70 16,0 0-2-16,0 0-32 15,0-33-30-15,0 33-6 16,0 0-3-16,-3 11 0 15,-4 5 26-15,-2 8-9 16,6 3 8-16,3 0-23 16,0 0 23-16,3-3-20 15,13-6 6-15,5-3-7 16,2-8 3-16,1-7 7 16,6 0-14-16,3-16 0 15,0-21 8-15,-2-12-15 16,-12-16 14-16,-10 6-1 15,-9 5-3-15,-19 17 0 16,-25 7-3-16,-18 23-8 16,-20 7 4-16,-12 37-15 0,-16 22-45 15,8 6-99-15,9 4-249 16</inkml:trace>
  <inkml:trace contextRef="#ctx0" brushRef="#br0" timeOffset="-50166.97">2951 9238 9 0,'0'0'25'16,"0"0"2"-16,0 0-3 15,0 0 2-15,0 0 8 16,0 0 51-16,0 0-33 16,0 0 18-16,-19-73-16 15,19 57 3-15,0 5-11 16,0 3-10-16,0 3 5 0,0 5-20 16,0 0 14-16,0 0-20 15,0 7 2-15,0 23-11 16,0 16 6-16,0 8-12 15,0 18 1-15,0-2 0 16,0 8 4-16,6 0 3 16,2 0-7-16,2-5 41 15,4-8-12-15,0-15 12 16,-6-9-27-16,0-23 9 16,-2-7-14-16,-4-11-4 15,-2 0-1-15,6 0 5 16,2 0-20-16,13-5-9 0,5-14-1 15,6 3-39 1,-3 3-3-16,-4 2-45 0,-6-3-36 16,0 4-77-16</inkml:trace>
  <inkml:trace contextRef="#ctx0" brushRef="#br0" timeOffset="-49690.57">3266 9740 201 0,'0'0'93'0,"0"0"-63"15,0 0-3-15,0 0 31 0,0 0-8 16,0 0-28-16,25 0 4 16,-25 0-22-16,0 0 23 15,0 0-11-15,0 0 7 16,0 0-12-16,-6-5 0 15,-15-6 21-15,-7 0 8 16,-7-2-7-16,3 0-25 16,0 2 11-16,1 3-14 15,10 5 4-15,5 1-1 16,7 2 6-16,6 0-6 16,3 0 11-16,0 0 25 15,6 0-27-15,13 0-10 0,13 5-5 16,4 3-4-1,2-8-20-15,0 5 11 0,2-5-5 16,-4 0-12-16,-6 0 6 16,-9 0 3-16,-4 6 12 15,-9-1-1-15,-3 14 6 16,-5 5 4-16,0 11 1 16,0 13 3-16,-16 6 2 15,-3 0-6-15,-2-6 2 16,-2 1-8-16,-1-12-15 15,3 4-68-15,-2-17-119 16</inkml:trace>
  <inkml:trace contextRef="#ctx0" brushRef="#br0" timeOffset="-46405.47">3826 9681 175 0,'0'0'151'0,"0"0"-81"16,0 0-27-16,0 0 9 15,0 0 3-15,0 0-25 16,13-16-29-16,-13 16 22 15,0 0-13-15,0 0 28 16,0 0-26-16,0 0 24 16,0 0-17-16,0 11 6 15,0 13-12-15,-7 6-11 16,-4 12 0-16,-1 4 6 0,5-3 0 16,2-2-6-16,5 2 14 15,0-8-15-15,0-3 13 16,10 3-12-16,6-11 0 15,9-13-4-15,2-3 2 16,3-8-5-16,5 0-2 16,0-19 2-16,1-16-10 15,-4-8 10-15,-8 0-14 16,-10 3 6-16,-11 5 11 16,-3 3-10-16,-5 2 8 15,-20 0 0-15,-2 12-2 16,-3 1 12-16,3 9-7 0,0 8 2 15,3 0-2 1,-1 0-3-16,3 0-26 0,3 3-24 16,5 8-54-16,9-11-8 15,5 11-77-15</inkml:trace>
  <inkml:trace contextRef="#ctx0" brushRef="#br0" timeOffset="-45994.13">4122 9746 229 0,'0'0'137'15,"0"0"-57"-15,0 0 3 0,0 0-23 16,0 0-5 0,0 0-43-16,11 72 2 0,-11-36-12 15,0 1 10-15,0 0-2 16,0-2 0-16,5 1 8 15,4-7-17-15,3 1 2 16,9-12 7-16,-3-4-20 16,6-9 10-16,0-5-4 15,7 0-16-15,-1-24 5 16,-4-13 0-16,-3 2 1 16,-11 5 14-16,-5-5-5 15,-7 8-5-15,0 5 15 0,-14-2-10 16,-14 8 10-1,-1 8 0-15,-6 8 9 0,0 0-11 16,-1 6 2-16,4 5 0 16,-1 7-10-16,5-5-10 15,7-7 0-15,9-1-45 16,10 1-9-16,2-6-39 16,9 0-17-16,17 0-124 15</inkml:trace>
  <inkml:trace contextRef="#ctx0" brushRef="#br0" timeOffset="-44971.87">4396 9818 25 0,'0'0'136'15,"0"0"-41"-15,0 0 2 16,0 0 13-16,0 0-57 0,0 0-8 16,19 32-14-16,-19-2-8 15,0 5-3-15,0 3 11 16,3-3-3-16,8-6-12 15,3 1 7-15,5-11-20 16,0-1 6-16,-1-7-6 16,6 0-5-16,4-11 2 15,-1 0-29-15,3-19 6 16,0-8 8-16,-11-3 9 16,-3-1 4-16,-11 1-7 15,-5 6 13-15,0 0-4 16,-21 5 0-16,-12 8 12 0,-2-8 11 15,-5 14-18-15,2 5-4 16,1 0 9-16,2 0-20 16,9 0-13-16,9 0-12 15,10 0-39-15,7 0-9 16,0-6-11-16,12-10 33 16,21 3-34-16,7-6 53 15,4 0 42-15,-3 3 8 16,-2 3 25-16,-8 7 5 15,-3 1 17-15,-12 5 6 16,-2 0-2-16,-9 0 1 16,-2 16-38-16,-1 8 18 15,-2 3-30-15,0 6 20 16,0-2-23-16,0-6 20 16,0 4-12-16,7 1 7 0,5-6-14 15,5 0-8-15,1-2 2 16,5-9-2-16,4-7-13 15,-2-6-29-15,6-6 2 16,2-18-3-16,0-5 39 16,-6-7-3-16,-10 1 7 15,-10 6-2-15,-7 2 8 16,-5 3 2-16,-22 8-5 16,-6-3 22-16,-10 8-7 15,-1 9-1-15,-1 2-2 0,7 0-12 16,5 2-3-1,14 9 0-15,5-6 0 0,9-5-9 16,5 3 7 0,0-3-8-16,19 0 5 0,10 0-45 15,13 0 24-15,3-3 2 16,-1-7 22-16,5-4 1 16,-8 9 1-16,-6-1 3 15,-11 6-2-15,-13 0 11 16,3 11-11-16,-6 8 16 15,-2 11-15-15,-4-1-2 16,1 3 17-16,-3 3 0 16,0-5 8-16,7 0-23 15,2-6 23-15,5 0-9 16,2-11 1-16,3 3-14 0,3-10-1 16,-1-4-2-16,9-2-12 15,1-2-11-15,-2-22 0 16,1-11 19-16,-2 5-6 15,-13 0 4-15,-9 6 6 16,-6 0-1-16,0 5 1 16,-19-2-3-16,-11 7 2 15,-3 1 2-15,-7 8-1 16,-7-1 4-16,1 1-8 16,3 5-30-16,7 0-9 15,15 0-64-15,12 0-29 16,9 0-68-16</inkml:trace>
  <inkml:trace contextRef="#ctx0" brushRef="#br0" timeOffset="-44255.59">5314 9789 62 0,'0'0'69'0,"0"0"24"16,0 0-2-16,0 0-12 15,0 0-33-15,0 0-26 16,41 29 8-16,-41-10-9 15,0 11 1-15,0-1-3 16,7-4 1-16,5 4 1 16,4-5-8-16,3-5 12 15,0-6-18-15,6 4 2 0,-4-12-5 16,3-5-4-16,4 0-7 16,1-22 0-16,1-7 6 15,-5-3-2-15,-6 8-3 16,-11-1 11-16,-6 9-7 15,-2 3 2-15,-5 0-1 16,-22 2 6-16,-11 0 2 16,-11 11 15-16,-8 0-19 15,0 0 0-15,6 0-1 16,10 5-1-16,14 1-29 16,15 1-4-16,10-3-18 15,2 3-21-15,6-7 37 0,21 0-24 16,13-5-46-1,12-14 81-15,6-5 23 0,-2 5 4 16,-4-5 2-16,-12 19-1 16,-5-1 25-16,-7 6 4 15,-9 0-22-15,-5 13-4 16,-7 9 11-16,0 5 10 16,-7 6-5-16,0 4 17 15,0-2-11-15,0-3-1 16,-9 3-8-16,6 0 5 15,3-3 3-15,0-2-11 16,0-6 14-16,19-2-24 16,5-9 19-16,4-13-25 15,7 0-2-15,6-5-11 16,5-22 13-16,1-8 0 0,-7-13 1 16,-5 2-4-1,-11 8 3-15,-15 9-4 0,-9 7 8 16,0 3-8-16,-9 11 5 15,-23 3-1-15,-14 5 6 16,-8 0 17-16,-4 0 0 16,1 0-22-16,6 11-2 15,10-4-15-15,9-1-13 16,8-1-82-16,12 1-60 16</inkml:trace>
  <inkml:trace contextRef="#ctx0" brushRef="#br0" timeOffset="-43513.47">6213 9776 11 0,'0'0'157'0,"0"0"-59"16,0 0-2-16,0 0-31 16,0 0 32-16,0 0-21 15,0-46-5-15,0 46-8 16,0 0-12-16,0 13-6 0,8 22-39 16,5 13-2-16,3 17 6 15,-2-6-12-15,0 0 7 16,-6-5-5-16,0-16 0 15,-5-9 0-15,0-15-7 16,-3-9-9-16,0-5-4 16,0 0-67-16,0 0-6 15,0-8-29-15,0-3-22 16,0 0-169-16</inkml:trace>
  <inkml:trace contextRef="#ctx0" brushRef="#br0" timeOffset="-43238.58">6514 10058 546 0,'0'0'110'15,"0"0"-33"-15,0 0-74 16,0 0-3-16,0 0-11 16,0 0-56-16,41-11-131 0,-57 0-81 15</inkml:trace>
  <inkml:trace contextRef="#ctx0" brushRef="#br0" timeOffset="-41806.39">6805 9765 89 0,'0'0'61'16,"0"0"27"-16,0 0 14 16,0 0-25-16,0 0 0 15,0 0-31-15,0 0 2 16,0 0-30-16,0 0 15 15,0 0-21-15,0 0 11 16,0 11-10-16,0 7-12 16,0 9 1-16,0 8 4 15,0 5-5-15,0 3 4 16,0-2-7-16,0-4 8 16,0-7-9-16,0-6 6 15,2 0-3-15,9-13 0 0,3-5-9 16,5-6 6-16,3-6-16 15,2-18 17-15,3-11-15 16,1-8 10-16,-2-5-18 16,-7 2 10-16,-7 8-15 15,-10 9 17-15,-2 7 6 16,-5 14-11-16,-17-3 15 16,-2 3 3-16,-7 8-6 15,-4 0 14-15,0 0-7 16,-3 0-1-16,5 0-2 15,3 0-22-15,9 8-28 16,13 3-55-16,8-6-127 0</inkml:trace>
  <inkml:trace contextRef="#ctx0" brushRef="#br0" timeOffset="-40440.69">7141 9730 343 0,'0'0'120'16,"0"0"-95"-16,0 0 3 15,14 83-15-15,-22-51 25 16,-6 1-24-16,1 4 0 16,5-7-10-16,5 2 12 0,3 0 5 15,0-5-14-15,11-3 14 16,16-2-20-16,2-9-1 15,7-13 5-15,5 0-12 16,-1-11 4-16,-4-13 1 16,-4-2-11-16,-10-4-4 15,-8 0 16-15,-14 9 2 16,0-4-11-16,-3 7 10 16,-18-1-7-16,-9-5 14 15,-6 0-7-15,1 7 5 16,-9 4 6-16,6 0-7 15,0 7-1-15,6 1-6 16,10 5 9-16,8 0-13 0,12 0 4 16,2 0 1-16,2 0 2 15,20 0 0-15,13 0-14 16,7 0-1-16,-2 0 12 16,4 0-4-16,-6 0 2 15,-6 0-2-15,-5 0 2 16,-11 0 1-16,-2 5 1 15,-6 3 3-15,-2 8 0 16,-6-2 11-16,3 10-11 16,-3 0 24-16,0 3-21 15,0 0 19-15,0 2-19 16,5 1 10-16,3-11-5 16,2-1 12-16,7-1-1 15,-1-12-15-15,6 1 3 0,5-6-7 16,0 0-2-16,3-22-24 15,-5 3 20-15,-3-5-19 16,-9 0 15-16,-10 5 3 16,-3 0-6-16,0 9 12 15,-21-7-6-15,-7 9-3 16,-7-3 20-16,-3 6-8 16,-4 3-2-16,2-1 10 15,5 0-7-15,4 3-3 16,15 0 0-16,6 0 4 15,10-5 0-15,0 5-1 16,19-6 15-16,11-1-12 0,13-4-12 16,4 0 5-16,-2-3-2 15,2 9-6-15,-10 5 6 16,-6 0-3-16,-8 0-9 16,-6 11 13-16,-3 13-15 15,-7 6 8-15,2 2 6 16,-4 3 3-16,4-6 1 15,-2 6 3-15,2-5-4 16,1 2 3-16,7-8-7 16,2-7 15-16,3-4-7 15,2-8-1-15,6-5-3 16,3-5-2-16,5-25 2 16,0-2 0-16,-5-3-1 0,-10-5-5 15,-9 2 5-15,-9 9-8 16,-5-1 16-16,-5 6-16 15,-22 2 6-15,-11 14 3 16,-5 3 7-16,-4 5 3 16,-2 0 0-16,12 0-6 15,6 5-7-15,12 1 13 16,9-6-11-16,8 0 7 16,2 2 9-16,2 3 3 15,22-1-18-15,6-4 0 16,8 0 0-16,5 0-8 15,4 0 13-15,-1-9-15 0,-3 7 17 16,-8 2-16-16,-9 0 9 16,-5 2-6-16,-7 20-11 15,-2-4 3-15,-3 1 13 16,-4 5 2-16,4 1-6 16,-4 2 13-16,3 2-6 15,6 3 0-15,2-2 4 16,5-6-2-16,7 0-1 15,5-7 15-15,2-4-16 16,8-13-3-16,-1-5 9 16,3-20-16-16,-4-12 11 15,-8-4-8-15,-9-1 8 16,-13 6-3-16,-11 1 4 16,-6 9-3-16,-23 4 8 15,-15 9-8-15,-8 13 9 0,-7 0-10 16,-4 8-14-16,-2 8-53 15,1-8-71-15,1 0-182 16</inkml:trace>
  <inkml:trace contextRef="#ctx0" brushRef="#br0" timeOffset="-38974.08">8733 9843 42 0,'0'0'149'0,"0"0"-83"16,0 0-8-16,0 0-11 15,0 0 13-15,0 0-24 16,33-76-5-16,-33 76-29 0,-9 0 0 16,-5 0 5-16,-2 9-6 15,-1 15 34-15,1 8-29 16,6 3 7-16,5-3-3 16,5 0 0-16,0 0 3 15,0-2-6-15,13-14 5 16,5-2-9-16,5-7-6 15,1-3 13-15,9-4-14 16,0-11 8-16,2-13-7 16,-5-1 7-16,-3 1-8 15,-11 0 4-15,-11 5 0 16,-1 3-3-16,-4 3 6 16,-9 2-8-16,-15-2 2 0,-11 7-3 15,-7 3 12-15,4 3-1 16,3 0-5-16,2 0 0 15,9 0 4-15,8 3-3 16,11-1-1-16,1-2 9 16,4 0 4-16,4 0 2 15,15 0-3-15,7 0-11 16,10-7-1-16,1-4 0 16,2-3 1-16,-3 9-6 15,-12 5 10-15,-5 0-14 16,-3 8-6-16,-2 14 1 15,-4 2-1-15,-1 5 15 16,2 1 2-16,-1-3 3 16,4 0-2-16,2-1 1 0,6-4 0 15,-1-3 0-15,7-3-2 16,-2-3-2-16,2-7 0 16,0-6 3-16,-4 0 4 15,3-22-7-15,-3-8-3 16,-5-1-4-16,-5-10 8 15,-9 9-8-15,-5 2 6 16,0 1-2-16,-24 10 2 16,-6 14-4-16,-13 5 3 15,-9 5-2-15,-5 19 2 16,0 0-3-16,5 1-1 16,3-12-36-16,16 3-21 15,7-8-58-15,9-3-90 0</inkml:trace>
  <inkml:trace contextRef="#ctx0" brushRef="#br0" timeOffset="-37947.39">9441 9776 105 0,'0'0'134'0,"0"0"-58"15,0 0-27-15,0 0-5 16,19-84 20-16,-19 79-12 15,0 5-30-15,0 0 8 16,0 0 7-16,4 18 20 0,1 12-37 16,0 13-2-16,4 11-17 15,1 5 12-15,-4 0-8 16,-1-5-3-16,-2-17 0 16,-3-7 4-16,0-14-12 15,0-8-25-15,0-2 4 16,0-6-56-16,0 0-38 15,0 0-69-15,11-6-54 16</inkml:trace>
  <inkml:trace contextRef="#ctx0" brushRef="#br0" timeOffset="-37756.39">9770 10112 218 0,'0'0'367'0,"0"0"-282"0,0 0-83 16,0 0-2-16,0 0-24 15,0 0-77-15,16-41-43 16,-18 28-243-16</inkml:trace>
  <inkml:trace contextRef="#ctx0" brushRef="#br0" timeOffset="-36954.25">9995 9789 244 0,'0'0'172'16,"0"0"-109"-16,0 0 18 15,0 0-24-15,0 0 1 16,0 0-36-16,41-6-8 15,-41 6-14-15,0 17-1 16,0 9-7-16,0 15 16 16,-3-6-16-16,1 8 20 15,2-3-20-15,0 3 14 16,0-5-10-16,11-3 4 16,5-17-5-16,6-1 2 0,2-17-13 15,3 0 12 1,4-17-10-16,-2-12 11 0,1-3-7 15,-9-9 6-15,-7 1-14 16,-9 8 18-16,-5-3-2 16,-7 10-6-16,-19 7 4 15,-5-4-4-15,-4 20 6 16,-7-4-15-16,2 6 15 16,-1 0-3-16,6 0-26 15,5 6-27-15,5-6-30 16,15 2-10-16,10-2-30 15,0 0 54-15</inkml:trace>
  <inkml:trace contextRef="#ctx0" brushRef="#br0" timeOffset="-35951.42">10216 9783 56 0,'0'0'76'16,"0"0"25"-16,0 0-17 15,0 0-19-15,0 0-31 16,0 0 37-16,7 60-34 15,-12-36-16-15,3 5 10 16,2 1-18-16,0 2 13 16,10-2-12-16,15-1 5 15,8-5-9-15,5-2-10 16,2-3-1-16,4-14 1 16,-1-2 0-16,-8-3-7 15,-2-8 7-15,-12-14-9 0,-7-4 3 16,-11-4-2-16,-3 0 3 15,-8 6 10-15,-15 2-3 16,-8 9 5-16,-11 0 0 16,-3 7 6-16,-4 6-3 15,5 0-20-15,6 0-7 16,12 0-8-16,12 0-27 16,5 0-19-16,9 0-29 15,0 0 4-15,16 0 59 16,19-18-34-16,7 1 50 15,1-1 10-15,6 1 11 16,-6-1 8-16,-4 10 21 0,-10 2-3 16,-13 6 16-1,-4 0 23-15,-7 0-20 0,-5 14 5 16,0 4-24-16,0 6 8 16,0 6-19-16,0 0 18 15,0-1-30-15,0 1 28 16,0 0 2-16,5-6-19 15,15 0-1-15,-1-5-8 16,5-3 3-16,0-14 0 16,6-2-16-16,3 0 16 15,-6-13-12-15,0-11 6 16,-8 0-2-16,-6 0 0 16,-10-6 3-16,-3 11-6 0,-3-5 10 15,-18 2 2-15,-14 3-8 16,-7 6 6-16,-1 8-1 15,-3-6-7-15,5 11 1 16,11-2-13-16,6 2 0 16,10 0-14-16,9 0 6 15,5 0-34-15,0 0 27 16,22-4-20-16,8-3 22 16,10 1 11-16,4-5 15 15,-1 3-2-15,1-2 6 16,-6 10 3-16,-9 0 0 15,-6 0 0-15,-11 0-2 16,-3 10-10-16,-4 15-8 16,-5-7 13-16,0 6 9 0,0 1 9 15,0-1 12-15,-2 5-20 16,2 1 23-16,0-6-21 16,11 6 8-16,8-14-5 15,-3 3-1-15,6-14-14 16,-1-5-8-16,4 0 7 15,-1-3-5-15,-2-15-1 16,-3-1 11-16,-6 0-12 16,-7-5 12-16,-6 2-8 15,0 3 8-15,-8 1-1 16,-20-6 7-16,-1 2-8 16,-6 8 4-16,-7 1 0 15,2 13-6-15,5 0-18 0,11 0-36 16,10 0-39-16,12 6-41 15,2 1-151-15</inkml:trace>
  <inkml:trace contextRef="#ctx0" brushRef="#br0" timeOffset="-35589.39">11074 9843 224 0,'0'0'141'16,"0"0"-102"-16,0 0-10 15,0 0-17-15,11 83 15 16,-17-59-14-16,-2 0 1 0,8 1 3 16,0-1-6-16,3 0 35 15,18 5-24-15,9-4 4 16,6-9-22-16,-1 3 2 16,5-6-2-16,-2-13 0 15,-3 0 13-15,-2-11-17 16,-3-15 0-16,-8-15-3 15,-6 4-7-15,-14 2 13 16,-2 5-8-16,-7 6 7 16,-21 5-7-16,-10 8 10 15,-11 6 0-15,-2 5-3 16,-6 0 6-16,8 0-16 16,11 0-6-16,8 5-6 0,11 1-61 15,11-1-19-15,8-5-88 16,3 0 27-16</inkml:trace>
  <inkml:trace contextRef="#ctx0" brushRef="#br0" timeOffset="-35254.46">11307 9867 48 0,'0'0'49'0,"0"0"41"16,0 0-29-16,0 0 2 16,0 0-2-16,0 0-23 15,63 13 2-15,-63 9-22 16,0-3 16-16,0 5-14 15,0 0 17-15,0 6-17 16,0-6-2-16,13 0 0 0,4-11-12 16,4 3-6-16,6-5 9 15,0-3-14-15,6-8 15 16,-3 0-8-16,11-5 2 16,-9-14-8-16,4-5 1 15,-10-6-3-15,-12 6 2 16,-9-6-3-16,-5 1 4 15,-5-1 2-15,-28 6-6 16,-4 5 7-16,-13 1-7 16,5 7 3-16,-4 5-10 15,5 6-19-15,9 0-46 16,13 0 7-16,11 6-48 16,8-1-13-16</inkml:trace>
  <inkml:trace contextRef="#ctx0" brushRef="#br0" timeOffset="-34888.54">11635 9770 110 0,'0'0'101'15,"0"0"-8"-15,0 0-25 16,0 0-30-16,0 0-7 16,0 0-10-16,28 75 15 15,-37-48-35-15,7 3 32 16,2-4-21-16,0 4 14 15,9-3-8-15,12-3 21 16,5-3-37-16,5-4 7 0,1-6-12 16,1-9 10-16,2-2 2 15,-2 0-5-15,2-24-4 16,1-3 5-16,-3-2-10 16,-12-6 5-16,-5 5-5 15,-16-5 1-15,0 0 6 16,-11 3-11-16,-15 8 16 15,-10 2-10-15,-5 9 6 16,0 5-5-16,1 5 2 16,5 3-15-16,7 0-22 15,12 11-61-15,2 5-41 16,11 8-77-16</inkml:trace>
  <inkml:trace contextRef="#ctx0" brushRef="#br0" timeOffset="-34412.92">12255 9783 100 0,'0'0'138'16,"0"0"-49"-16,0 0 16 15,0 0-24-15,0 0-2 16,0 0-32-16,5-5-1 16,-5 21-5-16,0 8 2 15,0 1 0-15,0 4-26 16,0-2 23-16,0 2-37 16,-2-1 8-16,2-4-5 15,0-5-5-15,-3-6-1 0,3-2-7 16,-4-4-5-16,4-1-30 15,0-1-2-15,0 1-51 16,0-1 19-16,0 6-43 16,4 2-44-16,9-2-63 15</inkml:trace>
  <inkml:trace contextRef="#ctx0" brushRef="#br0" timeOffset="-34271.03">12394 10095 184 0,'0'0'158'0,"0"0"-34"15,0 0-21-15,0 0-35 16,0 0-9-16,0 0-56 0,10-24 1 16,-10 24-4-16,0-8 0 15,-5 3-97-15,5-6-127 16</inkml:trace>
  <inkml:trace contextRef="#ctx0" brushRef="#br0" timeOffset="-31238.34">12683 9843 237 0,'0'0'154'0,"0"0"-112"15,0 0 7-15,0 0-29 16,0 0-1-16,0 0-8 16,0 0 4-16,7-11 11 15,-7 11-7-15,-4 11 34 16,-6 7-13-16,-4 6-1 16,3 6-38-16,1 5 20 15,1-3-17-15,6 9 1 16,3-6-4-16,0-6 6 15,3 1-12-15,11-9 8 16,7-5-6-16,2-10-11 0,6-6 12 16,3-11-13-16,1-21 15 15,0-3-9-15,-12-6 9 16,-9 4-3-16,-7 7 5 16,-5 1-12-16,0 5 19 15,-17-1-19-15,-7 4 20 16,-6 2-7-16,-3 8 10 15,-2 3 2-15,2 8-10 16,4 0-2-16,13 0-6 16,2 0-4-16,9 0 6 15,1 0-27-15,4 0 23 16,0 0-10-16,7 0 13 16,12 0-28-16,7 0 0 0,4 0 25 15,6-5 5 1,-1-1-8-16,-2-2 19 0,-7 8-13 15,-10-5 7-15,-4 5-9 16,-7 0 4-16,-5 0-3 16,0 11-7-16,0 8 10 15,-3 10 6-15,-4 3-3 16,0 3 13-16,5 0-15 16,-1-3 27-16,3 1-15 15,0-1-1-15,9-8-5 16,8-5-4-16,1-3-3 15,6-10 8-15,0-6-17 16,4 0 5-16,-4-6 1 16,-1-18-23-16,-11-6 25 0,-5-5-4 15,-7 3 5-15,0 3-2 16,-17-1 6-16,-11 8-4 16,-4 1 3-16,-6 10 14 15,0 0-16-15,5 1 15 16,3 7-14-16,11 3 0 15,7 0 0-15,5 0 4 16,7 0 1-16,0 0-1 16,3 0 11-16,13 8-17 15,9-3-3-15,4-5-18 16,4 0 16-16,2 0-5 16,1 6 4-16,-11-6 3 15,-4 5-7-15,-7 3 7 0,-6 3-14 16,-2 2 11-16,-3 9 2 15,-3 2 3-15,0 1 2 16,0 6 2-16,0-1 5 16,0 5-7-16,5-5 15 15,8-6-11-15,1-2-2 16,-1-9 4-16,3-2-8 16,1-9 1-16,2-2-2 15,-6-7-5-15,1-21-1 16,-4-4 5-16,-1-3 0 15,-4-2-5-15,-5-4 16 16,0 4-16-16,-14 2 12 0,-10 11-4 16,-2-1 3-16,-2 7 5 15,4 12 3-15,2 6-9 16,3 0 2-16,5 0 5 16,6 0-9-16,3 0 4 15,5 0-2-15,0 0-1 16,0 6-2-16,3-4 1 15,13 9-19-15,6-6 17 16,-1-5-6-16,4 8-2 16,-1-5 8-16,-2 5-2 15,-6-2-11-15,0 1 14 16,-4 4-7-16,-5 3-12 16,-1 2 4-16,0 8 12 0,-1 0-3 15,1-2 14-15,-1-1 4 16,2 1-7-16,2-3 2 15,5-6-6-15,-4-2 7 16,4-6-2-16,0-5 1 16,0 0-1-16,-2 0 0 15,-3-5-10-15,1-14 0 16,-3-5 1-16,-7 0 3 16,0-6 1-16,0 1 0 15,-14 4 1-15,-8 1 0 16,-5 5 0-16,-4 9 17 15,0 4-17-15,1 6 8 0,2 0-2 16,6 0-8 0,6 6 1-16,5 1 0 0,11 4-6 15,0-5 6-15,0 5-3 16,14-4 3-16,7-1-2 16,7-1-17-16,5-5 14 15,-1 0-4-15,4 0 0 16,-6 0 0-16,-1 0-8 15,-8 0 12-15,-7 0 4 16,-8 0-7-16,-1 0-2 16,-5 6 0-16,0 13 1 15,0-1 9-15,0 4 3 16,0 2 2-16,0 0 4 16,0 1-5-16,5-1 12 15,4-11-7-15,1 0-2 0,2-4 3 16,1-7-9-16,0-2 5 15,1 0-4-15,2-8-2 16,3-8-6-16,-5-8 4 16,-3 0 0-16,-6-1-8 15,-5 7 16-15,0-6-12 16,-8 2 4-16,-14 9 2 16,-4-1 5-16,-4 6-4 15,-1 0 6-15,-1 8-3 16,5-6-7-16,8 6 10 15,5 0-14-15,9 0 7 16,5 0 0-16,0 0 1 0,5 0 8 16,14 0-9-16,5 0-7 15,4 0 0-15,2 0 5 16,-1 6-3-16,-6-6-4 16,-2 5 9-16,-7 3-14 15,-1 9-11-15,-7-4-10 16,-1 11 23-16,0 6 7 15,1 5 5-15,2 0 2 16,-2 2 3-16,4-2 13 16,2 0-18-16,4-8 15 15,0-5-15-15,3-4 9 16,3-7-9-16,-3-11 2 16,2 0 13-16,4 0-13 0,-3-29-4 15,-1-6 5-15,-10-8-9 16,-6 0 12-16,-5 8 3 15,0 0 10-15,-24 10-14 16,-8 12 25-16,-6 10-25 16,-6 3 13-16,1 0-11 15,5 6-14-15,5 4-16 16,8 1-13-16,6-3-45 16,9-2-66-16,6-1-143 15</inkml:trace>
  <inkml:trace contextRef="#ctx0" brushRef="#br0" timeOffset="-30711.43">13813 9963 223 0,'0'0'104'16,"0"0"-37"-16,0 0 9 15,0 0 19-15,5-85-31 16,-5 79-15-16,0 6-12 0,0 0-3 16,0 0 15-16,0 13-21 15,3 12 2-15,3 15-21 16,-1 9-17-16,0 10 8 16,2-5-3-16,-2 2-20 15,-3-10-23-15,-2-9-62 16,0-7-70-16,3-8-205 15</inkml:trace>
  <inkml:trace contextRef="#ctx0" brushRef="#br0" timeOffset="-26656.47">5296 8312 250 0,'0'0'70'16,"0"0"-60"-16,0 0 18 15,0 0 29-15,0 0-27 0,0 0 0 16,29 38-11 0,-29-38 31-16,0 0-26 0,0 0 23 15,2 0-5-15,2 0 4 16,-4 0-7-16,2 0-12 16,1 0-3-16,-1-5-17 15,3-14-14-15,-2-8 11 16,-3-16-12-16,0-5 5 15,0-17 3-15,0-2-17 16,-3 8 5-16,-7 10 4 16,2 14 3-16,0 17-2 15,2 10 14-15,3 5-19 16,3 3 21-16,0 0-17 16,0 0 8-16,-2-3 0 15,-3 3-1-15,2 0 1 0,-3 0-6 16,3 0 13-16,-2 0-16 15,-6 0 19-15,1 0-18 16,-7 0 15-16,1 3-8 16,-5 8 1-16,-2-11 0 15,-6 5-2-15,-4-3 5 16,-11 2-11-16,-1-2 19 16,-7 1-20-16,-3 5 18 15,1-6-15-15,2 9 8 16,-5-2-2-16,1 1 0 15,-7 1 0-15,1 0-3 16,1-4 11-16,0 2-20 0,0-1 20 16,2 0-16-16,-1-3 13 15,0 0-5-15,-5 1 0 16,1-1 1-16,-4 3-5 16,-3-2 9-16,1 5-13 15,-10-6 14-15,2 0-17 16,1 3 13-16,2 3-8 15,7-9-2-15,5 4 2 16,11-1 5-16,0 1 1 16,4 2-6-16,2-3 12 15,2 4-17-15,1-2 16 16,-1-7-12-16,1 0 12 16,-1 0-7-16,1 0 2 0,0 0 0 15,-1-10-3-15,1 2 8 16,-1 2-13-16,4 6 9 15,5 0-6-15,-4 0 6 16,3 0-5-16,5 0 5 16,-4 0-2-16,4 0-5 15,-1 0 5-15,-4 0-6 16,1 3 14-16,-3 0-20 16,-3-1 21-16,3 1-17 15,-2 3 1-15,2 1 8 16,5-1-4-16,0-6-6 15,9 2 5-15,-1 1-3 16,4-3-3-16,-3 0 11 0,1 3-7 16,2 0 8-16,2-3-4 15,-3 2-5-15,6 1 5 16,0-3-1-16,4 3 3 16,-1 2-8-16,5-5 15 15,-3 2-13-15,3 2 14 16,-1 3-10-16,4-1 5 15,3 5-3-15,-3 5 1 16,-2 3 0-16,5 7 3 16,-1 9 4-16,1 8-10 15,2 3 12-15,-3 8-16 16,-3 5 14-16,6 3-9 16,-3 5 2-16,3 5 0 15,0 10 0-15,0 3 6 0,0 10-3 16,0-4 4-16,0 11 1 15,0 0-4-15,7 3 3 16,-2 3-7-16,-3-11 7 16,1-1 5-16,-3-1-10 15,0-17 14-15,0 5-13 16,0-10 13-16,0 4-15 16,5-4 5-16,4-3-2 15,-2-3 1-15,0-13-5 16,0-6 0-16,2 1-1 15,-4-9 7-15,-3-2-13 16,4-9 18-16,-6-5-18 16,3-7 16-16,-3-4-5 15,0-8-4-15,0 1 6 0,3-1 1 16,-3-5-7-16,0 0 23 16,0 0-22-16,2 0 24 15,3 3-23-15,7-3 12 16,4 5-10-16,6 1-4 15,5-6 0-15,5 0 0 16,14 5-2-16,6-5-6 16,19 11 7-16,4 2-7 15,4-5-2-15,6 8 4 16,-12-5 4-16,-3-3-3 16,-2-2 5-16,-2-1-1 0,-9 1 1 15,-11-4-7-15,-5 3 15 16,-6 1-14-16,-5-6 14 15,-3 5-12-15,-2-5 8 16,-6 0-1-16,-3 0-3 16,0 0 0-16,-3 0-5 15,1 0 11-15,-3 0-15 16,-1 0 19-16,2 6-18 16,-4-6 16-16,0 0-10 15,-3 5 2-15,1-3 0 16,-1 4-1-16,-2-6 3 15,-3 5-10-15,0-5-15 16,0 0-18-16,0 0-38 16,0 6-20-16,-11-6-38 0,-5 5-66 15</inkml:trace>
  <inkml:trace contextRef="#ctx0" brushRef="#br0" timeOffset="-26139.06">3150 10700 142 0,'0'0'143'16,"0"0"-108"-16,0 0-4 15,0 0-3-15,0 0 33 16,0 0-22-16,0 0-11 16,-46-78-9-16,24 65-3 15,0 2 17-15,-2-2-26 16,2 7 34-16,0 1-16 16,3-1 1-16,2 6-10 15,12 0 18-15,0 0-13 16,5 0-2-16,0 0 25 15,0 0-27-15,0 0 23 16,0 0-30-16,0 0 12 0,10 0-19 16,7 0-6-16,2 0-1 15,3 6-17-15,5-1 11 16,3 1-9-16,0-6 15 16,-1 5-21-16,-1-2 15 15,-4 2 7-15,-5 6-3 16,-3 2-1-16,-7 9-6 15,-7 10 7-15,-2 14 5 16,0 16-4-16,-11-3 10 16,-8-5-13-16,0-6-3 15,-2-11-20-15,0-9-42 16,-5-15-20-16,2-2-116 0</inkml:trace>
  <inkml:trace contextRef="#ctx0" brushRef="#br0" timeOffset="-23989.35">3905 10639 49 0,'0'0'36'0,"0"0"-34"15,0 0 22-15,0 0 4 0,0 0-8 16,0 0-20-16,0 0 0 16,0 0 7-16,0 0 19 15,0 0 26-15,2-6-2 16,-2 1 11-16,0-6-15 16,0-3 9-16,0-4-19 15,0 1-1-15,0 4-6 16,0 2 2-16,0 6-4 15,0 5-11-15,0 0 32 16,0 11-10-16,0 18 9 16,0 14-45-16,0 16 6 15,0 1-6-15,3 7-4 16,-1 3-13-16,7-14-37 16,-6-4-4-16,-1-15-47 0,-2-21-117 15</inkml:trace>
  <inkml:trace contextRef="#ctx0" brushRef="#br0" timeOffset="-23761.67">4035 10617 268 0,'0'0'201'15,"0"0"-115"-15,0 0-33 16,0 0-10-16,0 0 25 15,27 124-45-15,-24-71-9 16,2 7-13-16,-3-4 6 0,5-2-7 16,-5-8-11-16,1-22-46 15,-3-11-49-15,0-7-60 16,0-6-120-16</inkml:trace>
  <inkml:trace contextRef="#ctx0" brushRef="#br0" timeOffset="-23490.47">4182 10614 426 0,'0'0'174'0,"0"0"-90"0,0 0-14 15,0 0 18-15,0 0-48 16,0 0-13-16,43 105-18 15,-41-59-2-15,1 2-6 16,3 6 4-16,-3 0-10 16,4-6 1-16,-3-18-13 15,-1-6-57-15,-3-13-27 16,0-11-35-16,0 0-34 16,2-6-54-16</inkml:trace>
  <inkml:trace contextRef="#ctx0" brushRef="#br0" timeOffset="-23232.18">4356 10665 353 0,'0'0'189'0,"0"0"-123"15,0 0 8-15,0 0 7 16,0 0-25-16,0 0-3 15,12 59-37-15,-5-18 18 16,-2-4-24-16,0 9 11 16,4 3-18-16,-2-1 0 15,2-7-3-15,-1-4-7 16,-6-18-28-16,-2-8-57 0,0-11-33 16,0 0-39-1,0-14-53-15,0-8-86 0</inkml:trace>
  <inkml:trace contextRef="#ctx0" brushRef="#br0" timeOffset="-22924.11">4540 10687 394 0,'0'0'183'0,"0"0"-122"0,0 0 22 16,0 0 5-16,0 0-31 15,0 0-53-15,16 97-3 16,-16-49 2-16,3 0-2 16,-1 12 7-16,4-12-9 15,0-2 1-15,-1-17-13 16,-5-10-29-16,0-13-58 15,0-6 3-15,0 0-30 16,6 0-27-16,-4-25-88 16</inkml:trace>
  <inkml:trace contextRef="#ctx0" brushRef="#br0" timeOffset="-22586.79">4695 10628 282 0,'0'0'183'0,"0"0"-104"15,0 0 12-15,0 0-7 16,0 0-10-16,0 0-54 15,11 43-8-15,-8-3-10 16,2 3 11-16,-3 0-6 0,2 8-3 16,1-8-5-16,0 6 6 15,-2-9-10-15,3-3 12 16,-4-7-14-16,1-11-15 16,-1-3-14-16,-2-10-44 15,0-6-7-15,0 0-33 16,3 0-67-16,3-11-115 15</inkml:trace>
  <inkml:trace contextRef="#ctx0" brushRef="#br0" timeOffset="-22324.17">4871 10665 400 0,'0'0'146'0,"0"0"-100"16,0 0 26-16,0 0-22 16,0 0-17-16,0 0-31 15,6 105 9-15,-6-67-11 16,0 8 0-16,0-3 0 16,0 5 2-16,0-18-7 15,5-1-21-15,-2-5-26 16,-1-13-48-16,1-3-58 15,3-8-137-15</inkml:trace>
  <inkml:trace contextRef="#ctx0" brushRef="#br0" timeOffset="-22038.47">4961 10633 123 0,'0'0'252'15,"0"0"-171"-15,0 0-63 16,0 0 26-16,0 0-1 16,0 0-5-16,32 84-10 15,-29-55-13-15,-3 9 15 16,4 2-12-16,1 3 11 0,0 0-27 16,3-3 11-16,-5-8-8 15,2-4-8-15,-2-10 3 16,-3-10-10-16,0-5-16 15,0 0-17-15,0-3 2 16,0 0-41-16,0 0-6 16,0 0-37-16,0 0-59 15</inkml:trace>
  <inkml:trace contextRef="#ctx0" brushRef="#br0" timeOffset="-21674.64">5216 10986 333 0,'0'0'303'0,"0"0"-202"0,0 0-71 16,0 0-2-16,0 0-21 15,0 0-7-15,0 0-96 16,-7-4-71-16,-2 4-191 16</inkml:trace>
  <inkml:trace contextRef="#ctx0" brushRef="#br0" timeOffset="-17138.59">5458 10711 31 0,'0'0'37'16,"0"0"-6"-16,0 0 13 15,0 0 11-15,0 0 10 16,0 0-15-16,0 0-6 16,5 6-19-16,-5-6 8 0,0 0-13 15,0 0-8-15,0 0 7 16,0 0-16-16,0 0 16 15,0 0-14-15,0 0 15 16,0 0-15-16,3 0 19 16,-3 0-11-16,2 0-3 15,-2 0 4-15,0 0-8 16,0-6 15-16,0 1-14 16,0 5 24-16,0-6-11 15,0 6 17-15,0 0-6 16,0 0 15-16,0 17-13 15,0 7-15-15,0 19-18 16,0-1 11-16,0 10-22 0,0 2 11 16,6-11-13-16,-6-8-69 15,0-9-36-15,0-15-88 16,-6-5-188-16</inkml:trace>
  <inkml:trace contextRef="#ctx0" brushRef="#br0" timeOffset="-16785.84">5555 10706 201 0,'0'0'173'0,"0"0"-80"15,0 0-14-15,0 0 13 16,0 0-7-16,0 0 1 16,11-19-41-16,-11 32-1 15,0 17-37-15,0 10 7 16,0 14-14-16,0 8 0 15,0 2-1-15,0 3-4 16,0-13-15-16,0-13-71 0,0-17-21 16,0-5-44-16,0-14-89 15</inkml:trace>
  <inkml:trace contextRef="#ctx0" brushRef="#br0" timeOffset="-16523.37">5651 10741 376 0,'0'0'201'16,"0"0"-133"-16,0 0 14 16,0 0 7-16,0 0-12 0,0 0-24 15,0 0-38-15,14 43-15 16,-12-3 9-16,1 8-20 15,-1 12 11-15,3-10-16 16,-1 2-24-16,-1-15-4 16,-1-7-40-16,-2-19-36 15,0-6-14-15,0-5-108 16</inkml:trace>
  <inkml:trace contextRef="#ctx0" brushRef="#br0" timeOffset="-16266.48">5768 10759 236 0,'0'0'172'0,"0"0"-69"16,0 0-33-16,0 0 20 16,0 0-7-16,0 0 9 15,10-13-42-15,-10 26-16 16,3 22-33-16,0 3-2 15,2 8 1-15,-2-3-1 16,-1 5-3-16,1-7-28 16,-3-15 3-16,0-4-56 15,0-14-19-15,0-8-53 16,0 0-91-16</inkml:trace>
  <inkml:trace contextRef="#ctx0" brushRef="#br0" timeOffset="-16024.16">5862 10754 276 0,'0'0'238'0,"0"0"-129"16,0 0-30-16,0 0 13 15,0 0-51-15,0 0-30 16,33 89-11-16,-30-46-2 15,-3 5 0-15,0 4-22 16,0-2-1-16,0-9-50 0,0-6-5 16,0-16-50-16,-3-14-74 15,3-5-100-15</inkml:trace>
  <inkml:trace contextRef="#ctx0" brushRef="#br0" timeOffset="-15744.38">5968 10773 179 0,'0'0'290'0,"0"0"-177"15,0 0-54 1,0 0 16-16,0 0-11 0,0 0 0 15,0 0-62-15,28 40-2 16,-26-10-6-16,1 7 6 16,2 4-12-16,1 7-7 15,-3-7-2-15,2-4-48 16,-3-7 10-16,-2-6-46 16,3-11-34-16,-3-7-127 15</inkml:trace>
  <inkml:trace contextRef="#ctx0" brushRef="#br0" timeOffset="-15439.89">6099 10746 318 0,'0'0'184'16,"0"0"-99"-16,0 0-13 15,0 0 10-15,0 0-15 16,0 0-10-16,17-5-30 16,-12 10-16-16,2 14-3 15,0 10-16-15,0 1 14 16,-2 8-9-16,4 2 3 16,-2 8 0-16,2-5-3 15,-1-2-7-15,1-4-8 0,-2-7-31 16,-4-17-5-16,1-2-59 15,-4-5 9-15,0-6-96 16,2-6-155-16</inkml:trace>
  <inkml:trace contextRef="#ctx0" brushRef="#br0" timeOffset="-15193.4">6240 10687 383 0,'0'0'151'16,"0"0"-79"-16,0 0-7 15,0 0 1-15,0 0-30 16,0 0-11-16,46 102-23 16,-32-54 2-16,-3 6 4 15,3 5-16-15,-7-10-3 16,5-1-41-16,-12-18-50 15,0-12-51-15,0-1-95 16</inkml:trace>
  <inkml:trace contextRef="#ctx0" brushRef="#br0" timeOffset="-14789.1">6614 11023 439 0,'0'0'165'0,"0"0"-124"16,0 0-29-16,0 0-12 16,0 0-26-16,0 0-160 15</inkml:trace>
  <inkml:trace contextRef="#ctx0" brushRef="#br0" timeOffset="-12174.58">6932 10778 187 0,'0'0'183'16,"0"0"-124"-16,0 0 6 15,0 0-19-15,0 0-3 0,0 0-27 16,0 0 10-16,0 6-19 16,0 10 32-16,-8 10-18 15,6 10 1-15,-1-1-13 16,3 8 4-16,0-3-18 16,0 3 16-16,0-8-14 15,10-3 12-15,-1-8-18 16,1-7 9-16,-1-12-6 15,-1-5-12-15,3 0-16 16,5-5 27-16,3-25-22 16,3-8 22-16,-3-8-14 15,-3 4 21-15,-5 1-10 16,-6 11 10-16,-5 6-5 0,0 6-3 16,0 4 3-1,-7 9-9-15,-12-1 9 0,-6 6 5 16,-8 0-3-16,0 0 6 15,-2 0 22-15,0 6-24 16,11-6 0-16,2 5-1 16,8-5 2-16,9 0-4 15,5 0 11-15,0 0-1 16,0 0-7-16,19-5 11 16,10-12-12-16,1-1 0 15,12-1-16-15,-4-5 11 16,2 0-6-16,-7 5-8 15,-7 14 17-15,-9-1-7 16,-6 6 6-16,-6 0-15 0,-2 8-11 16,0 14 12-16,0-4 17 15,-1 12 7-15,1 0-3 16,-1-1 2-16,5 1 1 16,3 0-3-16,4-4-1 15,7 4 13-15,4-1-15 16,2-5 7-16,3-5-8 15,0-2 0-15,-3-12-2 16,-2 0-9-16,-4-5 10 16,-2-5-14-16,-2-14 15 15,-10 3-11-15,2-14 10 16,-9 6-4-16,0-5 4 16,-3 4-4-16,-13 7 10 15,-7 7-4-15,-8-3 3 16,-2 14 25-16,-5 0-9 0,2 0 8 15,9 0-20-15,3 0 2 16,8 0 3-16,7 0-5 16,9 0 1-16,0 0-7 15,0 0 38-15,5 6-26 16,18-6-14-16,6 0-14 16,1 0 7-16,8 0-17 15,-3-11 7-15,0 6 11 16,-4-1-20-16,-10 6 24 15,-2 0-16-15,-5 11 2 16,-3 8-23-16,-3 5 36 16,1 6 2-16,-2-1 1 0,4 1 2 15,3 5-2-15,-1-6 7 16,3-2 0-16,3-5-2 16,4 2 0-16,-2-11-4 15,3-7 1-15,4-1-4 16,-4-5 4-16,4 0-2 15,-7-5 0-15,-2-19-4 16,-5-12-1-16,-9-1 10 16,-5-4-16-16,0 4 21 15,-14 2-16-15,-10 0 9 16,-6 16-3-16,-6 6 13 16,-1 13-8-16,-4 0 5 15,0 8-6-15,3 8-2 0,5 3 10 16,7-8-2-16,9 2-4 15,9-13-9-15,5 5 6 16,3-5-3-16,3 0 11 16,17 0-8-16,6 0-6 15,9 0-12-15,3-5 8 16,6-14-25-16,-1 1 21 16,1 1-2-16,-8 4-2 15,-10 7 7-15,-12 1 8 16,-3 5-5-16,-6 0-8 15,0 5 0-15,4 14-2 16,-4 0 15-16,4 3 0 0,1 4 12 16,4 2-5-1,0-2-2-15,2 9 5 0,3-11-9 16,0-5 6-16,0-3-1 16,-3-2-12-16,3-9-1 15,0-5 7-15,0 0-9 16,0 0 3-16,-5-11-1 15,-3-2-8-15,-4-6 12 16,-1 0 0-16,-6-10-3 16,0-1 12-16,0-5-10 15,-13 0 9-15,-10 5 1 16,-6 4-2-16,-1 10 8 16,-5 10 15-16,0 6-22 15,-1 0 7-15,4 11 3 0,1 8 2 16,12-8-14-16,7 0 16 15,5 2-10-15,7-8 1 16,0 3 12-16,12 3-11 16,9-6-11-16,7 1-8 15,5-6 0-15,2 0-6 16,5-6 0-16,3-12-2 16,4-4 4-16,-7 3-2 15,-5 6 8-15,-7 7 4 16,-7 6 4-16,-9 0-7 15,-7 0 5-15,-3 6-9 0,1 13 9 16,1-1-2 0,-2 12 4-16,3 0 0 0,3 5 1 15,3-6-3-15,3 9 11 16,2-9-9-16,3-4 2 16,3-7 0-16,-1-7-4 15,-1-5 0-15,-1-6-7 16,-3 0 0-16,0-6-6 15,-3-13 7-15,-4-10 5 16,-6 5-4-16,-3-11 10 16,0-1 4-16,-22 1-2 15,-8 3 8-15,0 8-10 16,-3 2 1-16,0 15 11 16,7-4-12-16,1 11-5 15,3 0 11-15,12 0-16 0,1 0 12 16,9 0-2-16,0 0-4 15,0 0 18-15,12 0-17 16,9 0-1-16,3 0-2 16,6-8-8-16,6-3 6 15,-4 6-11-15,-1-9 13 16,-7 14-13-16,-6-5 8 16,-9 5 1-16,-4 0-2 15,0 19-10-15,2 5 17 16,-2 11-4-16,0 0 9 15,6 8-4-15,3-8 4 16,2-6-2-16,1-4-1 0,2-12 10 16,-1-8-12-16,-1-5-1 15,2 0 0-15,0-11 2 16,2-21-2-16,-7-8 6 16,0-1-11-16,-14-1 12 15,0 4-2-15,-7 8 0 16,-17 6 5-16,-3 19-9 15,-9 5-8-15,-1 5-16 16,-4 19-49-16,0 6-82 16</inkml:trace>
  <inkml:trace contextRef="#ctx0" brushRef="#br0" timeOffset="-7489.4">8738 10902 198 0,'0'0'180'0,"0"0"-113"16,0 0-42-16,0 0 23 15,0 0-6-15,0 0-13 16,0 0-3-16,0-16-10 15,0 16 10-15,0 0-18 16,-5 0 26-16,-6 0-21 16,-1 11 21-16,0 13-18 15,-4 0 0-15,4 6-14 16,7 5 4-16,5 2-1 16,0-7-1-16,0 5-6 15,14-16 11-15,5-1-18 0,2-7-8 16,10-11 4-16,4 0-5 15,0-11 9-15,0-13-9 16,-2-13-7-16,-14 7 21 16,-9-5 2-16,-10 11-8 15,0 0 20-15,-16 5-15 16,-13 8 11-16,-2-2-2 16,-4 2 12-16,0 0 3 15,5 5 0-15,3 4-10 16,7 2-6-16,10-5 10 0,5 5-21 15,5 0 16 1,0 0 14-16,3 0 11 0,18-6-21 16,7 1-12-16,-2-1-3 15,7-2-3-15,-3 3-7 16,-1-6 11-16,-10 9-21 16,-3-4 17-16,-7 6-2 15,-6 0-7-15,2 19-17 16,1 11 12-16,2-1 20 15,-3 9 0-15,3-3 15 16,0 0-13-16,3-6 17 16,3-4-16-16,3-7 12 15,1-10-12-15,4 3-1 16,-1-5-4-16,7-6-2 16,-7 0-2-16,-2-19-10 0,-5-5 12 15,-9-1-6-15,-5-4 8 16,0 7-5-16,-21 3 7 15,-9 6-2-15,-8 8 2 16,-3-1 0-16,0 6 8 16,1 0-14-16,7 0 6 15,6 0 0-15,11 0-53 16,7 0-16-16,9 0-57 16,0 6-57-16,25 1-38 15</inkml:trace>
  <inkml:trace contextRef="#ctx0" brushRef="#br0" timeOffset="-7329.49">9352 11063 515 0,'0'0'133'0,"0"0"-96"16,0 0-33-16,0 0-3 15,0 0-1-15,0 0-2 16,-24 0-41-16,10-5-86 15,3-6-181-15</inkml:trace>
  <inkml:trace contextRef="#ctx0" brushRef="#br0" timeOffset="-5558.24">9594 10897 327 0,'0'0'153'15,"0"0"-108"-15,0 0-21 16,0 0 34-16,0 0-33 0,0 0-25 16,27 0-4-16,-27 13-1 15,0 9-3-15,0 10 16 16,0 3 1-16,0 2-6 16,0-2 17-16,0 0-16 15,10-5 9-15,9-6-10 16,6-5-1-16,-1-8-2 15,4-6-3-15,1-5-5 16,4-5 4-16,-3-14 0 16,-9-3-19-16,-7-7 17 15,-11-1 5-15,-3 3-3 16,-17-2 4-16,-15 5 0 16,-6 2 4-16,0 9-3 15,-2-4 11-15,10 9-9 0,2 3 2 16,11 5-4-16,10-5-2 15,4 5-2-15,3 0 3 16,3-8 17-16,18 2-15 16,10 1-2-16,6-6 6 15,1 3-12-15,4 3 3 16,-7-1 1-16,-6 6-7 16,-6 0 6-16,-11 0-20 15,-3 17-22-15,-4 1 33 16,-2 6 7-16,3 6 4 15,-6 0 2-15,5 7 9 0,2-7-10 16,2-1 4 0,8-4 2-16,2-1-6 0,4-8 18 15,5-8-16-15,-1 3-4 16,-2-11 5-16,5 0-8 16,-3-17 5-16,-4-1-2 15,-2-6-7-15,-14-1 7 16,-7 1 2-16,0 0 0 15,-21 2-4-15,-9 3 8 16,-6 1 12-16,-2 7-15 16,-2 3 21-16,7 3-20 15,6-1-1-15,8 1-1 16,11 5 2-16,8-6-5 16,0 4-3-16,0-9 6 15,22-2 1-15,10-9 7 0,6 9-2 16,5-6-11-16,-1 3 6 15,-2 8-1-15,-5 8 0 16,-5 0-14-16,-8 8 9 16,-3 16-39-16,-8 5 43 15,-3 6-2-15,0 3-3 16,-3-3 12-16,7 0 1 16,0-5 1-16,7-1-3 15,6-2 4-15,2-5-6 16,1-9 4-16,-1-8-7 15,0-5 0-15,-6 0 0 16,2-11 0-16,-7-13-5 0,-3 0 5 16,-7-11-3-16,-6 8 8 15,0 0-11-15,-19 1 15 16,-11 4-10-16,-8 3 5 16,-6 8 17-16,-5 3-17 15,1 8 2-15,4 0-6 16,11 0 0-16,14 0 0 15,12 0-14-15,7 0 14 16,0 0-1-16,7-5-7 16,24 0-11-16,9-3 5 15,12-9 1-15,-1 6 13 16,1 9-2-16,-9-3 4 16,-4 5-9-16,-13 0 3 0,-7 5-9 15,-8 8-24 1,-5 4 27-16,0 1 6 0,-6 7 4 15,0-1 2-15,2 5 7 16,3 1 0-16,3-6-5 16,6-5 17-16,2 0-12 15,9-3 12-15,-1-8-15 16,0-3 2-16,1-5-4 16,-1 0-2-16,-5-8-2 15,-2-13-10-15,-9 2 7 16,-8-11-1-16,0 6 0 15,-6 0 8-15,-18 5 3 0,-11 3-1 16,-9 10 18 0,1 4 1-16,-1 2-21 0,9 0 0 15,11 2 9-15,10 4-20 16,9-1 12-16,5-5-5 16,0 0 0-16,2 0 0 15,24 0-12-15,9-7-5 16,3-10 16-16,4-2-9 15,3 1 6-15,-5 1 5 16,-7 6-10-16,-9 9 15 16,-8 2-13-16,-7 0-3 15,-7 0 1-15,-2 19-6 16,0 5 15-16,0 6 11 16,0 5-6-16,-2 2 13 15,-1-7-16-15,3-1 21 0,0-4-23 16,3-7 19-16,13-1-8 15,8-4 4-15,0-8-15 16,6-5 0-16,0 0-1 16,3-24 6-16,-4-5-10 15,-9-7 5-15,-12-1-4 16,-8 2 6-16,0 5-2 16,-28 1 6-16,-7 5 1 15,-10 10 17-15,-5 9-22 16,-1-1-4-16,2 6-25 15,3 0-33-15,7 0-98 16,15 0-123-16</inkml:trace>
  <inkml:trace contextRef="#ctx0" brushRef="#br0" timeOffset="-4390.63">11161 10940 232 0,'0'0'188'16,"0"0"-105"-16,0 0-44 0,0 0-25 16,0 0-14-1,0 0-10-15,7-8 0 0,-17 16 6 16,-1 8 4-16,-1 10 17 15,7 4 4-15,0 5 2 16,5-5-13-16,0-1 12 16,0 1-3-16,8-11 1 15,11-8-18-15,-3 2 6 16,7-13-7-16,1 0-2 16,3 0-2-16,2-13-1 15,-1-12-4-15,-4-4-7 16,-8-6 8-16,-13 5 14 15,-3 6-15-15,-3 0 8 16,-23 7-4-16,-13 10 1 0,-4 1 2 16,-6 6-3-16,0 0 5 15,11 6-5-15,5-1-11 16,14 8-6-16,12-7-37 16,7 5 14-16,0-4-5 15,2-7 2-15,22 0-39 16,9 0 4-16,5 0 81 15,6-13 1-15,5-9 17 16,-6-2-13-16,1 6 11 16,-15-1 12-16,-6 8 28 15,-8 5-8-15,-6 6-3 16,-7 0 3-16,3 0-22 16,-1 11-19-16,1 14 1 15,-3-1-5-15,3 11 9 16,4 2 0-16,-1 4-5 0,8-6 6 15,3 2 0-15,6-7-2 16,2-11 3-16,0-3-7 16,6-8-7-16,-6-3 8 15,0-5-14-15,0-8 2 16,-2-16 5-16,-4-5-8 16,-13-1 7-16,-8-5-2 15,0 0 5-15,-24 8-8 16,-11 5 9-16,-12 4-5 15,-4 7 4-15,-4 5 3 16,1 4-5-16,5 2 0 0,9 0-2 16,7 0-22-16,14 0-17 15,14 2-65-15,5 2-53 16,10-2-12-16</inkml:trace>
  <inkml:trace contextRef="#ctx0" brushRef="#br0" timeOffset="-4027.24">11739 10932 382 0,'0'0'127'16,"0"0"-92"-16,0 0 27 15,0 0-31-15,0 0-17 0,0 0-7 16,14 37-7-16,-14-7 7 15,0-1 0-15,0 6 3 16,7-3-8-16,7-2 13 16,2 0-12-16,6-6 28 15,0-8-26-15,5-8-4 16,-3-8 4-16,6 0-9 16,-2 0 4-16,-2-30-4 15,-3-2 2-15,-8-14 2 16,-11 4 2-16,-4-1 0 15,-17 8 23-15,-18 5-24 16,-9 17 8-16,-10 13-9 0,-17 0-9 16,-8 18-59-16,6 12-75 15,11 0-288-15</inkml:trace>
  <inkml:trace contextRef="#ctx0" brushRef="#br0" timeOffset="9336.79">4920 11327 5 0,'0'0'18'0,"0"0"13"15,0 0-4-15,0 0 8 16,0 0-8-16,0 0 22 15,0 0-8-15,0 0 0 16,0-5-3-16,0 5-11 16,0 0 2-16,3 0-9 0,-3 0 14 15,0 0-17-15,0 0 6 16,0 0-18-16,0 0 6 16,0 0-2-16,0 0-2 15,0 0 14-15,2 0-10 16,-2 0 23-16,3 0-22 15,3 0 12-15,-1 0-21 16,4 0 9-16,-4 0-3 16,3-6 1-16,-2 6 8 15,1 0-9-15,-4 0 14 16,6 0-22-16,-4 0 15 16,-3 0-13-16,1 0 19 15,-3 0-21-15,0 0 5 0,0 0-6 16,-5 0-13-1,-22 0 13-15,-19 0 0 0,-20-11 11 16,-12 3-9-16,-15-3 9 16,-13-2-7-16,-7 2 23 15,-7 0-14-15,0 4 5 16,15 1-11-16,9 6-6 16,20-5 0-16,15 5 6 15,16 0-13-15,18 0 13 16,14 0-14-16,4 0 6 15,9 0-2-15,0 0-26 16,0 0-23-16,0 0-12 0,0 0-47 16,0 0-45-1,0-6-183-15</inkml:trace>
  <inkml:trace contextRef="#ctx0" brushRef="#br0" timeOffset="10943.59">6362 11335 7 0,'0'0'59'0,"0"0"-47"16,0 0 39-16,0 0 19 0,0 0-6 15,0 0-38-15,36 5-2 16,-31 1-6-16,-5-6 29 16,2 0-8-16,-2 0-7 15,0 0 5-15,0 0-20 16,0 0 12-16,0 0-26 15,-7 0-3-15,-18 0 9 16,-16 0 7-16,-13-6 1 16,-9-7 3-16,-5 2-13 15,-5-5 0-15,0 2 16 16,0 1-6-16,2 2-3 16,8 0-9-16,7 9 2 15,12-9-6-15,8 11 6 0,12-5-5 16,11 5 0-1,2 0 2-15,3 0 0 0,-4 0 10 16,0 0-7-16,-7 0 22 16,-4 0-28-16,-1-6 4 15,-3 6-1-15,3-5-4 16,0 2 4-16,1-2-1 16,4 5-6-16,3 0 7 15,3 0-9-15,2 0 14 16,2 0-16-16,1 0 12 15,1 0-7-15,-2 0 4 16,4 0-1-16,-1 0 2 0,6 0 2 16,0 0-9-1,0 0 13-15,0 0-17 0,0 0 18 16,0 0-17-16,-3 0 10 16,3 0-3-16,0 0 0 15,0 0 0-15,0 0-2 16,0 0-8-16,0 0-19 15,-5 5-59-15,-6 9-30 16,-2 2-93-16</inkml:trace>
  <inkml:trace contextRef="#ctx0" brushRef="#br0" timeOffset="28359.32">2892 11700 26 0,'0'0'52'16,"0"0"26"-16,0 0 8 16,0 0-23-16,0 0-3 15,0 0-9-15,0 0-2 16,0 0-25-16,22 30 19 15,-22-30-10-15,0 5 10 16,2-5-5-16,1 0 10 16,-3 0-5-16,0 0-8 15,2 0 2-15,-2 0-26 16,0 0 9-16,0 6-16 16,6 2-8-16,-6 14 7 15,5 7-6-15,-2 14 3 0,-3 5-4 16,6 12 2-16,2-7-15 15,-1 7 12-15,2-12-21 16,-1-11 7-16,-2-7-45 16,-3-14-3-16,-1-10-40 15,-2-6-32-15,3-22-73 16</inkml:trace>
  <inkml:trace contextRef="#ctx0" brushRef="#br0" timeOffset="28539.71">3017 11676 20 0,'0'0'74'0,"0"0"2"16,0 0 34-16,0 0-18 0,14 108-11 15,-7-43-56-15,5 7 0 16,-5 11-8-16,7 1 4 16,0-1-10-16,-4-10-10 15,-1-19-2-15,-4-12-29 16,-5-17-75-16,0-20-184 15</inkml:trace>
  <inkml:trace contextRef="#ctx0" brushRef="#br0" timeOffset="29078.55">3150 12047 276 0,'0'0'151'15,"0"0"-77"-15,0 0-22 16,0 0 22-16,0 0 40 15,-100 19-69-15,62-3 5 16,3-2-22-16,-1 2-6 16,9-3-20-16,10-7 4 15,3-1-6-15,9-5 3 16,5 0-7-16,0 0 2 16,5 0-5-16,23-5-30 15,10-14-1-15,5-5-7 16,1 0 2-16,-6 7 4 15,-3 4 15-15,-10 8 5 16,-6 5-14-16,-6 0 20 0,0 11-20 16,-4 7 29-1,-1 1 4-15,1 11 13 0,-2-1-13 16,2-5 20-16,-2 6 9 16,1-11-17-16,1-1 8 15,-2-7-19-15,7 0 21 16,3-8-21-16,-1-3 0 15,5 0-1-15,5-8-9 16,0-16-13-16,-1-6 2 16,-8-5 13-16,-7 5-1 15,-10 1-4-15,0 5 24 16,-10 5-19-16,-16 8 14 16,-9 9-3-16,-3 2 20 15,-2 0 5-15,1 2-17 0,1 14-12 16,6-2 0-16,5 2-23 15,11-3-8-15,4 3-25 16,12-2-33-16,0-3-54 16,23-11-82-16</inkml:trace>
  <inkml:trace contextRef="#ctx0" brushRef="#br0" timeOffset="29395.2">3519 11969 35 0,'0'0'90'16,"0"0"14"-16,0 0 25 15,0 0-59-15,0 0-43 16,0 0-3-16,-2 6 66 16,-31 18-20-16,0-5-43 0,6 5 4 15,8-8-10-15,9 3 5 16,10 5-16-16,0-8 16 16,5 9 0-16,19-1-26 15,1-5 0-15,4-1-6 16,-4-7 6-16,-9 0-27 15,-5-9 25-15,-11 9-15 16,0 0 1-16,-3 3 2 16,-16 2 14-16,-5-3-2 15,-4-7-2-15,5-6 0 16,-10 0-31-16,8 0-12 16,1-6-37-16,7-13-22 0,6-5-41 15,11-11-64 1</inkml:trace>
  <inkml:trace contextRef="#ctx0" brushRef="#br0" timeOffset="29578.95">3543 11795 20 0,'0'0'116'15,"0"0"-46"-15,0 0-3 16,0 0 66-16,0 0-47 16,0 0-26-16,61 61-24 15,-51 9-3-15,4 3-15 16,-3 10 6-16,8 1-24 15,-6-17 0-15,-5-13 0 16,-5-19-33-16,-3-11-53 16,0-13-88-16,0-11-52 15</inkml:trace>
  <inkml:trace contextRef="#ctx0" brushRef="#br0" timeOffset="29776.59">3736 12160 132 0,'0'0'224'0,"0"0"-73"16,0 0-71-16,0 0-17 15,0 0 6-15,0 0 12 16,-101-43-43-16,66 43-34 16,2 0-2-16,7 0 5 15,7 0-14-15,5 0-23 16,12 0-26-16,2 0-40 16,2-10 29-16,28-9-28 15,11-5-63-15,8 2-79 0</inkml:trace>
  <inkml:trace contextRef="#ctx0" brushRef="#br0" timeOffset="30010.43">4130 11819 293 0,'0'0'139'15,"0"0"-63"-15,0 0-4 16,0 0-17-16,0 0-16 15,0 0-20-15,8 54-3 16,-8-6 27-16,0 17-41 16,11 2 6-16,3 5-6 0,5-2-4 15,-6-2-20 1,-5-20-34-16,-5-13-48 0,-3-11-66 16,0-18-139-16</inkml:trace>
  <inkml:trace contextRef="#ctx0" brushRef="#br0" timeOffset="30293.16">4108 12034 94 0,'0'0'158'15,"0"0"-108"-15,0 0 11 16,0 0 6-16,0 0 1 16,-10-83-18-16,17 77-8 0,16 1-30 15,-2-3-11-15,10 2-2 16,-3 1 1-16,3 5-5 15,-1 0-20-15,-11 5 8 16,-9 20 7-16,-6 10-4 16,-4 8 14-16,-14 0 31 15,-16 5-7-15,-8-2-20 16,-2-17 9-16,0-4-9 16,8-7-8-16,5-7-9 15,8-3-26-15,6-2-66 16,7-6-62-16,6 0-55 15</inkml:trace>
  <inkml:trace contextRef="#ctx0" brushRef="#br0" timeOffset="30877.17">4295 12125 41 0,'0'0'110'0,"0"0"-4"15,0 0-19-15,0 0-7 16,19 95-43-16,-19-66-2 15,0-5-13-15,0 1-5 16,0-1-1-16,9-6 5 16,1 1 6-16,9-8-26 15,4 0 7-15,1-11-8 16,3 0-12-16,6 0-17 16,-4-22 28-16,1-2-13 15,-13-6-4-15,-10 6 15 0,-7 6-3 16,0-1 1-16,-12 8-3 15,-13 5-2-15,-6 6-3 16,0 0 13-16,1 0 3 16,2 6 11-16,6-1-7 15,6 1-2-15,8-1 17 16,6-5-20-16,2 0 25 16,0 0-8-16,0 0 8 15,15 0-27-15,10-5-4 16,-3-6-8-16,3 3 12 15,-4 3 1-15,-2-1 0 16,0 6-2-16,0 0-36 16,-3 6 12-16,1 12-22 0,-3 7 15 15,-2 4 6 1,-3-5 10-16,-6-7 9 0,-3-10 7 16,0-7-1-16,0 0-7 15,0 0 8-15,0-18 21 16,0-12 84-16,0 1-31 15,0-7 10-15,2 12 6 16,9 6-20-16,8 7-22 16,-2 3-40-16,-1 2-8 15,0 6-1-15,1 0-19 16,-1 0-54-16,-3 0-28 16,3 0-29-16,1-5-68 0</inkml:trace>
  <inkml:trace contextRef="#ctx0" brushRef="#br0" timeOffset="31109.54">4774 11926 122 0,'0'0'149'16,"0"0"-78"-16,0 0-15 16,0 0 41-16,0 0-50 15,0 0-31-15,8 54 14 16,0 6-23-16,8 12 7 15,4 11-7-15,4 3-7 16,0-8 6-16,-2-2-22 16,-3-15-8-16,-6-15-37 15,-4-19-54-15,-2-16-35 0,-1-11-15 16</inkml:trace>
  <inkml:trace contextRef="#ctx0" brushRef="#br0" timeOffset="31410.36">4986 12311 89 0,'0'0'103'0,"0"0"-19"16,0 0 3-16,0 0-35 16,-120-38 9-16,85 38-16 15,-6 0 7-15,11 0-24 16,5 0-4-16,12 6-17 16,7-4 3-16,4-2-3 15,2 0-3-15,0 0 17 0,8 0-3 16,14-13-18-16,11 2-5 15,2-8 4-15,3 1-4 16,-3 1 3-16,-2 9 2 16,-9 3 0-16,-2 5-1 15,-9 0-12-15,1 11 3 16,0 15-15-16,-1 10 23 16,-2 4-26-16,2-3 16 15,-4 4-11-15,1-9-57 16,-5-8-77-16,2-7-127 15</inkml:trace>
  <inkml:trace contextRef="#ctx0" brushRef="#br0" timeOffset="31538.8">4991 12160 332 0,'0'0'102'16,"0"0"-93"-16,0 0-2 15,0 0-14-15,0 0-32 16,0 0-96-16,0-24-134 15</inkml:trace>
  <inkml:trace contextRef="#ctx0" brushRef="#br0" timeOffset="32160.55">4991 12160 120 0,'73'0'117'0,"-64"0"-33"16,1 11-31-16,-1 3-26 0,-2 2-1 15,-1 3-21-15,2 5 11 16,1 0-6-16,-4-5 10 15,2-1-12-15,5-1 17 16,-1-4 2-16,2-8 9 16,3 1-28-16,0-6 0 15,6 0-5-15,0 0 1 16,0-11-8-16,-3-8-9 16,-3 1 6-16,-8 1-7 15,-8-1 13-15,0 7-3 16,-8 3-4-16,-16 8 3 15,-9 0 5-15,1 5 3 16,-4 9 16-16,6-9 7 16,4 6-18-16,9-9 11 15,6-2-12-15,6 0 6 0,5 0-5 16,0 0 14-16,0 0 14 16,10-8-19-16,13-8-9 15,6-3-1-15,-2 6-14 16,0 2 6-16,1 6-10 15,-4 5-1-15,-6 0-7 16,3 18 14-16,-9 12-14 16,2 0 17-16,-3-1 1 15,-6-5-8-15,0 1 12 16,-2-14-3-16,-3-6 0 0,0-5 0 16,0 0-5-1,0 0-9-15,0-24 14 0,0-11 2 16,0-6 6-16,0-2-4 15,0 8-4-15,6 6 4 16,-3 10 1-16,2 13 4 16,-3 6 9-16,2 0 24 15,4 22-27-15,0 16 17 16,5 16-27-16,3 10-5 16,-2-8 0-16,-6-2-1 15,-2-8-45-15,-6-16-38 16,0-12-50-16,0-18-201 15</inkml:trace>
  <inkml:trace contextRef="#ctx0" brushRef="#br0" timeOffset="32731.12">6126 12252 294 0,'0'0'185'15,"0"0"-148"-15,0 0-6 16,0 0 17-16,0 0-22 15,-128-3 17-15,74 3-42 16,0 3-1-16,5 2-3 16,5 1-32-16,9-1-56 15,11 0-18-15,10 3-60 16,14 3-46-16</inkml:trace>
  <inkml:trace contextRef="#ctx0" brushRef="#br0" timeOffset="32909.21">6128 12316 413 0,'0'0'114'0,"0"0"-9"15,0 0-66-15,0 0-10 16,0 0 15-16,-99 60-35 16,33-53-7-16,-7 4-4 15,-9-11-45-15,3 0-78 16,8 0-238-16</inkml:trace>
  <inkml:trace contextRef="#ctx0" brushRef="#br0" timeOffset="35264.17">6520 12077 364 0,'0'0'86'0,"0"0"-55"16,0 0 41-16,0 0-16 16,0 0-14-16,0 0-23 0,0 0 11 15,19-30-11-15,-19 30 23 16,0 0-10-16,2 6-9 15,-2 18-15-15,5 11-7 16,-5 2 4-16,3 15 3 16,-3-9-16-16,4-6 16 15,-4-2-17-15,0-5-1 16,0-11-22-16,0-3-37 16,0-3-35-16,0-2-50 15,0-5-121-15</inkml:trace>
  <inkml:trace contextRef="#ctx0" brushRef="#br0" timeOffset="35451.45">6715 12389 541 0,'0'0'165'0,"0"0"-146"16,0 0 10-16,0 0-22 15,0 0-7-15,0 0-60 16,-9-24-31-16,-1 10-69 16,1-2-189-16</inkml:trace>
  <inkml:trace contextRef="#ctx0" brushRef="#br0" timeOffset="35690.58">6821 12053 370 0,'0'0'132'0,"0"0"-34"16,0 0 9-16,0 0-2 15,0 0-39-15,0 0-63 16,16 48-3-16,-16 25-20 15,0 2-32-15,0 16-68 16,3 4-50-16,-1-9-248 16</inkml:trace>
  <inkml:trace contextRef="#ctx0" brushRef="#br0" timeOffset="45478.91">2935 12712 331 0,'0'0'124'16,"0"0"-78"-16,0 0-6 15,0 0 8-15,0 0-16 0,0 0-14 16,0 0 9-16,0 0-11 16,9 0 24-16,-9 0-10 15,2 0 19-15,1 24-26 16,-3 5-1-16,5 20-21 15,-5 10 0-15,0 8-1 16,0-2-2-16,0-6 0 16,0-5-37-16,0-17-44 15,0-13-52-15,-8-18-100 16</inkml:trace>
  <inkml:trace contextRef="#ctx0" brushRef="#br0" timeOffset="45792.21">2930 12771 166 0,'0'0'138'0,"0"0"-36"16,0 0-8-16,0 0 5 15,0 0-1-15,0 0-51 16,19 0 2-16,-8 37-39 16,6-2 11-16,-2 14-18 15,7-1 4-15,0-2-7 16,2-9 0-16,-2-2 0 15,-5-16 6-15,-5-8-13 16,0-11-7-16,2 0 0 16,-7-24-14-16,2-17 22 0,-4-7 2 15,-5-11 4-15,0 3 0 16,0 4 4-16,0 4 0 16,0 10-3-16,0 14-2 15,0 2-68-15,0 9-42 16,0 13-61-16,0 0-138 15</inkml:trace>
  <inkml:trace contextRef="#ctx0" brushRef="#br0" timeOffset="46194.59">3215 12967 266 0,'0'0'192'0,"0"0"-110"15,0 0-40-15,0 0 24 0,0 0-34 16,0 0-17-16,54 3-15 16,-38-3-5-16,1-3 3 15,4-13-22-15,2-3 11 16,1 0-6-16,-6-2 16 16,-1 2-11-16,-6 8 14 15,-8 3-12-15,-3 8 4 16,0 0-2-16,-3 0-14 15,-16 0 24-15,-3 8 13 16,-5 8 20-16,2 9-9 16,6 4 19-16,-2 1-11 15,4-6-1-15,10 0-6 0,0 0-7 16,7 0 6-16,0 1-24 16,9-7 8-16,15 7-8 15,4-15-19-15,5-4-35 16,-4-6-6-16,6-16-17 15,-2-16-31-15,-3-9-36 16,-6-13 5-16,-10 6-17 16</inkml:trace>
  <inkml:trace contextRef="#ctx0" brushRef="#br0" timeOffset="46360.5">3525 12717 22 0,'0'0'81'0,"0"0"24"15,0 0 6-15,0 0-51 16,0 0 34-16,0 0-40 0,-12 43 0 15,12 5-42-15,0 17-3 16,14 0-8-16,2-4 0 16,3 4-1-16,-2-11-9 15,-3-17-26-15,-9-15-79 16,1-20-82-16</inkml:trace>
  <inkml:trace contextRef="#ctx0" brushRef="#br0" timeOffset="46545.39">3639 12956 250 0,'0'0'135'16,"0"0"-81"-16,0 0 39 0,0 0-7 15,-120 0-45-15,71 0-14 16,5 9-14-16,6-4-13 16,6 6-7-16,8-6-19 15,10 3-51-15,9-3-24 16,5-5-111-16,5 6-64 15</inkml:trace>
  <inkml:trace contextRef="#ctx0" brushRef="#br0" timeOffset="47525.77">3630 12956 214 0,'0'0'145'0,"0"0"-64"15,0 0-13-15,0 0 5 0,0 0-40 16,0 0-19-1,38 73-10-15,-27-44 8 0,6 10-6 16,-1-5 11-16,1-4-9 16,-5-6-6-16,0-13 8 15,-7-11-8-15,-2 0-4 16,5-11-27-16,-1-19 27 16,2-2-10-16,-1-8 7 15,-4 5 10-15,1 5-3 16,-5 11 1-16,2 14 7 15,1 5 13-15,2 0-4 16,6 5 11-16,3 19-30 0,5 6-14 16,2 0-13-1,-4-6 23-15,-6-5 0 0,-4-9-11 16,0-10 11-16,-5 0-27 16,-2-5-16-16,5-25 8 15,-2-2 34-15,-1-8 0 16,2 10-4-16,1 6-31 15,-2 5-8-15,-1 14 1 16,1-1-6-16,-3 6 20 16,0 0-6-16,0 0-2 15,0 6-28-15,0 10 46 16,2 3 18-16,5 0 10 16,-2 10-3-16,3-5 18 15,0 12 16-15,6-7-4 16,-4 3 21-16,4-8-19 0,2 0 1 15,3-2-15-15,2-14 2 16,2 3-20-16,4-11 12 16,0 0 3-16,-3-13-15 15,1-15-4-15,-6 2 4 16,-11-4-4-16,-8 1 4 16,0 5 2-16,-8-1 1 15,-17 9 12-15,-8 6-5 16,-4 7 7-16,-6 3 7 15,5 0-7-15,-4 5-2 16,13 8-12-16,4-7-4 16,11 2-1-16,7-3-7 0,7-5-19 15,0 6 12-15,7-6 2 16,21 0-74-16,7 0 15 16,1-6 63-16,4-13 4 15,-5 6 8-15,-10 2-3 16,-3 6 8-16,-6-1 19 15,-4 6 10-15,-5 0-10 16,1 0 13-16,3 6-34 16,0 13-7-16,6 5 3 15,-5 5-4-15,5 1 3 16,-3 0 3-16,-3-12-4 16,-6-7 11-16,-3-11 11 15,-2 0-22-15,0-11 8 0,0-18 9 16,3-9 41-1,1-5-9-15,1 3 22 0,2 10 4 16,5 12-10-16,-5 4-27 16,5 9-23-16,-5-1-12 15,2 6-4-15,-4 0-20 16,4 6-36-16,-2 2-26 16,2 8-59-16,-4-3-25 15,3-7-90-15</inkml:trace>
  <inkml:trace contextRef="#ctx0" brushRef="#br0" timeOffset="47716.1">4462 12782 225 0,'0'0'139'16,"0"0"-60"-16,0 0-31 15,26 80-19-15,-9-26-15 16,1 16 11-16,8 8-17 15,-2 8 1-15,3-3-9 16,0-7 3-16,-11-20-8 16,-5-10-55-16,-6-22-90 15,0-19-155-15</inkml:trace>
  <inkml:trace contextRef="#ctx0" brushRef="#br0" timeOffset="47956.41">4735 13142 247 0,'0'0'127'16,"0"0"-45"-16,0 0-11 0,0 0 9 16,0 0-32-16,0 0 35 15,-48 54 24-15,20-30-43 16,12-5-5-16,9-3-15 16,0-8 10-16,7-3-24 15,0-5 13-15,0 0-15 16,7 0-13-16,9 6-15 15,10-6-63-15,10 0 5 16,-1-6-44-16,6-13-22 16,5-2-75-16,0-4-86 0</inkml:trace>
  <inkml:trace contextRef="#ctx0" brushRef="#br0" timeOffset="48475">5042 12800 136 0,'0'0'171'16,"0"0"-72"-16,0 0-19 15,0 0 33-15,0 0-57 16,0 0-9-16,22 97-37 15,0-38 0-15,0 14 4 16,-1 5-12-16,1-6-4 16,-3-2-4-16,-8-13-27 15,-11-22-91-15,0-24-130 16</inkml:trace>
  <inkml:trace contextRef="#ctx0" brushRef="#br0" timeOffset="48745.09">5021 12873 286 0,'0'0'111'16,"0"0"-76"-16,0 0 7 15,0 0 47-15,0 0-56 16,0 0-14-16,92-54-18 16,-71 54 0-16,-2 0-1 15,-2 14-7-15,-6 7 5 16,-6 11 2-16,-5-2 1 15,0 5 4-15,-13 0 11 16,-9-5-15-16,-2-6 16 16,-4-6-14-16,4-7-6 0,3-3-16 15,7-2-20-15,3-6-45 16,8 0-45-16,3 0-66 16</inkml:trace>
  <inkml:trace contextRef="#ctx0" brushRef="#br0" timeOffset="49343.41">5251 13010 88 0,'0'0'131'0,"0"0"-56"15,0 0 10-15,0 0-1 16,50 97-15-16,-43-62-34 16,5 2 0-16,-1-7-10 15,-1 0-13-15,6-1 8 0,3-10 0 16,3-8-13-1,0-3-3-15,0-8-8 0,-1 0-10 16,-2-19 6-16,-3-5-3 16,-4-6 8-16,-12 6 3 15,0 0 0-15,-12 5-6 16,-18 8 12-16,1 9-6 16,-9 2 6-16,3 0 25 15,-4 2-24-15,10 9-4 16,4 2 6-16,9-7-8 15,8-1 9-15,5-5 0 16,3 0 20-16,0 0-22 0,0 0 20 16,13-11-28-1,10-7 0-15,-2-7-5 0,1 7-2 16,-1 1 7-16,-1 4 0 16,2 13-5-16,-6 0-14 15,0 0 3-15,6 24-23 16,-1 6 25-16,-2 18-31 15,4-5 31-15,-11-8 10 16,-3-11 4-16,-4-10 12 16,-2-11-10-16,-3-3 4 15,0 0 2-15,0-24 17 16,0-4 30-16,6-9 24 16,4 7-30-16,6 6 9 15,3 11-15-15,3 2-27 16,-2 5-8-16,-1 1-7 0,-7 5-2 15,2 0-50 1,-5 0-21-16,-1 0-57 0,-3-8-4 16,3-3-81-16,-3-2-85 15</inkml:trace>
  <inkml:trace contextRef="#ctx0" brushRef="#br0" timeOffset="49502.75">5726 12975 38 0,'0'0'142'16,"0"0"-56"-16,0 0-22 15,0 0-9-15,0 0 18 16,0 0-43-16,3 48 28 16,11 26-21-16,0 6-11 0,7 6-25 15,-2-3 0-15,-3-10-1 16,-4-20-58-16,-5-12-88 16,-1-22-102-16</inkml:trace>
  <inkml:trace contextRef="#ctx0" brushRef="#br0" timeOffset="49826.11">5917 13203 226 0,'0'0'127'0,"0"0"-65"16,0 0 14-16,-104-13 21 16,55 13-7-16,1 6-54 15,9 1-26-15,10 4-9 0,8-11 8 16,10 6-12-1,5-6 9-15,6 0-12 0,0 0 11 16,22-6-11-16,11-7-9 16,4-9 6-16,6-2 4 15,-1 5-11-15,-4 6 15 16,-8 2 1-16,-6 11-11 16,-5 0 7-16,0 14 4 15,-6 15-20-15,1 6 20 16,-4 6 1-16,4 2 6 15,-5-6-7-15,-1 4-18 16,0-9-58-16,-3-11-150 16</inkml:trace>
  <inkml:trace contextRef="#ctx0" brushRef="#br0" timeOffset="49957.63">5930 13029 387 0,'0'0'155'0,"0"0"-121"15,0 0-34-15,0 0 0 16,0 0-29-16,0 0-58 16,-16-48-143-16</inkml:trace>
  <inkml:trace contextRef="#ctx0" brushRef="#br0" timeOffset="50592.03">5930 13029 243 0,'55'59'140'0,"-47"-46"-96"15,0 4-34-15,0 1 16 16,0 1 6-16,4 5 2 16,-2-7-5-16,6 1-1 15,3 1-14-15,6-8-7 16,4 2 1-16,6-7-2 16,5-6-7-16,-3 0 4 15,1 0-6-15,-8-19-4 16,-8 3-5-16,-8-9 4 15,-12 7 0-15,-2-1 4 16,-11 6 3-16,-19-4-7 16,-8 12 16-16,-5 0-7 0,-1 2-1 15,6 3 13-15,8 0-7 16,11 0 0-16,9 0 5 16,10 0-10-16,0 0 26 15,0 0 5-15,10-5 9 16,18-1-41-16,2-5-1 15,-1-2-16-15,4 8 4 16,-8-1 12-16,-1 6 0 16,-5 0-3-16,0 0-14 15,-3 24 10-15,0 1-6 16,3 4 9-16,-2 6-6 16,-1 3 9-16,-2-9 2 15,-4-1 0-15,-1-15-2 0,-7-5 6 16,-2-5-8-1,3-3 3-15,-3-3 1 0,2-21 0 16,-2-14 1-16,0-10-1 16,0-6 9-16,0 9-3 15,0 1-1-15,0 14 18 16,0 17-15-16,0 8 26 16,0 5-26-16,0 0 20 15,0 5-5-15,9 28 4 16,-1 1-27-16,8 20-19 15,0-6-8-15,-2 4-26 16,-2-15-1-16,-2-7-29 0,1-17-52 16,3-7-135-1</inkml:trace>
  <inkml:trace contextRef="#ctx0" brushRef="#br0" timeOffset="50805.73">6894 13023 482 0,'0'0'103'0,"0"0"-75"15,0 0-17-15,0 0-11 16,0 0 41-16,-87 6-5 16,47 8-15-16,7-4-19 15,0 1-2-15,9-3-13 16,6-3-14-16,6 6-35 0,7 2-20 15,5-2-67-15,0 8-50 16</inkml:trace>
  <inkml:trace contextRef="#ctx0" brushRef="#br0" timeOffset="50995.75">6962 13077 344 0,'0'0'182'0,"0"0"-159"15,0 0-7-15,0 0 42 16,-97 54-45-16,56-43 16 16,8-3-24-16,0-5-10 0,12-3-7 15,2 0-34-15,7 0-39 16,7 0-54-16,5-17-102 16</inkml:trace>
  <inkml:trace contextRef="#ctx0" brushRef="#br0" timeOffset="51444.07">7274 12975 106 0,'0'0'169'0,"0"0"-61"16,0 0-26-16,0 0 8 15,0 0-28-15,0 0 1 16,-2-62-9-16,2 70-15 16,0 22-26-16,0 13-12 15,0 21 4-15,0 4-5 16,0 7-4-16,0-8-36 15,0-13-26-15,0-11-27 16,0-8-70-16,0-16-40 16</inkml:trace>
  <inkml:trace contextRef="#ctx0" brushRef="#br0" timeOffset="51616.74">7500 13298 536 0,'0'0'121'0,"0"0"-121"16,0 0-4-16,0 0-1 15,0 0 3-15,0 0-50 16,-49-41-55-16,44 33-94 16</inkml:trace>
  <inkml:trace contextRef="#ctx0" brushRef="#br0" timeOffset="51795.45">7568 12927 428 0,'0'0'174'0,"0"0"-141"0,0 0 22 16,0 0-7-16,3 78-24 15,-9-11-22-15,0 3-4 16,4 8-39-16,-1 0-50 15,3 0-154-15</inkml:trace>
  <inkml:trace contextRef="#ctx0" brushRef="#br0" timeOffset="59240.18">7630 12203 410 0,'0'0'93'16,"0"0"-81"-16,0 0 12 15,-106 0 34-15,63 0-42 16,-4 0 5-16,5-8-17 16,4 3-8-16,10 5-2 15,7 0-22-15,2 0-44 16,7 0-37-16,7 5-79 0</inkml:trace>
  <inkml:trace contextRef="#ctx0" brushRef="#br0" timeOffset="59477.78">7669 12346 486 0,'0'0'106'0,"0"0"-95"15,0 0 0-15,0 0 21 16,-120 0-5-16,71 0-26 16,2 0-2-16,-1 0-38 0,2 5-83 15,2-5-171 1</inkml:trace>
  <inkml:trace contextRef="#ctx0" brushRef="#br0" timeOffset="63441.8">8174 12096 85 0,'0'0'131'0,"0"0"-86"15,0 0-19-15,0 0 0 16,0 0-24-16,0 0-2 16,2 0-3-16,-2 0 2 15,0 0-4-15,0 0 5 16,0 0 3-16,0 0 9 15,0 0 10-15,0 0-13 16,0 0 9-16,0 0-11 16,0 0 25-16,0-3-2 0,0-2 6 15,0 5-11-15,0-6-3 16,0 1 0-16,0-8-5 16,0 7 3-16,0 1-12 15,0-1 12-15,0 6-16 16,0 0 14-16,0 0-3 15,0 0 10-15,0 0-11 16,0 17 1-16,0-4-8 16,0 11-5-16,0 11-2 15,0 0 5-15,0 8-10 16,0 0 7-16,0 5-2 16,5 6 1-16,-2-13-1 0,3-4 0 15,-6-15-3 1,3-9-4-16,-3-13-64 0,0 0-39 15,5-29-90-15,0-3-82 16</inkml:trace>
  <inkml:trace contextRef="#ctx0" brushRef="#br0" timeOffset="63643.75">8271 11940 91 0,'0'0'184'0,"0"0"-108"16,21 107-12-16,-9-53-25 15,-1 5-15-15,5 8-9 16,-3-2-15-16,-2-11-5 16,-3-11-40-16,-4-14-78 15,-4-18-183-15</inkml:trace>
  <inkml:trace contextRef="#ctx0" brushRef="#br0" timeOffset="64194.38">8367 12227 328 0,'0'0'164'0,"0"0"-121"16,0 0 22-1,0 0-7-15,-101 0-10 0,63 6-2 16,-6 5-21-16,6-6-24 15,5 3 7-15,12-8-5 16,10 6-4-16,8-6 5 16,3 0-8-16,0 0 4 15,19 0-15-15,11 0-12 16,11-6-7-16,3-7 25 16,-2 2-13-16,0-2 8 15,-10 7-2-15,-7 6 13 16,-9 0 3-16,-6 0-9 15,2 11 8-15,-7 2-3 16,1 12 1-16,-1-1 6 16,-3 0 5-16,3 5-7 0,4-4 16 15,-4 4-3-15,4-5-3 16,-1-7-4-16,1-9-2 16,3-8-5-16,4 0 7 15,7 0-14-15,-1-8 7 16,4-16-2-16,-1-6-11 15,-1-5 10-15,-7 0-9 16,-4 5 9-16,-10 6-1 16,-3 5 2-16,-3 6-1 15,-18-9 4-15,-9 9-1 16,-3 2 1-16,-5 6 19 16,0 5-17-16,6 0 6 0,1 0-9 15,8 5-14 1,9 6-6-16,5 0-25 15,9 2-2-15,0-2-76 0,9-3-41 16,21-3-101-16</inkml:trace>
  <inkml:trace contextRef="#ctx0" brushRef="#br0" timeOffset="64512.44">8703 12174 19 0,'0'0'168'0,"0"0"-80"15,0 0 8-15,0 0 11 16,0 0-32-16,0 0-47 15,35 5-2-15,-59 6 17 16,-1 8-33-16,-1-3 17 0,7-3-27 16,5-2 24-1,5 3-16-15,9 2 5 0,0-3-9 16,0 11 1-16,16-5-5 16,3-3-11-16,4 3 10 15,-2-8-32-15,-7-3 31 16,-4 3-2-16,-7-6 0 15,-3 3-1-15,0 8 5 16,-8-2 4-16,-13 2-3 16,-2-3-1-16,2-2-2 15,-3-3-2-15,5-8-40 16,0 0-6-16,8 0-40 16,2-19-34-16,9-5-16 15,0-11-19-15</inkml:trace>
  <inkml:trace contextRef="#ctx0" brushRef="#br0" timeOffset="64708.74">8787 12018 23 0,'0'0'87'15,"0"0"-3"-15,0 0 31 16,0 0 19-16,0 0-35 16,0 0-61-16,22 46 5 15,-11 2-37-15,-1 6 15 16,4 5-20-16,5 3 5 15,-3-3-12-15,1-5-3 16,-6-11-11-16,-3-14-82 16,-6-18-100-16</inkml:trace>
  <inkml:trace contextRef="#ctx0" brushRef="#br0" timeOffset="64863.62">8969 12340 49 0,'0'0'163'16,"0"0"-22"-16,0 0-25 15,0 0-33-15,-109-24-10 16,60 24-26-16,4 0-22 16,1 0-23-16,9 0-2 15,7 0-33-15,9 0-20 16,6 0-66-16,7 0-86 16</inkml:trace>
  <inkml:trace contextRef="#ctx0" brushRef="#br0" timeOffset="65412.49">9119 12171 12 0,'0'0'151'0,"0"0"-51"0,0 0-25 15,0 0 9-15,0 0-11 16,0 0-10-16,0-46-14 16,0 46 10-16,2 0-11 15,-2 22-24-15,3 5 10 16,2 8-29-16,1 5-1 16,7 3-4-16,-5-2-3 15,4-15-39-15,-7-4-34 16,-3-14-50-16,1-8-119 15</inkml:trace>
  <inkml:trace contextRef="#ctx0" brushRef="#br0" timeOffset="65944.75">9238 12101 150 0,'0'0'206'16,"0"0"-75"-16,0 0-46 15,0 0-7-15,0 0-20 16,0 78-28-16,0-48-18 16,3 5-12-16,2 0 0 15,6-3 6-15,-1-3-12 16,-1-4-3-16,-1-14-17 16,-6-6-22-16,-2-5 5 0,6 0-16 15,-3 0-28-15,-1-16 31 16,1-3 19-16,-3 0 26 15,0-3-8-15,0-2 17 16,0 6 4-16,-3-1 6 16,-4 2 7-16,1 4 22 15,-2 2 22-15,3 3-26 16,5 3 15-16,0 5-16 16,0 0 17-16,0 0-11 15,0 0 19-15,0 0-15 16,0 0-7-16,3 0-10 15,9 0-23-15,11 0-2 16,3-5-15-16,5-1-2 16,9 1-15-16,1 5 17 15,0-8-7-15,-1 8 13 0,-7 8-6 16,-12 19-3-16,-12 10 13 16,-9 23 5-16,-9 7 13 15,-22-3-13-15,-11-4 2 16,-7-18-1-16,6-12-2 15,-1-17-48-15,6-13-38 16,9 0-51-16,2 0-187 16</inkml:trace>
  <inkml:trace contextRef="#ctx0" brushRef="#br0" timeOffset="67084.45">9257 12249 45 0,'0'0'54'16,"0"0"-2"-16,0 0-8 0,0 0 16 15,0 0-8-15,0 0 9 16,0-16 5-16,0 16 11 16,0 5-12-16,5 20-37 15,0 10 3-15,4 7-27 16,-1 7-8-16,0 5 10 15,-3-6-11-15,-2-8 5 16,3-15-19-16,-6-1-60 16,0-19-72-16,0-5-99 15</inkml:trace>
  <inkml:trace contextRef="#ctx0" brushRef="#br0" timeOffset="67826.56">9135 12249 94 0,'0'0'82'0,"0"0"-48"16,0 0 27-16,0 0-24 0,0 0-1 15,0 0-27-15,0-16 0 16,0 16 3-16,0 0 12 16,0 11-6-16,0 13 16 15,0 0 4-15,0 17-28 16,0-9 12-16,0 3-21 15,0-6 2-15,0 1-3 16,0-6-42-16,0-5-80 16,0-3-170-16</inkml:trace>
  <inkml:trace contextRef="#ctx0" brushRef="#br0" timeOffset="72125.07">8233 13126 5 0,'0'0'353'16,"0"0"-228"-16,0 0-81 0,0 0-3 16,0 0-15-1,0 0-12-15,0 0-4 0,14-8-8 16,-33 8 20-16,-9-6 3 15,-2 6 30-15,-8 0-24 16,3 0 1-16,0 0-29 16,5 6-3-16,3 7 0 15,6-2-41-15,2 0-39 16,2 2-36-16,6-2-57 16,9 2-146-16</inkml:trace>
  <inkml:trace contextRef="#ctx0" brushRef="#br0" timeOffset="72309.42">8214 13220 135 0,'0'0'185'0,"0"0"-78"16,0 0-22-16,0 0-31 0,0 0-25 16,0 0 31-16,-30 5-19 15,0-5-12-15,1 6-28 16,1-4-2-16,2-2-25 15,0 0-57-15,0 6-80 16,10-6-236-16</inkml:trace>
  <inkml:trace contextRef="#ctx0" brushRef="#br0" timeOffset="73264.45">8651 13069 117 0,'0'0'160'15,"0"0"-107"-15,0 0-4 16,0 0 5-16,0 0 15 16,0 0-25-16,0 8-8 15,-2 16-9-15,-1 6 12 16,-3 16-27-16,3-3-12 15,1 0 5-15,-1-3 0 16,1-16-10-16,-1-5-4 16,-5-13-22-16,2-6-45 0,4-6-24 15,-4-13 45 1,6-10 53-16,0-1 0 0,0 1 4 16,0-1 16-16,0 6 20 15,0 0 17-15,6 5-9 16,-4 3 13-16,1 8-24 15,0 8 10-15,-3 0-10 16,2 0 14-16,4 0 9 16,2 18-46-16,8 7-12 15,3 10 2-15,3 0-10 16,5 2 8-16,-3 1-2 16,6-9-11-16,1-4-5 15,-7-9 1-15,-8-16-12 0,-2 0 17 16,-4-13-9-16,-4-23 8 15,-1-6 1-15,-5-10 12 16,0-2 0-16,0 1 8 16,-7 10 0-16,0 8 6 15,5 10-14-15,-1 12 0 16,1 8-2-16,2-1-47 16,-3 6-25-16,3 0-55 15,0 24-69-15</inkml:trace>
  <inkml:trace contextRef="#ctx0" brushRef="#br0" timeOffset="73661.39">8874 13303 193 0,'0'0'214'0,"0"0"-120"16,0 0-34-16,0 0-6 15,0 0-42-15,0 0 2 16,76-11-13-16,-62 6-1 15,2-8-8-15,3 2 4 16,0-3-2-16,0-2-16 16,-3 3 21-16,-2-4-17 15,-9 10 14-15,-2 1-20 16,-3 6 20-16,0 0-12 16,0 0 3-16,0 0-13 0,0 0 26 15,-8 13 0-15,-6 4 35 16,-2 2 21-16,2-1-21 15,4 7 7-15,-2-9-21 16,7-3-10-16,5 3-4 16,0-2 24-16,11 8-25 15,14-9-6-15,1 0-7 16,7-7-24-16,5-6-5 16,3 0-17-16,-5-6-18 15,-1-13-17-15,-11-5-17 16,-8-5-25-16,-5-3-35 15</inkml:trace>
  <inkml:trace contextRef="#ctx0" brushRef="#br0" timeOffset="73840.77">9232 13023 66 0,'0'0'104'0,"0"0"-32"0,0 0 6 16,0 0-24-16,0 0-20 15,0 0 28-15,-26-13-43 16,26 46 20-16,0 12-39 15,0 9-2-15,13 7-2 16,-3-1-10-16,2-1-5 16,-2-11-24-16,-1-13-24 15,-2-16-95-15</inkml:trace>
  <inkml:trace contextRef="#ctx0" brushRef="#br0" timeOffset="74026.28">9338 13239 4 0,'0'0'147'0,"0"0"-9"16,0 0-24-16,0 0-6 16,-111-25-49-16,62 25-5 15,3 0-21-15,2 0-30 16,9 0-6-16,7-5-15 16,13 5-27-16,6 0-64 15,9-6-68-15,0 6-106 16</inkml:trace>
  <inkml:trace contextRef="#ctx0" brushRef="#br0" timeOffset="74376.73">9032 13172 12 0,'0'0'131'16,"0"0"-77"-16,0 0 3 15,0 0 36-15,0 0-45 16,0 0-21-16,19-6-7 0,-8 6 6 16,2 0-2-1,3 0-21-15,-2 13 9 0,0 4-12 16,-7 1 22-16,-7 7-20 15,0-1 18-15,0 0-9 16,-16-5 4-16,-8-8-15 16,-4-6 4-16,-1 0-8 15,1-5 0-15,5-5-20 16,4-8-37-16,5-4-39 16,11-7-93-16</inkml:trace>
  <inkml:trace contextRef="#ctx0" brushRef="#br0" timeOffset="74943.5">9295 13155 371 0,'0'0'160'0,"0"0"-138"0,0 0-22 15,0 0 2-15,0 0-2 16,0 0 0-16,35 76-1 15,-23-50 1 1,-2 4-2-16,4 0 4 0,-1-12-3 16,-5-7 1-16,1-11-2 15,1 0-23-15,-1-11-10 16,-2-13-6-16,7-8 27 16,-9-3 12-16,1 5 4 15,-3 12-2-15,-1 1 11 16,-2 15 3-16,3 2 18 15,-1 0 7-15,7 0 6 16,-1 8-45-16,8 10-2 16,3 12-29-16,-3-6 1 15,6 4 7-15,-6-15 18 0,1-5 2 16,-6-8 0-16,3 0-5 16,-4-21 6-16,1-9 2 15,-3-5 3-15,-2 0 12 16,-6 3-15-16,0 5 0 15,0 8-14-15,3 13-50 16,-3 2-54-16,0 4-60 16</inkml:trace>
  <inkml:trace contextRef="#ctx0" brushRef="#br0" timeOffset="75590.81">9688 13161 43 0,'0'0'86'0,"0"0"3"16,0 0-19-16,0 0-46 15,0 0-9-15,0 0 4 16,52 96-5-16,-44-74-10 16,0-3 7-16,6 0 5 15,2 5-4-15,6-5 5 16,0-9-15-16,2 4 10 16,0-9-11-16,4-5 3 15,-2 0-4-15,2-8-5 16,-7-16-7-16,-7-6-8 15,-9 1 15-15,-5-1 5 16,0 6-5-16,-24 8 11 16,-6 2 0-16,-5 3 7 0,-3 11 5 15,3 0 8-15,2 0-4 16,7 6 8-16,3 5-24 16,13-6 10-16,4-2-15 15,6 0 12-15,0-3-10 16,0 0 12-16,11 0-15 15,13 0-14-15,6-6 7 16,3-5-13-16,-5-2 16 16,-2 2 8-16,-7 0-4 15,-3 9 3-15,-4 0-1 16,-2 2 1-16,-4 0 3 16,-1 0-5-16,4 10 0 0,-2 14-2 15,1 6-14-15,1 5 11 16,2 0-11-16,-3-3 13 15,-3-8-17-15,1-8 9 16,-6-13 8-16,0-3-6 16,3-14-17-16,-1-10 25 15,6-13 31-15,3-4-3 16,3 6 38-16,5 5 4 16,2 6 26-16,4 11-22 15,2 2-30-15,-2 11-41 16,-4 0-3-16,-2 0-5 15,-2 0-40-15,-3 17-14 16,-4-4-35-16,-2 3-1 0,0-3-69 16,-6-7-73-1</inkml:trace>
  <inkml:trace contextRef="#ctx0" brushRef="#br0" timeOffset="76084.39">10270 13010 37 0,'0'0'120'0,"0"0"-15"16,0 0-20-16,0 0-31 15,0 0 8-15,0 0-19 16,-11-70-2-16,11 70-6 16,0 16-14-16,0 14 7 15,2 13-16-15,9 16-9 0,3 0 9 16,3 8-24-16,-1-7 8 15,-6-7 1-15,-4-15-42 16,-1-14-33-16,-5-18-24 16,3-6 2-16,-3-6 19 15,5-23-36-15,-2-14 106 16,8 0 11-16,-2-3 9 16,-2 8 24-16,5 9 33 15,-7 4 17-15,2 15-5 16,-1 2 4-16,-6 8-39 15,0 0 6-15,0 0-28 16,0 0-21-16,-6 8 7 16,-9 2-7-16,-8 9 19 0,2-2 18 15,5 1-9-15,2-5 6 16,1 4 14-16,9-9-6 16,2-3 16-16,2 1-14 15,0-1 13-15,14-5-49 16,5 5-8-16,5-5-18 15,3 0-19-15,3 0-20 16,6-10-58-16,-7 2 26 16,1-3-48-16,-5 0-67 15</inkml:trace>
  <inkml:trace contextRef="#ctx0" brushRef="#br0" timeOffset="76310.39">10582 13029 232 0,'0'0'200'16,"0"0"-112"-16,0 0-27 15,0 0 25-15,0 0-20 16,0 0-12-16,0 43-25 16,0-3-21-16,0 9-8 15,3-1-5-15,2-13-13 16,-3-5-59-16,-2-17-8 15,0-8-36-15,3-5-51 16,3-5 2-16</inkml:trace>
  <inkml:trace contextRef="#ctx0" brushRef="#br0" timeOffset="76874.97">10698 13043 148 0,'0'0'231'16,"0"0"-117"-16,0 0-41 16,0 0 16-16,0 0-33 15,0 0 13-15,0-3-12 16,0 3-11-16,0 3-10 0,0 12-20 16,0 4-6-1,7 16-4-15,0 0-4 0,2 3 5 16,3 2-14-16,0-2-3 15,-1-9 5-15,-3-10-13 16,-3-8-2-16,-1-11-2 16,-4 0-21-16,2 0-15 15,-2-11 3-15,0-13 45 16,0-6-1-16,0 4 0 16,0-2-15-16,0 4 26 15,-2 0-1-15,-7 11 3 16,6 2-7-16,-4-2 14 15,0 7-11-15,2 1 5 16,3-1 13-16,-5 6-14 16,7 0 10-16,0 0-1 0,0 0 8 15,0-2 16 1,0-3-14-16,12-6 18 0,7 0-35 16,8-3 1-16,-5 4 0 15,6 2-6-15,1-3 3 16,1 5 1-16,0 6-3 15,-1 0 0-15,-6 11-7 16,-11 24 10-16,-8 14-5 16,-4 12 4-16,-28 15 2 15,-16-9-4-15,-15 0-1 16,-9-16-45-16,-5-13-78 16,2-19-134-16</inkml:trace>
</inkml:ink>
</file>

<file path=ppt/ink/ink2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5T08:00:32.670"/>
    </inkml:context>
    <inkml:brush xml:id="br0">
      <inkml:brushProperty name="width" value="0.05292" units="cm"/>
      <inkml:brushProperty name="height" value="0.05292" units="cm"/>
    </inkml:brush>
  </inkml:definitions>
  <inkml:trace contextRef="#ctx0" brushRef="#br0">13593 1571 139 0,'0'0'37'16,"0"0"-20"-16,0 0 26 15,0 0 27-15,0 0-30 16,0 0 8-16,0 0-13 16,0 5 19-16,0-5-12 15,0 0-1-15,0-2-5 16,0-14-8-16,0-1 7 0,-3-1-21 16,3 2 8-16,0 5-17 15,0 3 15-15,0 8-19 16,0 0 12-16,0 0-7 15,0 19-6-15,0 24 3 16,0 29 4-16,0 20 15 16,3 13-19-16,3 5 4 15,-1 0-4-15,-2-7 7 16,-1-10-10-16,5-15 5 16,-7-16-5-16,0-16-10 15,0-19-18-15,0-14-46 0,0-10-5 16,0-3-76-1,0-14-87-15</inkml:trace>
  <inkml:trace contextRef="#ctx0" brushRef="#br0" timeOffset="699.03">14633 1956 187 0,'0'0'94'0,"0"0"-24"15,0 0 7-15,0 0 19 16,0 0-20-16,0 0-37 15,47-5-7-15,-47 1-22 16,0 4-4-16,0-2-3 16,-14-1-6-16,-14-2 6 15,-12-3 33-15,-7 0-8 0,2 3 6 16,-7-3-5 0,1-1-28-16,2 1 19 0,0-3-16 15,11 6-3 1,8 3 7-16,8-1-11 0,1 3 8 15,9 0-8-15,5-3 3 16,1 3-8-16,6 0 2 16,0 0-25-16,0 0 6 15,-3 0-36-15,3 0 7 16,-2 0-66-16,-1 0-66 16,-2 0-97-16</inkml:trace>
  <inkml:trace contextRef="#ctx0" brushRef="#br0" timeOffset="4047.82">15467 1945 63 0,'0'0'94'0,"0"0"-64"16,0 0 0-16,0 0 41 15,0 0 9-15,0 0-42 16,0 0 3-16,3 32-7 16,-3-32 3-16,0 0-6 15,0 0-15-15,0-5 11 16,0-11-15-16,0-8 14 0,0-9-22 16,0-2 6-16,0 1-5 15,0 4-3-15,0 8-2 16,0 9 4-16,0 10-3 15,0 3 3-15,5 3 8 16,1 24-6-16,4 13-12 16,4 16 7-16,-5 9-8 15,3 11 11-15,-3 2-7 16,-1 5 3-16,-2-3 0 16,-1-4-3-16,0-17 9 15,-2-16-12-15,-3-24 8 16,0-14-6-16,0-5-48 0,0-32-19 15,0-19 43-15,-5-16 5 16,5-9-2-16,0 4 18 16,5 5 0-16,9 13 14 15,2 11-5-15,-2 16 0 16,-4 13 24-16,1 14 17 16,3 8-6-16,-4 25-24 15,4 10-10-15,-3 13 22 16,-1 6-17-16,-3 2 11 15,-2-1-17-15,0-4 0 16,1-9-2-16,-3-7-4 16,-3-13-57-16,0-14-71 15,0-13-101-15</inkml:trace>
  <inkml:trace contextRef="#ctx0" brushRef="#br0" timeOffset="4518.42">15744 2233 349 0,'0'0'103'15,"0"0"-56"-15,0 0 14 16,0 0 9-16,0 0-20 16,0 0-14-16,29 5-2 15,-15 3-12-15,0-2 10 0,2-1-32 16,3-3 15-1,-2-2-12-15,-1 0 3 0,6 0-6 16,-1 0-3-16,2-13-4 16,-2-8-19-16,-2-6 14 15,-3-5-30-15,-2-3 8 16,-6-3-6-16,-8 6 29 16,0 2-25-16,0 9 14 15,-8 4-4-15,-6 12-4 16,-5 5 15-16,-6 0-20 15,-1 11 25-15,-4 15 10 16,3 10 12-16,2 6-3 16,8 2 17-16,12 4 11 15,5 1 16-15,5-4-2 16,21 1-9-16,6-6 5 0,4-10-41 16,1-9-6-1,1-15-1-15,0-6-23 0,2-32-49 16,-1-22 11-16,-7-16-41 15,-9-14-21-15,-13-1-8 16,-2-2-70-16</inkml:trace>
  <inkml:trace contextRef="#ctx0" brushRef="#br0" timeOffset="4691.91">16144 1523 132 0,'0'0'23'15,"0"0"32"-15,0 0 81 16,-12 110-16-16,12-32-61 0,8 13-2 15,12 12-38-15,4 4 8 16,4 6-14-16,-4-5-12 16,-3-14-2-16,-7-19-32 15,-12-24-44-15,-2-21-82 16,0-24-56-16</inkml:trace>
  <inkml:trace contextRef="#ctx0" brushRef="#br0" timeOffset="4880.91">16379 2090 315 0,'0'0'57'0,"0"0"-31"15,0 0-8-15,0 0 29 16,-119-48 24-16,59 40-18 16,-5 3-31-16,3-1-20 0,7 1-4 15,9 2 2-15,11-2-14 16,14 2-49-16,9 0-39 15,12-2-71-15,5-1-35 16</inkml:trace>
  <inkml:trace contextRef="#ctx0" brushRef="#br0" timeOffset="5333.07">16304 1899 145 0,'0'0'88'0,"0"0"23"15,0 0-47-15,0 0 19 0,0 0-18 16,0 0-22-16,24-11-40 16,-24 39-3-16,0 12 34 15,0 16-13-15,6 6 4 16,4 0-21-16,4-3 14 16,-3-2-16-16,-1-15 9 15,-5-17-11-15,-1-11 2 16,-1-14-2-16,-1 0-11 15,6-17-8-15,0-18 19 16,0-11-5-16,6-8 11 16,-5 6-10-16,-2 11 8 15,5 12-4-15,-7 12 0 16,2 13 5-16,5 0-5 0,4 3 0 16,12 21-5-16,-2 8-22 15,-1 0 20-15,-1 0-18 16,-7-7 24-16,-6-15 1 15,-6-6 5-15,0-4-5 16,-2-22 1-16,3-10-10 16,1-14 16-16,-4 3-14 15,-1 2-6-15,2 9-14 16,4 3-42-16,-3 7-49 16,1 9-41-16,-1 2-32 15</inkml:trace>
  <inkml:trace contextRef="#ctx0" brushRef="#br0" timeOffset="5981.02">16711 1953 51 0,'0'0'84'16,"0"0"-9"-16,0 0-8 15,0 0-1-15,25 78-21 16,-20-54-1-16,-3 3-26 16,-2 0 2-16,5 6-9 15,-5-1 2-15,7-5-5 16,-2-1 11-16,6-7 2 15,-3-6-7-15,0-2 17 16,5-5-22-16,1-1 13 16,0-5-19-16,5 0-6 15,-1-16-18-15,1-14 18 16,0-4-5-16,0-10 1 16,-10-4-3-16,-9 8-3 0,0 0 6 15,-11 4 10-15,-13 7-10 16,-7 5 8-16,1 5-2 15,-5 8-2-15,9 6-4 16,0 2 0-16,7 3-18 16,12 0 10-16,4 0-18 15,3 0 19-15,0 3 5 16,8 10 0-16,13 3 10 16,10-5-1-16,-4 0 0 15,2-5 3-15,4-4-9 0,-3 0 13 16,-3-2-11-1,0 0 8-15,-10 0 14 0,-1 0-4 16,-2 0 4-16,-6 6-11 16,3 15-5-16,-4 11-1 15,2 9-1-15,4 10 1 16,-2 0 5-16,1-3-6 16,-7-9 6-16,0-18 1 15,-2-10-6-15,-3-11 4 16,0 0-4-16,3-30 4 15,2-11 33-15,9-15-28 16,0-1 36-16,5 7-5 16,2 9 23-16,3 12-28 15,-1 8-15-15,1 4-16 16,-3 12-8-16,-2 2 3 0,3 3-56 16,-6 0-11-16,0 0-34 15,-5 0-34-15,-6 0-96 16</inkml:trace>
  <inkml:trace contextRef="#ctx0" brushRef="#br0" timeOffset="6226.96">17330 1396 446 0,'0'0'41'0,"0"0"-33"16,0 0 2-16,0 0-3 0,73 113 34 15,-65-40-25 1,-2 19 26-16,-3 15-32 0,2 11 7 16,4 8 1-16,1-2-16 15,-4-11 13-15,-1-10-15 16,-5-20-25-16,0-27-37 16,0-21-9-16,0-22-73 15,-9-13-5-15,2-21-24 16</inkml:trace>
  <inkml:trace contextRef="#ctx0" brushRef="#br0" timeOffset="6486.76">17547 2010 82 0,'0'0'126'0,"0"0"-6"16,0 0-19-16,0 0-6 0,0 0-33 16,0 0-59-16,49-54-3 15,-68 73 3 1,-6 5 18-16,-4-3-13 0,1 1 12 15,2-6-8-15,3-3 7 16,11-2 9-16,5-3-2 16,7-5 10-16,0 5 27 15,19 5 28-15,20 6-56 16,7 3-26-16,5 2-5 16,1 0-8-16,-8-2-21 15,-6 8-31-15,-8-4-42 16,-15 4-68-16,-9-4-103 15</inkml:trace>
  <inkml:trace contextRef="#ctx0" brushRef="#br0" timeOffset="11231.1">13512 3341 87 0,'0'0'73'16,"0"0"-22"-16,0 0 1 15,0 0 3-15,0 0 15 16,0 0-22-16,0 0-4 16,0-35-17-16,0 35-8 15,0 5 7-15,0 14-23 0,-14 13 31 16,1 11-20-1,-4 13-4-15,3 7-6 0,2 6 7 16,3 7-8-16,6 2 7 16,3-3-6-16,0-5 0 15,14-9 21-15,5-9-11 16,0-15 10-16,2-9-24 16,5-15 6-16,0-13-3 15,7-8-6-15,2-27-8 16,5-19 3-16,2-13 5 15,-7-9 3-15,-11-7-9 16,-10 5 17-16,-14 2-17 16,0 9 13-16,-24 6-9 15,-11 9 6-15,-4 13-1 16,-1 14 0-16,2 15-5 0,0 10-2 16,8 5-46-16,-3 22-2 15,6 0-96-15,5-1-114 16</inkml:trace>
  <inkml:trace contextRef="#ctx0" brushRef="#br0" timeOffset="11901.69">14563 3701 218 0,'0'0'18'0,"0"0"48"16,0 0-19-1,0 0 1-15,0 0-4 0,0 0 6 16,46-32-36-16,-52 26 0 16,-15 1 19-16,-12-1-3 15,-2 6 15-15,-3 0-30 16,0 0 14-16,3 0-21 16,2 0 12-16,5 0-19 15,7 4 8-15,5-2-7 16,6-2-4-16,-2 0 1 15,10 0-40-15,-1 0-17 16,1 0-64-16,2-2-29 16,0-15-149-16</inkml:trace>
  <inkml:trace contextRef="#ctx0" brushRef="#br0" timeOffset="17451.05">15606 3483 29 0,'0'0'16'0,"0"0"-5"16,0 0 7-16,2-83 40 15,-2 61 18-15,0 3-29 16,0 3 2-16,0 8-15 16,0 3 16-16,0 5-23 0,0 0 26 15,0 16-27-15,3 16-8 16,-1 14-15-16,5 10-3 15,-5 14 0-15,1 6 23 16,-1 10-23-16,1 5 6 16,3 3-3-16,-1-3 17 15,5-7 10-15,2-14-10 16,-4-22-7-16,-5-23 2 16,-3-18-15-16,0-7-4 15,0-26-37-15,0-22 40 0,0-17-22 16,2-8 16-1,8 9-16-15,11 4 12 0,0 12 7 16,0 7 4-16,1 12-4 16,-3 13 11-16,-5 11-14 15,-1 5 14-15,1 8-14 16,-6 19 8-16,3 7-10 16,-3 4 10-16,-6 3-1 15,5-1 1-15,-5-5 3 16,-2-6 0-16,3-10-4 15,-3-10-1-15,0-7-3 16,0-2 1-16,0-8-40 16,2-16 20-16,1-11 21 15,3-6 3-15,2 1-6 16,0 2 4-16,0 11-6 0,1 8 14 16,-4 14-10-16,-3 3 6 15,-2 2 17-15,3 0 12 16,6 13 6-16,1 9-37 15,1 4-1-15,3 2 29 16,2-4-17-16,-3-3 11 16,1-7-9-16,0-4 1 15,-3-5-6-15,1-5-4 16,2 0-3-16,5-7-2 16,-2-18-3-16,4-10-12 15,-2-2 14-15,-8-6-12 16,-2 3 13-16,-6 8-12 0,-3 4 11 15,-9 6-9-15,-18 7 5 16,-8 2 3-16,-9-1 2 16,-1 3-10-16,-5 1 21 15,6 4-22-15,2 1-11 16,11 1-23-16,7 4-58 16,13 0-51-16</inkml:trace>
  <inkml:trace contextRef="#ctx0" brushRef="#br0" timeOffset="17815.66">16450 3504 313 0,'0'0'8'0,"0"0"41"16,0 0 30-16,84-32-32 0,-84 32 30 15,0 0-60-15,-14 0-14 16,-15 3 10-16,-12 11 5 15,-2 7 6-15,5 1-21 16,5 7 2-16,11 3-4 16,7 6 7-16,6 2 1 15,9 3-6-15,0 3 0 16,0-5-3-16,11-4 0 16,2-5 7-16,1-7-16 15,-3-9 19-15,-4-6-13 0,0-4 10 16,-7-6-14-1,0 0 4-15,0 0-10 0,-14-6-1 16,-11-10 12-16,1-5-7 16,-4-3-26-16,4 0-8 15,5-4-55-15,5 2-12 16,9-1-99-16</inkml:trace>
  <inkml:trace contextRef="#ctx0" brushRef="#br0" timeOffset="18051.64">16656 3163 282 0,'0'0'69'0,"0"0"-39"16,0 0-3-16,28 102-3 15,-28-29 35-15,0 19-35 16,0 15 5-16,-9 12-25 15,7 9 9-15,2 4-6 16,0-6-7-16,0-18 0 16,0-22-39-16,2-29-20 15,-2-25-75-15,0-27-58 16</inkml:trace>
  <inkml:trace contextRef="#ctx0" brushRef="#br0" timeOffset="18209.73">16809 3830 300 0,'0'0'95'0,"0"0"-1"0,0 0-52 16,-98-70 1-16,38 70-11 15,-5 2-18-15,-1 9-14 16,5 0-11-16,3-3-86 16,10-8-66-16,13 0-186 15</inkml:trace>
  <inkml:trace contextRef="#ctx0" brushRef="#br0" timeOffset="184030.87">18940 3682 313 0,'0'0'121'0,"0"0"-67"0,0 0-40 15,0 0 19-15,0 0 5 16,0 0-25-16,0 0-2 16,-46-13-7-16,40 10 13 15,4-3-4-15,-1 4 23 16,1-4-8-16,2 1 11 15,0-3-11-15,0-3-10 16,5 0-3-16,9-2-12 16,5-9 0-16,7 1 0 15,4-3-6-15,1 8-7 16,-7 10-2-16,-3 6-19 16,-5 11-2-16,-2 24 15 15,-5 10-8-15,-6 20 3 0,-3 11 10 16,-3 7 12-16,-20 3-4 15,-6-3 5-15,-1-2 1 16,-5-6 5-16,5-8 11 16,-3-13 9-16,9-13 18 15,5-6 12-15,3-14 12 16,11-13-14-16,1-2 13 16,4-6-25-16,0 0 1 15,20-3-35-15,12-10-8 16,9-6 0-16,4-3-37 15,0-2-8-15,-8-3-60 16,-1 0-25-16,-6 0-44 16,-9 6-76-16</inkml:trace>
  <inkml:trace contextRef="#ctx0" brushRef="#br0" timeOffset="184730.47">19307 4231 559 0,'0'0'141'15,"0"0"-81"-15,0 0 5 16,0 0-9-16,0 0-26 16,0 0-30-16,5 0-1 0,-5 0-7 15,0 0-41-15,0 0 5 16,-3-3-16-16,-2 0 28 15,3 0 0-15,-1 1 20 16,3-1 11-16,0 1 1 16,0 2 10-16,0 0 4 15,0 0 23-15,0 0-17 16,0 0 11-16,0 0-19 16,0 0 3-16,0 0-7 15,0-3-1-15,0-8 0 16,0 0-3-16,5-5-6 15,3-8 10-15,6-11-13 16,2-8 9-16,8-11-6 0,-1-2 2 16,6-3 0-1,-4 2 0-15,-4 6 3 0,-4 11-7 16,-10 10 11-16,2 11-8 16,-4 8 7-16,-5 9 0 15,0 2-2-15,0 0 7 16,0 0 3-16,0 16-6 15,-16 13 8-15,-3 6-14 16,5 6 8-16,4-1-6 16,1 1-3-16,6-1 5 15,3 0-6-15,0 3 0 16,0 0 2-16,14-2-2 0,5-4 5 16,-5-2-8-1,2-8 8-15,-2-8-10 0,-6-6 11 16,-6-10-9-1,-2-3 3-15,0 0-1 0,0 0-2 16,-16 0 3-16,-13 0 0 16,-6 0 0-16,-1-14 7 15,6 1-4-15,0-9-6 16,3 4-28-16,7-7-22 16,1-1-22-16,3-4-51 15,9-5-44-15,4-5-142 16</inkml:trace>
  <inkml:trace contextRef="#ctx0" brushRef="#br0" timeOffset="184883.37">19386 3768 426 0,'0'0'147'15,"87"-40"-60"-15,-33 18-24 16,0 6 22-16,-8 0-54 16,-5 8-22-16,-12 8-9 15,-1 0-42-15,-4 5-34 16,-2 17-36-16,-3 2-19 15,-5 0-18-15,-4 3-79 16</inkml:trace>
  <inkml:trace contextRef="#ctx0" brushRef="#br0" timeOffset="185202.2">19880 3865 61 0,'0'0'150'16,"0"0"-38"-16,0 0-59 0,0 0 11 15,0 0-25-15,0 0-4 16,0 16 11-16,-17-2-5 15,1 7-3-15,2 1-22 16,0 7 13-16,7 3-10 16,4 6 10-16,3 8-9 15,0 0-4-15,0 2-8 16,10-5-3-16,2-11-5 16,-1-5 3-16,-3-8 5 15,-2-11-8-15,-6-5 16 16,0-3-8-16,0 0-3 15,-6 0 3-15,-18-9-2 16,-9-9 4-16,-2-7-2 16,-3-1-8-16,3-4-16 0,-1 1-27 15,6-6-26-15,2 3-19 16,7-3-42-16,11 2-82 16</inkml:trace>
  <inkml:trace contextRef="#ctx0" brushRef="#br0" timeOffset="185366.11">19697 3857 243 0,'0'0'151'0,"85"-32"-34"16,-31 10-41-16,4 1 1 15,-2-1-25-15,1 3-4 16,-10 6-33-16,-12 5-15 16,-5 5-7-16,-8 3-24 15,-4 0-37-15,-1 17-12 0,-3 7-45 16,-7 8-26-16,5 0-125 15</inkml:trace>
  <inkml:trace contextRef="#ctx0" brushRef="#br0" timeOffset="185659.94">20233 4360 651 0,'0'0'8'15,"0"0"3"-15,0 0-11 16,0 0-12-16,0 0-43 16,0 0-138-16,0-32-182 15</inkml:trace>
  <inkml:trace contextRef="#ctx0" brushRef="#br0" timeOffset="186731.33">20615 3932 332 0,'0'0'111'0,"0"0"-75"16,0 0 31-16,0 0 12 15,0 0-7-15,0 0-43 16,0 0-9-16,52-91-16 15,-28 64-1-15,1 5-6 16,-6 12 7-16,-3 7-9 0,-4 3-6 16,-5 13-4-16,1 25-6 15,-8 13 14-15,0 8 4 16,0 8 3-16,-13 1-3 16,-3-6 6-16,2-3 1 15,-2-14 9-15,4-10 19 16,5-11-8-16,4-10 27 15,3-9-7-15,0-5 16 16,0 0-10-16,22 0-28 16,5-10-22-16,11-12-1 15,3-13-1-15,10-5-15 16,3-6 14-16,3-5-23 16,-8 6 10-16,-11 9 0 0,-15 12 7 15,-11 13 6 1,-3 9-6-16,-9 2 7 0,0 0-20 15,0 0 10-15,0 5-12 16,0 14 23-16,-11 8 2 16,1 10-1-16,1 4 1 15,4 7 1-15,5 3-1 16,0-2 4-16,0-4-5 16,11-4 7-16,-1-9-8 15,2-5 4-15,-2-5-3 16,-4-9 0-16,-4-5 0 15,-2-8-1-15,0 0-2 16,-8 0-2-16,-16 0 5 16,-17-6 7-16,-3-9-3 15,-1-7-8-15,-4 0-11 0,5-7-40 16,8-4-43-16,6-4-34 16,9-6-78-16,13-3-120 15</inkml:trace>
  <inkml:trace contextRef="#ctx0" brushRef="#br0" timeOffset="186845.26">21010 3921 305 0,'0'0'89'16,"127"-61"24"-16,-75 37-43 15,-10 7-34-15,-6 6-7 16,-9 6-29-16,-10 5-3 0,-6 0-40 16,-1 0-44-16,-7 13-92 15,3 9-116-15</inkml:trace>
  <inkml:trace contextRef="#ctx0" brushRef="#br0" timeOffset="187033.17">21349 4247 519 0,'0'0'43'0,"0"0"-24"15,0 0-7-15,0 0-6 16,0 0-6-16,0 0-41 16,0-14-90-16,2-7-99 0</inkml:trace>
  <inkml:trace contextRef="#ctx0" brushRef="#br0" timeOffset="187393.94">21604 3927 452 0,'0'0'18'0,"0"0"-16"16,0 0-2-16,0 0 19 15,0 0-1-15,0 0 0 16,-32 43 16-16,10-21-14 16,3 4-7-16,8-2 1 0,0 4-1 15,3-2 11 1,3-2-14-16,1-2 5 0,4-6-10 15,-2-11 7-15,2-5-2 16,0 0 3-16,0 0 1 16,0 0-5-16,0 0 11 15,0 0-10-15,0 0 12 16,0 0-20-16,0 0 3 16,0 0-1-16,0 0-8 15,0 0 1-15,0 0-6 16,0 0-6-16,0 0-24 15,0 0-12-15,0 0-36 0,-5 0-55 16,-7 6-141 0</inkml:trace>
  <inkml:trace contextRef="#ctx0" brushRef="#br0" timeOffset="187847.7">21384 3988 268 0,'0'0'120'16,"0"0"-62"-16,0 0 5 15,0 0 3-15,0 0-40 0,0 0-5 16,0 6-14-16,0 13 12 15,0 10-12-15,0 9 5 16,0 5 7-16,-5 0-3 16,5 6 6-16,0-1-14 15,0-2 13-15,0-6-13 16,5-2 12-16,4-9-14 16,-2-4 1-16,2-7-4 15,-4-7 2-15,0-3 1 16,-5-8-6-16,0 0 16 15,0 0-13-15,0 0-6 16,-7 0 1-16,-16 0 2 0,-4-11 6 16,-3-2-3-1,-3-6-3-15,10-3-18 0,-5-2-1 16,6 0-36-16,6-11-12 16,2 3-52-16,12-11-37 15,2-3-82-15</inkml:trace>
  <inkml:trace contextRef="#ctx0" brushRef="#br0" timeOffset="188000.6">21341 4002 417 0,'0'0'142'0,"0"0"-71"16,125-35-9-16,-71 25 0 16,3-4-11-16,-6 6-40 0,-7 0-11 15,-8 5-14-15,-12 0-44 16,-8 3-27-16,-7 0-61 15,-7 0-129-15</inkml:trace>
  <inkml:trace contextRef="#ctx0" brushRef="#br0" timeOffset="188247.46">21675 4306 197 0,'0'0'330'0,"0"0"-315"16,0 0-15-16,0 0-23 15,0 0-3-15,0 0-45 16,10-11-51-16,1-5-75 15</inkml:trace>
  <inkml:trace contextRef="#ctx0" brushRef="#br0" timeOffset="188898.08">22022 4005 414 0,'0'0'33'15,"0"0"46"-15,0 0-67 0,0 0 32 16,0 0-17-16,0 0-5 15,57 5-19-15,-57 16-3 16,-5 4 3-16,-6 7-1 16,6 3 0-16,2 3 1 15,3-1-1-15,0-2 1 16,13-5 3-16,12-6 1 16,5-2-5-16,6-9-2 15,-5-10 2-15,8-3-2 16,-1-8 4-16,0-16-3 15,-8-8 3-15,-9-7-6 16,-13-4 2-16,-8-3 0 16,-17-4 0-16,-18 1 1 0,-13 7 11 15,-6 7-12 1,-4 7 2-16,9 7 3 0,9 8-9 16,13 4 4-16,11 7 0 15,12 2 0-15,4 0 7 16,14 0 20-16,21 0-13 15,17 5-14-15,11 1 4 16,10-1-5-16,0 0 5 16,-2-5-7-16,-8 3 3 15,-21 3-5-15,-9-1 3 16,-16 5 4-16,-6 4-7 16,-9 7 11-16,-2 12-7 0,0 7 2 15,-2 11 3 1,-4 0-3-16,3 6 2 0,3-9-2 15,0-2-1-15,16-6 10 16,10-7-5-16,6-12 5 16,6-8-9-16,2-10 18 15,10-6-18-15,-1-31 19 16,-4-26-14-16,-7-18-3 16,-15-14 7-16,-18 1-1 15,-8 2 15-15,-35 20-8 16,-20 15-16-16,-15 21-2 15,-16 26-49-15,-12 7-35 16,-10 16-70-16,3 19-187 16</inkml:trace>
  <inkml:trace contextRef="#ctx0" brushRef="#br0" timeOffset="189829.55">22467 4295 776 0,'0'0'0'15,"0"0"-4"-15,0 0-45 16,0 0 43-16,0 0-52 0,0 0-62 16,82 11-187-1</inkml:trace>
  <inkml:trace contextRef="#ctx0" brushRef="#br0" timeOffset="190783">19475 4768 330 0,'0'0'52'16,"0"0"-7"-16,0 0-37 15,0 0 33-15,0 0 4 16,0 0-19-16,8 116 7 16,-8-51-17-16,-8 15 16 15,6 11-21-15,2 15-2 16,0-2-6-16,0 4-3 15,0-14-10-15,0-16-39 16,-9-11-12-16,-5-15-66 0,-2-15-40 16,3-10-70-16</inkml:trace>
  <inkml:trace contextRef="#ctx0" brushRef="#br0" timeOffset="191114.83">19405 5807 155 0,'0'0'113'0,"0"0"-54"16,0 0 14-16,-19-124-24 15,-1 64 17-15,-2-4-21 16,-7 0-11-16,-7 1 0 16,-2 13-21-16,5 9 2 15,7 15-9-15,10 15-8 16,7 11 7-16,4 0-5 16,5 2 12-16,0 28 1 0,0 13-11 15,11 10 5-15,8 10-14 16,0 1 14-16,0 3-14 15,2 3 14-15,-2 3-7 16,0-14 0-16,1-16 0 16,-7-19 11-16,-4-18 25 15,4-6 13-15,6-35-40 16,10-17-9-16,13-12 8 16,9-3-18-16,11 7-13 15,6 7-57-15,5 13-65 16,-10 10-198-16</inkml:trace>
  <inkml:trace contextRef="#ctx0" brushRef="#br0" timeOffset="196564.69">21053 5070 66 0,'0'0'82'0,"0"0"-27"15,16-87 34-15,-14 69-13 16,1 4 2-16,1 12-24 0,-4-1-5 16,0 3-3-16,0 0-20 15,0 3 1-15,0 21-3 16,0 21-15-16,0 18-5 15,-12 17-5-15,1 9 4 16,1 5-6-16,-4-6-7 16,3-1-22-16,1-12-7 15,-4-16-45-15,0-13-40 16,4-11-111-16</inkml:trace>
  <inkml:trace contextRef="#ctx0" brushRef="#br0" timeOffset="196949.46">21039 5782 106 0,'0'0'79'0,"0"0"-4"15,0 0-27-15,0 0 3 16,0 0 27-16,0 0-35 16,19 32-21-16,-22-32-21 15,-16-13 31-15,-2-14-19 16,-9-11 4-16,-3-4-7 15,1-1-10-15,0 2 8 16,-1 9-3-16,11 8-1 16,2 13 1-16,13 8-5 15,7 3 10-15,0 0 25 0,0 14 19 16,0 16-10-16,16 15-28 16,12 14-5-16,1 8 8 15,6 1-13-15,0-1 5 16,3-11-9-16,-3-10 12 15,-2-16 3-15,-5-19 15 16,-2-11-9-16,4-6-1 16,8-29-22-16,4-11-12 15,6-5 7-15,-2-5-60 16,3 5-27-16,-6 10-62 16,-4 12-136-16</inkml:trace>
  <inkml:trace contextRef="#ctx0" brushRef="#br0" timeOffset="198380.64">20314 5774 505 0,'0'0'117'16,"0"0"-65"0,0 0 3-16,0 0-16 0,0 0 3 15,0 0-41-15,0 0-1 16,0 0-47-16,0 0-60 15,-5 8-48-15,-6 9-92 16</inkml:trace>
  <inkml:trace contextRef="#ctx0" brushRef="#br0" timeOffset="203628.63">21506 4693 9 0,'0'0'14'0,"0"0"4"16,0 0 14-16,0 0 6 15,0 0 10-15,0 0-7 0,66 21 13 16,-59-18 4-16,-3 0 2 16,-4-3-5-16,2 0-9 15,-2 0-13-15,0 0-33 16,-6 0-13-16,-15 0 13 15,-15 0 12-15,-6 0-11 16,-16 0 17-16,-18 0-10 16,-16 0-1-16,-25 0 23 15,-17-3-9-15,-14-7 5 16,-10-1-25-16,-2 0 10 16,3 1-4-16,7-4-8 15,9 0 4-15,2 3-3 16,6 4 0-16,8-1 0 0,12 2-1 15,9 6 10 1,15 0-19-16,5 0 19 16,13 6-15-16,6 5 12 0,10 2-7 15,6 0 2-15,6-5-1 16,4-3 0-16,4 1 7 16,6-6-15-16,7 0 15 15,0 0-15-15,6 0 8 16,2 0-3-16,1 0 6 15,4 0-2-15,2 0-1 16,1-2-4-16,-2-2 3 16,6 2-17-16,-5-3 16 15,5-3-5-15,-3-6 4 16,0-7 6-16,5-12-6 0,0-15 3 16,0-16-12-1,0-15 4-15,2-23-19 0,12-14 24 16,-1-7-17-16,-5-6 10 15,-8 8 4-15,0 16 6 16,0 6 0-16,-8 15 0 16,0 17-6-16,-1 13 6 15,-1 14-1-15,5 7 4 16,-1 9 1-16,1 9 0 16,2 6 14-16,3 7-8 15,0-2 13-15,0 4-5 16,0 0-5-16,0 0 7 15,0 0-20-15,0 0 10 16,0 0-4-16,17 0-11 16,4 0 9-16,5 0-8 0,11 0 1 15,3 0 3-15,7 0-7 16,7 0 2-16,5 0 2 16,7 0-8-16,9-2 11 15,7-6-7-15,13 0 4 16,11 2 2-16,6-5-10 15,12 7 3-15,1-2-4 16,-3 6 9-16,-2 0-6 16,-7 0 8-16,-3 3 1 15,-7 10-8-15,-8-2 14 16,-8 2-7-16,-12-4 2 16,-4-4 2-16,-6 1-3 0,-2-6 3 15,-6 2-7-15,-6-2 10 16,-1 0-12-16,-13 2 12 15,-1-2-11-15,-6 3 8 16,-4 0-4-16,-3-3 1 16,-8 0 0-16,5 0-3 15,-5 0 8-15,6 0-7 16,-3 0 2-16,4 0-2 16,-1 0-5-16,4 0 6 15,-1 0 1-15,3 0-4 16,-2 0 2-16,2 0-4 15,-5 0 4-15,0 5 2 16,-3 1-9-16,-1-1 15 0,1 3-10 16,-2-3 6-16,2-2-2 15,-3 0 0-15,-5 0-5 16,3-3 3-16,-6 0 4 16,3 0-7-16,-6 0 6 15,0 0-3-15,1 0-10 16,-6 0 12-16,5 0 1 15,-5 0 0-15,3 0 0 16,-3 0 3-16,5 0-2 16,-5 0 2-16,0 0-7 15,0 0 7-15,4 0-8 16,-4 8 0-16,5 5 4 0,-3 14-1 16,1 5 1-16,-3 9-4 15,0 2 9-15,0 5-12 16,0 6 14-16,-5 3-11 15,-7 7 8-15,5 0-4 16,-2 1 0-16,-1-6 0 16,1-3-3-16,2-2 7 15,-2-2-8-15,1 1 8 16,-1-4-6-16,2-6 6 16,-4-3-6-16,3-2 3 15,-1-3-1-15,4-3 0 16,3-5 4-16,-1-1-8 15,-3-1 9-15,1 2-10 0,2-6 12 16,1-2-14-16,-1 0 12 16,3 0-8-16,-4 0 5 15,4-3-2-15,0-1 0 16,0-4 2-16,-2 0-8 16,-1 0 14-16,1 2-15 15,-1-5 11-15,1 3-8 16,-4 2 5-16,6 1-1 15,-3-3 0-15,3-3 2 16,-2 2-6-16,-1-4 10 16,3 5-11-16,-3-6 11 15,3-2-9-15,0 0 6 0,0-3-4 16,0 0 1 0,0 0 0-16,0 0-2 0,0 0-9 15,0 0 10-15,0 0-20 16,0 0-8-16,0 0-42 15,-2 0-66-15,2-6-94 16</inkml:trace>
  <inkml:trace contextRef="#ctx0" brushRef="#br0" timeOffset="206061.24">19494 6506 306 0,'0'0'19'16,"0"0"54"-16,0 0-62 15,0 0-7-15,0 0 5 16,17 123-2-16,-20-64 0 0,-8 11 4 15,0 1-10 1,0 7 0-16,0 0-2 0,-3-4 8 16,7-7-15-16,-2-15 6 15,-1-17-16-15,1-22-78 16,-1-13-167-16</inkml:trace>
  <inkml:trace contextRef="#ctx0" brushRef="#br0" timeOffset="206367.06">19434 6599 369 0,'0'0'76'0,"0"0"-16"16,0 0-23-16,65 76-37 0,-46-22 27 16,3 7-24-16,5 10 1 15,-5-1-4-15,6 2 0 16,-2-5-1-16,2-11 3 15,-7-15-11-15,-2-17 16 16,-8-21-15-16,3-6-19 16,-1-34 9-16,1-20 3 15,0-16 15-15,-7-7 6 16,-1-1-5-16,-1 6 0 16,-2 13 5-16,-1 11-12 15,5 16-17-15,-2 14-46 16,-3 12-75-16,3 9-75 15</inkml:trace>
  <inkml:trace contextRef="#ctx0" brushRef="#br0" timeOffset="206749.84">19840 6917 292 0,'0'0'73'0,"0"0"-3"15,0 0-38-15,0 0-14 16,0 0 26-16,0 0-19 15,102 3-6-15,-77-25-16 16,1 1-3-16,-1-1 4 16,-3 3-4-16,-3-2-7 15,-8 5-5-15,-6 2 6 0,-2 4-2 16,-3 4 6 0,0 1-27-16,-3 2 2 0,-11 3 1 15,2 0 26-15,-5 0 9 16,1 14-6-16,2 7 30 15,9 6-14-15,5 7 21 16,0 10-18-16,10 4 24 16,15 3-15-16,4 1 3 15,4-2-1-15,2-9-21 16,-2-14-3-16,0-8-9 16,2-17 0-16,3-2-62 15,0-21 6-15,-3-17-29 16,-5-7-8-16,-9-12-27 15,-9 1-24-15,-10-7-50 16</inkml:trace>
  <inkml:trace contextRef="#ctx0" brushRef="#br0" timeOffset="206916.76">20399 6645 6 0,'0'0'126'16,"0"0"-38"-16,0 0-26 16,0 0 31-16,0 0-1 15,0 0-63-15,-12 97-4 16,12-24-21-16,0 10 5 15,0 8-5-15,5 9-8 16,4-6-2-16,-4-13-14 16,-5-22-29-16,0-24-47 15,0-22-59-15</inkml:trace>
  <inkml:trace contextRef="#ctx0" brushRef="#br0" timeOffset="207096.65">20458 7000 185 0,'0'0'66'0,"0"0"41"16,0 0-46-16,0 0-34 16,-113-59 16-16,55 59-11 15,-2 0-29-15,4 0-3 16,9 3 0-16,12 2-13 16,7-2-49-16,18 2-21 15,4-5-55-15,6 0 3 16</inkml:trace>
  <inkml:trace contextRef="#ctx0" brushRef="#br0" timeOffset="207499.41">20345 6857 30 0,'0'0'95'15,"0"0"-31"-15,0 0-15 16,0 0-5-16,0 0-27 16,0 0-3-16,78 106-7 15,-73-69 16-15,1 4-15 16,2 2 22-16,0-3-3 15,0-8 5-15,-3-10 3 16,-1-11-3-16,1-9-20 16,-3-2-12-16,10-24-21 15,-2-13 21-15,4-15-6 0,0-2 13 16,-1 6-8-16,-5 13 1 16,-3 16 0-16,-1 8-2 15,-2 11 6-15,1 0-9 16,4 6 5-16,7 21-10 15,3 8-25-15,1 5 27 16,-1 3-15-16,-1-13 23 16,-2-9 0-16,-6-13 2 15,-2-8-2-15,1-13 14 16,1-25-20-16,3-13 12 16,-6-5-4-16,2 2-2 15,-2 8-2-15,0 14-38 16,-3 10-29-16,7 9-39 0,-1 5-13 15,-2 8 24 1</inkml:trace>
  <inkml:trace contextRef="#ctx0" brushRef="#br0" timeOffset="208099.07">20792 6866 64 0,'0'0'62'16,"0"0"19"-16,2 78-1 15,-2-43-42-15,0 3 6 16,0 2-17-16,0 3 7 15,0-6-11-15,0-4 2 16,12-6 6-16,4-3-14 16,5-11 11-16,12-4-21 0,-3-7 17 15,6-2-23 1,-1-11-1-16,0-19 4 0,-8-7-1 16,-5 0-3-16,-17-1-5 15,-5 5 0-15,-13 9-8 16,-20 3 13-16,-8 7-12 15,-8 3 5-15,4 9 7 16,1 2 0-16,9 0-6 16,11 0-3-16,10 2 5 15,9 1 4-15,5 3 10 16,0-1-1-16,5-2 10 16,19 2-13-16,9-5-12 15,7 0 1-15,4 0 1 16,-1-11 3-16,-2 0 1 15,-12 9-1-15,-6 2 2 0,-7 0-2 16,-3 0-5 0,-2 22 1-16,-2 10-8 0,-1 5 12 15,-6 6-2-15,-2 1 3 16,3-7-4-16,-3-13 9 16,0-7 3-16,2-12-6 15,-2-5 23-15,4 0-15 16,1-3 7-16,3-21 18 15,8-6 1-15,3-2 3 16,1 5-12-16,1 8 13 16,-4 6-34-16,2 5 0 15,0 5-6-15,0 3 0 16,-3 0-38-16,3 0-23 16,-3 0-7-16,-2 0-35 0,-1 0-7 15,-2 0-58-15,0-8-50 16</inkml:trace>
  <inkml:trace contextRef="#ctx0" brushRef="#br0" timeOffset="208296.96">21403 6820 60 0,'0'0'131'0,"0"0"-58"16,0 0 2-16,0 0-23 16,0 0 20-16,0 0-22 15,16 16-32-15,-16 38-18 16,0 16 1-16,-5 13-6 15,0 11 16-15,-4 6-15 16,7-3 9-16,-3-8-10 0,-2-20-16 16,2-25-40-16,0-23-51 15,3-21-87-15</inkml:trace>
  <inkml:trace contextRef="#ctx0" brushRef="#br0" timeOffset="208535.81">21588 7006 293 0,'0'0'109'16,"0"0"-68"-16,0 0-32 15,0 0-5-15,-73 88 42 16,29-56 12-16,3-4-9 0,11-4-1 16,14 0 6-16,11-8-15 15,5 9 30-15,10 1-60 16,23 4-8-16,11-3-1 15,12-6-29-15,-1-5-26 16,-6-5-28-16,-9-5-41 16,-12-6-109-16</inkml:trace>
  <inkml:trace contextRef="#ctx0" brushRef="#br0" timeOffset="-190820.64">22908 4688 89 0,'0'0'42'0,"0"0"-25"15,0 0-16-15,0 0 25 16,0 0 22-16,0 0 2 15,0 0-11-15,0 0-31 16,0 0 14-16,26-8-21 16,-26 8 24-16,0 0-15 0,0 0 20 15,0 0-6 1,0 0-1-16,0 0-13 0,0 0-5 16,0 0-10-16,-13 0-1 15,-16 0 6-15,-20 0 13 16,-8 0 16-16,-11 0-23 15,-7 0 16-15,-5 0-17 16,-7 5 2-16,3 3-14 16,2-2 20-16,9-4-22 15,11-2 20-15,6 3-19 16,11-3 14-16,7 0-6 16,11 0 0-16,10 0 0 15,10 0-7-15,0 0 16 16,5 0-18-16,2 0 24 0,0 0-22 15,0 0 18-15,0 0-16 16,0 0 5-16,0 0-9 16,0 0-14-16,0 0-43 15,-3 0-27-15,3 0-114 16</inkml:trace>
  <inkml:trace contextRef="#ctx0" brushRef="#br0" timeOffset="-188666.89">22666 5180 43 0,'0'0'56'0,"0"0"-46"15,0 0 5-15,0 0-10 16,0 0 5-16,0 0 2 15,3-3 23-15,-3-2 11 16,0 5-18-16,0-3-9 16,0 3-12-16,0 0 20 15,0 0-26-15,0 5 6 16,0 33 8-16,0 30-4 0,0 28 0 16,0 23-10-1,0 9 0-15,2 13 5 0,10 6 2 16,-2 9-6-16,6-5 13 15,-2-14-12-15,0-13 17 16,0-28-13-16,-7-20-4 16,-2-25-3-16,-2-24 4 15,-3-14-11-15,0-7-23 16,0-6-37-16,0 0-45 16,0 0-16-16</inkml:trace>
  <inkml:trace contextRef="#ctx0" brushRef="#br0" timeOffset="-188216.13">22780 6801 97 0,'0'0'20'16,"0"0"10"-16,0 0-10 15,0 0-20-15,0 0 0 16,0 0 1-16,8-35 31 16,-27-8 5-16,-3-8-13 15,-2-11 10-15,-4-2 1 0,4 2-5 16,0 11-5 0,8 16 7-16,5 17-14 0,6 9-13 15,5 9 4-15,0 0 18 16,0 0 39-16,2 22-40 15,17 15-17-15,5 17-9 16,6 16 0-16,3 5-2 16,0 1 8-16,2 2-12 15,0-8 20-15,3-3-21 16,-5-13 17-16,-7-22-8 16,-6-21 15-16,-1-11-10 15,-2-14-2-15,4-34-4 0,3-11-2 16,6-17-12-1,0 7 5-15,-1 4-40 0,-1 8-17 16,-4 14-60-16,-1 19-72 16</inkml:trace>
  <inkml:trace contextRef="#ctx0" brushRef="#br0" timeOffset="-186979.86">22972 6968 19 0,'0'0'32'0,"0"0"26"15,0 0-20-15,0 0 6 16,0 0-15-16,0 0 5 0,17 11-21 15,-17-11 0-15,2 0-13 16,-2 0-12-16,0-3 10 16,0-16 2-16,0-13 10 15,-5-14-1-15,-9-10 29 16,4-9-22-16,-4-5 5 16,0 6 13-16,1 2-2 15,0 16-23-15,4 14-1 16,2 13-16-16,0 8-3 15,5 11-28-15,-3 0-57 16,-4 0-11-16,-1 11-25 16</inkml:trace>
  <inkml:trace contextRef="#ctx0" brushRef="#br0" timeOffset="-185611.64">22638 5107 13 0,'0'0'71'0,"0"0"-46"16,0 0 36-16,0 0-31 16,0 84-17-16,9-17-13 15,4 11 32-15,1 11-17 0,2 7-5 16,6 12 14-16,3 5-23 15,-1 2 9-15,1-7-4 16,-4-14 2-16,-7-10-2 16,-1-12-3-16,-7-10 0 15,-1 0-2-15,0-8-1 16,-2-6 2-16,0-3-2 16,-3 4 6-16,3-6-10 15,-1-2 10-15,1-9-8 16,-3-13 6-16,2-3-4 15,1-8 2-15,-3 0 2 16,4-3-5-16,-2 0 8 16,1 1-11-16,-1 2 14 15,3 6-16-15,2 1 8 16,0 5-4-16,-2 1 2 0,4-5 0 16,-4 5-1-16,4-1 4 15,-7-2-9-15,6 1 14 16,-2-2-15-16,-3-7 7 15,-1 1 0-15,-2-8 0 16,0-1 0-16,0-2 0 16,0 0-6-16,0 0-1 15,0 0 11-15,0 0-11 16,0 0 14-16,0 0-9 16,0 0 5-16,0 0-2 15,0 0-1-15,0 0-8 16,0 0 6-16,0 0-19 0,0 0 14 15,0 0-47-15,0 0-69 16</inkml:trace>
  <inkml:trace contextRef="#ctx0" brushRef="#br0" timeOffset="-183616.78">22603 7299 10 0,'0'0'79'16,"0"0"-37"-16,0 0 6 15,22-81-15-15,-22 73 10 0,0 6 1 16,0 2 2-1,0 0-6-15,3 0-27 0,-3 24 29 16,3 24-23-16,-3 17-10 16,2 18-4-16,1 8-5 15,-1 4 0-15,3 4-5 16,4-3 0-16,-1-4-29 16,1-17 7-16,-4-26-33 15,-3-25-2-15,-2-24-52 16,3-27-52-16</inkml:trace>
  <inkml:trace contextRef="#ctx0" brushRef="#br0" timeOffset="-182649.34">22791 7395 0 0,'0'0'87'0,"40"-113"-23"16,-28 87-26-16,-7 13 2 0,-3 13 14 16,1 0-3-16,-3 26-41 15,0 28-5-15,0 22-5 16,0 15 6-16,0 9-15 15,0 4 7-15,0-2 2 16,0-8-4-16,6-13 4 16,-4-27 0-16,1-22-21 15,-3-24 7-15,0-8-99 16,0-19 14-16,0-18 99 16,0-4 17-16,0-10-16 15,0 6 1-15,0 10 14 16,0 5 9-16,0 0 16 0,0 14-26 15,0 3 4-15,-16 0-18 16,-6 2 6-16,-8 3 25 16,-5 2-20-16,-3 3 11 15,0 3-18-15,3 0 9 16,2 0-7-16,12 0 9 16,9 3-13-16,7 0 10 15,5-3 4-15,0 3 56 16,13-3-39-16,15 0-34 15,12-6-5-15,9-15 2 16,3-4 0-16,-1-1-4 16,-7 7 0-16,-8 3 14 15,-12 10-13-15,-11 6 6 0,-8 0-2 16,1 6-17 0,-6 15 13-16,0 12-3 0,0 2 9 15,0 2-10-15,3 0 18 16,7-1-8-16,4-7 2 15,3-5 11-15,1-7-5 16,4-9 18-16,-1-8-26 16,7 0 10-16,0-14-19 15,3-10 22-15,-6-6-25 16,-3 1 16-16,-11 2-8 16,-6 0-5-16,-5 3 9 15,0-3-1-15,-21 11-9 0,-12 11 8 16,-7 5-3-1,-9 0-1-15,2 0 12 0,4 7-2 16,8 4 0-16,12-3-8 16,11-2 4-16,12-3-15 15,0-3 15-15,12 0 4 16,30 0-4-16,17-3-38 16,14-16 32-16,6 0 6 15,-3 0-2-15,-5 3 4 16,-11 8-2-16,-20 3 17 15,-16 5-5-15,-10 0 14 16,-8 0-25-16,-6 0-2 16,0 0-2-16,0 2 3 15,0 12-6-15,-6 5 6 16,-1 7 4-16,7 7-1 0,0 1 7 16,0-1-5-16,10 5 5 15,9-9-5-15,1 1 1 16,-5-6 0-16,-1-5-6 15,-6-1 0-15,-2-1 0 16,-6-9-6-16,0 2 3 16,-12 1-1-16,-14 0-1 15,-10-3 0-15,-1-8-2 16,-5 0 1-16,2 0-21 16,7-19-50-16,9-10-31 15,10-6-32-15</inkml:trace>
  <inkml:trace contextRef="#ctx0" brushRef="#br0" timeOffset="-182469.43">23649 7234 45 0,'0'0'93'16,"0"0"-5"-16,0 0-78 16,0 0 10-16,54 122-14 15,-54-44 13-15,0 18 2 16,0 12 9-16,0 7-28 15,0-7 1-15,0-17-3 16,0-21-13-16,9-21-53 16,-4-28-62-16</inkml:trace>
  <inkml:trace contextRef="#ctx0" brushRef="#br0" timeOffset="-182327.52">23912 7823 31 0,'0'0'135'16,"0"0"-58"-16,0 0-44 15,0 0-33-15,0 0 3 16,-130-51 7-16,60 51-20 16,-5 0 5-16,2 3-90 15,14-3-84-15</inkml:trace>
  <inkml:trace contextRef="#ctx0" brushRef="#br0" timeOffset="-181883.75">23404 7638 30 0,'0'0'21'0,"0"0"-11"16,0 0-5-16,0 0 49 15,0 0-4-15,0 0-16 16,17 0 7-16,-17 0-9 15,5 0 28-15,4 0-22 16,1-3 0-16,6 3-30 16,3 0 7-16,6 0-10 15,-1 0 4-15,-3 16-4 16,5 3 1-16,-7 5-8 16,-6 11 4-16,-5 6-4 15,-8-2-41-15,0 0-24 16,0-15-137-16</inkml:trace>
  <inkml:trace contextRef="#ctx0" brushRef="#br0" timeOffset="-149281.28">19253 1249 282 0,'0'0'54'0,"0"0"-51"15,0 0 7-15,0 0 9 16,0 0 33-16,89-81-44 16,-73 62-3-16,6 0-5 15,3-2 2-15,1 4-4 0,7 4-9 16,-3 2 9-1,1 11-11-15,-2 0 6 0,-2 11-3 16,-3 19 10-16,-5 7 1 16,-5 9 0-16,-3 5 1 15,-11 3-1-15,0 0 5 16,0 2-5-16,-16-4 11 16,0-9 8-16,-3-4-4 15,0-4 7-15,2-7 18 16,11-4 19-16,1-5-19 15,5-14 10-15,0 3-3 16,0-8 11-16,0 5-19 16,19-2-9-16,6 0-30 15,7-3-2-15,0 0-19 16,1-8-32-16,2-14-26 0,-4-8-28 16,-31 30-40-16,56-85-39 15</inkml:trace>
  <inkml:trace contextRef="#ctx0" brushRef="#br0" timeOffset="-148978.47">19962 1251 175 0,'0'0'110'0,"0"0"-49"16,0 0-39-16,0 0 11 16,7 91 5-16,-7-52-28 15,0 0-7-15,0 2 0 16,0 0-3-16,3-4 3 0,8 0-5 15,3 2 2-15,-1-5-1 16,3-4 0-16,-2-6 2 16,0-3 2-16,-3-4-3 15,-3-9 3-15,-8-5-1 16,0-1-2-16,0-2-4 16,-5 2 4-16,-14-2 10 15,-7 0 2-15,0 0-2 16,1 0-2-16,-2 0-8 15,2-10-23-15,1-6-21 16,-1-3-87-16,6-5-52 16</inkml:trace>
  <inkml:trace contextRef="#ctx0" brushRef="#br0" timeOffset="-148820.56">19999 1381 325 0,'0'0'81'15,"0"0"-50"-15,125-39-20 16,-85 29-10-16,2 5 0 16,-4-1-2-16,-3 6-78 15,0 0-41-15,-4 0-76 16</inkml:trace>
  <inkml:trace contextRef="#ctx0" brushRef="#br0" timeOffset="-148496.75">20486 1340 153 0,'0'0'60'0,"0"0"0"16,0 0 4-16,0 0-10 15,-12 78-22-15,10-57 76 16,2 12-84-16,0 7-17 16,0 14-6-16,16 8 5 15,6 3-1-15,2 4-4 16,3-7-1-16,1-8 2 15,-4-9-6-15,-5-17-2 16,-8-10 5-16,-8-10 0 16,-3-8 1-16,0 3 0 15,-19 3-9-15,-19-1 9 16,-11-3 3-16,-9-2 5 0,8 0-6 16,3-10-4-16,7-4 0 15,7-2-19-15,3-5-31 16,6-6-40-16,10-3-59 15,5-7-94-15</inkml:trace>
  <inkml:trace contextRef="#ctx0" brushRef="#br0" timeOffset="-148363.83">20467 1507 262 0,'0'0'110'16,"99"-27"4"-16,-55 21-69 15,-6 4-24-15,-5 2 2 16,-7 0-23-16,0 0 0 0,-5 0-49 15,-2 11-75-15,0 4-71 16</inkml:trace>
  <inkml:trace contextRef="#ctx0" brushRef="#br0" timeOffset="-148183.92">21074 1867 408 0,'0'0'101'16,"0"0"-101"-16,0 0-13 16,0 0-47-16,0 0-1 15,0 0-64-15,33-16 6 0,-33-19 80 16</inkml:trace>
  <inkml:trace contextRef="#ctx0" brushRef="#br0" timeOffset="-147630.22">21231 1472 178 0,'0'0'65'0,"0"0"-31"16,0 0-17-16,0 0 70 15,0 0 20-15,0 0-28 16,14 2-22-16,11-4-50 15,4-11-1-15,2-1-2 16,4 0-4-16,3 3 2 16,-3 1-1-16,0 5-1 15,-2 5-1-15,-8 0-5 16,-6 10 0-16,-9 25 0 0,-4 19-4 16,-6 16 8-16,0 13 4 15,0 6-3-15,-11-5 2 16,-3-6-1-16,4-14 14 15,-1-18-11-15,6-11 16 16,-1-11-5-16,6-11 24 16,0-7-2-16,0-4 21 15,8 1-5-15,14-1-38 16,8-2-14-16,5 0-5 16,6-18-10-16,3-9-39 15,-4-6-27-15,0-9-49 16,-4-9-37-16,-9-8-143 0</inkml:trace>
  <inkml:trace contextRef="#ctx0" brushRef="#br0" timeOffset="-147313.42">22009 1442 245 0,'0'0'181'0,"0"0"-140"16,0 0-41-16,0 0 7 15,0 0 1-15,0 0 4 16,63 14-12-16,-77 4-5 16,-8 10 5-16,-8 3 18 15,2-1-10-15,4 0 6 0,3-6 12 16,7 0 12-16,3 3 10 16,8-6-23-16,3 1 18 15,0-6-11-15,14 0-9 16,5 1 2-16,5 1-25 15,1-1 5-15,2-2-5 16,-2-6-30-16,-4-4-9 16,-4-5-13-16,-6 0-7 15,-1-18-35-15,-5-21-64 16,1-9-97-16</inkml:trace>
  <inkml:trace contextRef="#ctx0" brushRef="#br0" timeOffset="-147116.53">22079 1292 345 0,'0'0'102'16,"0"0"-89"-16,0 0-13 15,5 115-1-15,-1-45 1 16,-4 8 3-16,0 11 2 16,0 8-5-16,0 0 0 15,0-9 2-15,0-15-2 16,0-22-27-16,0-11-64 15,0-13-66-15</inkml:trace>
  <inkml:trace contextRef="#ctx0" brushRef="#br0" timeOffset="-146646.81">22573 1512 321 0,'0'0'11'16,"0"0"-11"-16,0 0 0 15,14-92 17-15,-14 68 6 16,0 6-5-16,-14 7-16 16,-2 3-4-16,-6 8-4 15,-4 0 6-15,-5 0 0 16,1 16 5-16,1 8 1 0,4 1-3 15,4 1 13-15,7 4-14 16,11-1 5-16,3-1-1 16,0-7 7-16,14-3-9 15,3-9 16-15,1-7 8 16,4-2-6-16,-1-5-18 16,1-16-2-16,3-3-4 15,-4-6-2-15,-2 0 0 16,-2 12-12-16,-9 7 15 15,-5 11-3-15,-3 0-12 16,0 8-23-16,0 24 20 16,0 19 19-16,-3 19 4 15,-3 8 5-15,1 5-2 0,0 1 8 16,5-4-12 0,-3-2-3-16,3-11 0 0,0-8-19 15,-3-13-57-15,3-14-168 16</inkml:trace>
  <inkml:trace contextRef="#ctx0" brushRef="#br0" timeOffset="-146203.06">22769 2098 583 0,'0'0'21'0,"0"0"-21"16,0 0-24-16,0 0-18 16,0 0-22-16,0 0-60 15,0-8-106-15</inkml:trace>
  <inkml:trace contextRef="#ctx0" brushRef="#br0" timeOffset="-145790.3">23111 1429 369 0,'0'0'19'0,"0"0"-19"16,0 0 3-16,0 0-3 16,0 0 13-16,0 0-13 15,44-19-12-15,-44 33-1 16,0 12 13-16,0 9 10 15,2 6-3-15,9-1-1 16,5-2 26-16,4 2-29 16,4-5 3-16,2 3-2 15,2-3 5-15,2-11-6 0,-6-5 6 16,1-12-7-16,-3-3 27 16,-6-4-23-16,3-4-6 15,-2-12-2-15,-10-10 1 16,-7-4-5-16,0 0 11 15,-7-5-10-15,-24 3 0 16,-9-6 3-16,-9 4 2 16,-5-1 0-16,2 7 0 15,3 7-3-15,11 7 2 16,8 7-16-16,11 1-25 16,8 6-56-16,11 0-43 15</inkml:trace>
  <inkml:trace contextRef="#ctx0" brushRef="#br0" timeOffset="-145611.4">23618 1838 521 0,'0'0'0'15,"0"0"-94"-15,0 0-41 16,0 0 15-16</inkml:trace>
  <inkml:trace contextRef="#ctx0" brushRef="#br0" timeOffset="-145248.62">23983 1579 302 0,'0'0'0'15,"0"0"-52"-15,0 0-63 16,0 0 115-16,0 0 12 16,11 105 35-16,-11-59-12 0,0 10-9 15,5 6-2 1,20-2-3-16,2-2 17 0,8-12-21 15,3-5 9 1,-1-15-23-16,2-9 5 0,-1-17 0 16,0-3 11-16,-3-35-18 15,-4-16-1-15,-10-18 2 16,-16-14 3-16,-5-1-9 16,-10 7 8-16,-32 19-8 15,-12 20 4-15,-8 22-1 16,-14 19-11-16,-5 0-62 15,-3 21-82-15</inkml:trace>
</inkml:ink>
</file>

<file path=ppt/ink/ink2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6T07:36:13.438"/>
    </inkml:context>
    <inkml:brush xml:id="br0">
      <inkml:brushProperty name="width" value="0.05292" units="cm"/>
      <inkml:brushProperty name="height" value="0.05292" units="cm"/>
    </inkml:brush>
  </inkml:definitions>
  <inkml:trace contextRef="#ctx0" brushRef="#br0">4633 4247 49 0,'0'0'95'15,"0"0"-73"-15,0 0 5 16,0 0 28-16,0 0-3 0,0 0-21 15,0-6-3 1,0 17-25-16,-4 16 12 0,2 19-5 16,2 18 12-16,-3 17-18 15,1 18 5-15,-1 12 10 16,1 7 2-16,-2 6 13 16,-1-6-11-16,5-5 0 15,0-14-19-15,-3-21-5 16,1-15 1-16,-3-26-16 15,1-18-40-15,-1-16-29 16,5-9-73-16</inkml:trace>
  <inkml:trace contextRef="#ctx0" brushRef="#br0" timeOffset="1169.55">6259 4215 16 0,'0'0'100'16,"0"0"-67"-16,0 0 3 16,0 0-11-16,0 0-21 15,0 0 5-15,-2 0-8 16,-17 0 18-16,-11 0 14 15,-6 0-29-15,-8 0 24 16,-12 0 9-16,-18 5 2 16,-10-3-1-16,-14 1-25 15,-2-3 19-15,-6 0-18 16,1 0 8-16,4 0-5 16,5-3 9-16,12 1-25 0,17 2 4 15,4 0 4-15,11 0-9 16,6 0 1-16,8 0 9 15,5 0-16-15,4 0 12 16,2 0-12-16,5 0 9 16,1 0-3-16,7 0 0 15,5 0 3-15,1 0-8 16,3 0 11-16,2 0-14 16,-5 0 15-16,-3 0-13 15,1 0 12-15,-4 0-9 16,3 0 3-16,0 0 0 15,3 0-2-15,-2 0 7 0,6 0-14 16,-1 0 15 0,2 0-12-16,3 0-2 0,0 0 8 15,0 0-14-15,0 0 4 16,0 0-2-16,0 0 0 16,0 2 6-16,-2 1-19 15,-5 0 24-15,2 0-9 16,-2-1 1-16,-2-2-4 15,4 0 11-15,0 3-7 16,-1 0 7-16,1-3 2 16,2 2 0-16,-2-2-6 15,1 3-8-15,2-3-4 16,2 0-60-16,0 3-68 16</inkml:trace>
  <inkml:trace contextRef="#ctx0" brushRef="#br0" timeOffset="3015.87">6283 4228 7 0,'0'0'53'16,"0"0"0"-16,0 0-27 15,0 0-9-15,0 0-9 16,0 0 4-16,-7-11-1 16,4 11-1-16,-1-2 5 15,2 2-13-15,2 0 19 16,0 0 2-16,0 0 27 0,0 0-7 16,0 0 0-1,0 0-1-15,0 0 0 0,0 0-4 16,0 0-29-16,0 0-9 15,0 10 7-15,0 15-7 16,-3 10 0-16,-2 8 9 16,3 7-6-16,-5 13-3 15,7 9 0-15,0 6 1 16,0 2-4-16,0 4 9 16,0-3-8-16,9-6 11 15,-4-5-15-15,-2-8 9 16,3-6-3-16,-6-7 0 15,5-1 3-15,-2-2 0 16,2 2-2-16,-2 1 6 0,5-1 0 16,-3-5 2-16,1-11-6 15,-1-8 6-15,-2-4-9 16,-3-10 3-16,2-2 4 16,1-2-4-16,-3-4 8 15,0 4-8-15,4 1 5 16,1 7 0-16,-3 7-7 15,6 1 3-15,-2 5-4 16,-1-3 0-16,-2-5 0 16,-1-5-3-16,2-9 10 15,-4-2-14-15,0-3 6 16,0 0-3-16,0 0 0 16,0 0 1-16,-6 0 6 0,-13 0 11 15,-8 0 4 1,-3 0-16-16,-8 0 12 0,-3 0-11 15,-5 0 26-15,-8 0-28 16,-4 0 14-16,-6 0-12 16,-4 0 5-16,-5 0-8 15,-1 0 3-15,3-8 4 16,-4 2-4-16,-1-2 3 16,-3 2-5-16,6 2 6 15,-1 0 0-15,6 2 3 16,5 2-8-16,4 0 10 15,-1 0-9-15,6 0-1 0,5 0 4 16,3 0 1-16,5 0-3 16,3 0 0-16,3 0 3 15,2 0-2-15,9 0-5 16,0 0 0-16,1 0 0 16,-1 0 0-16,3 0 4 15,-2 0-12-15,2 0 21 16,-1 0-22-16,6 0 18 15,-3 0-17-15,3 0 11 16,2 0-3-16,4 0 0 16,1 0 1-16,1 2-6 15,0 2 12-15,0 0-16 16,4-1 21-16,2-3-20 0,-1 0 15 16,3 0-9-1,0 0 4-15,0 0-2 0,0 0 1 16,0 0 6-16,0 0-14 15,0 3 17-15,0-3-21 16,0 0 11-16,0 0-5 16,0 0-3-16,0 0 7 15,0 0-3-15,0 0 2 16,0 0-3-16,0 0 2 16,0 0-3-16,0 0-4 15,0 0 9-15,3 0-20 16,6 0 13-16,-2 0-10 0,4 0 13 15,-3 0 1 1,-2-3-22-16,2-2 14 0,-3-1-17 16,1 1 26-16,-1 0-31 15,-2-3 27-15,-1-3-7 16,2-2 5-16,-4-6-2 16,0 0 10-16,0-5-6 15,0 2 14-15,-4 0-13 16,2 4 13-16,-1 4-6 15,1 7 6-15,2 1-14 16,0 1-3-16,0 1-78 16,-3 4-123-16</inkml:trace>
  <inkml:trace contextRef="#ctx0" brushRef="#br0" timeOffset="3921.06">4516 5707 19 0,'0'0'123'16,"0"0"-55"-16,0 0-2 15,0 0-2-15,0 0-7 16,0 0-25-16,10-3 12 15,-10 3-30-15,0 0 7 16,0 0-14-16,0 16-2 16,-8 11 6-16,-11 8-11 15,-11 6 14-15,-3 10-8 16,-4 2 19-16,-6 7-14 16,-1 1 12-16,3 2-8 0,0-5 8 15,3-1-6-15,5-9-11 16,9-7 8-16,3-9-13 15,7-5 6-15,7-8 1 16,0-14-15-16,7-5 7 16,0 0-6-16,0 0-32 15,9-3-19-15,15-10-110 16,9 0-72-16</inkml:trace>
  <inkml:trace contextRef="#ctx0" brushRef="#br0" timeOffset="5555.05">6344 5629 110 0,'0'0'62'0,"0"0"-62"15,0 0 0-15,0 91 7 16,-12-42 12-16,-9 7-6 15,-4 9 21-15,-4 10-19 16,-2 0 13-16,1 1-8 16,4-3 9-16,-4-10-19 15,-1-3 15-15,5-9-12 16,-2-8 5-16,7-8 11 16,2-11-14-16,5-10 21 15,6-4-23-15,2-7 19 16,4 0-7-16,-1-3 7 15,3 0-11-15,-5 0-12 0,5 0-3 16,-4 0 0-16,-6 0-12 16,-1 0 14-16,-6-3-12 15,-6-5 8-15,-10 3-2 16,-5 5 3-16,-4 0-5 16,-8 0 5-16,-5 0-2 15,-5 3 23-15,-3 7-15 16,-1-2 11-16,-1 3-16 15,2-1 10-15,1-4-15 16,2-1 19-16,3-2-10 16,0-3 11-16,-3 0-12 15,3 0-7-15,3 0 21 16,0-3-20-16,10 1 16 0,3-3-18 16,3 1 11-1,8 2-8-15,-2 2 16 0,5 0-18 16,-1 0 1-16,2 0 13 15,-4 0-11-15,2 0-3 16,4 2 10-16,3 2-17 16,-7 1 15-16,6-3-3 15,1 1-2-15,-2-3-5 16,2 3 10-16,-3-3-2 16,-1 0 4-16,3 0-6 15,1 0 1-15,2 0 3 16,0 0-8-16,5 0 0 15,1 0 0-15,2 0-1 16,0 0 3-16,0-3-8 0,3 3 12 16,2-3-19-1,-2 3 24-15,3 0-24 0,3 0 19 16,-5 0-12-16,2 0 5 16,0 0-1-16,-1-2 0 15,4 2 4-15,-1 0-12 16,-2 0 19-16,-1 0-22 15,1 0 22-15,0 0-19 16,-2 0 11-16,5 0-3 16,-3 0 0-16,0 0 0 15,-4 0-6-15,4 0 17 16,-6 0-20-16,3 0 21 16,-1 0-23-16,-3 0 17 0,0 0-10 15,1 0 5 1,1 0-1-16,-1 0 0 0,5 0 4 15,-5 0-14-15,6 0 21 16,-1 0-20-16,3 0 17 16,-2 0-14-16,5 0 10 15,-5 0-5-15,5 0 1 16,0 0 0-16,0 0-4 16,0 0 12-16,0 0-17 15,0 0 23-15,0 0-25 16,0 0 21-16,0 0-15 15,0 0 10-15,0 0-5 16,0 0 8-16,0-3-1 0,0-8 4 16,5-2-9-16,9-1-4 15,0-2-49-15,5 3-45 16,2-4-97-16,1 4-82 16</inkml:trace>
  <inkml:trace contextRef="#ctx0" brushRef="#br0" timeOffset="8951.19">3964 7102 149 0,'0'0'152'0,"0"0"-111"16,0 0 8-16,0 0 2 15,0 0 3-15,0 0-38 16,0 0 26-16,6 3-14 15,-6 8 25-15,5 5-17 16,-2 17-10-16,2 12-1 16,1 12-16-16,-3 10 6 0,2 5-7 15,0-5-16-15,-1-2-5 16,-4-17-6-16,0-10-57 16,0-11-17-16,-4-16-76 15,1-11-125-15</inkml:trace>
  <inkml:trace contextRef="#ctx0" brushRef="#br0" timeOffset="9339.01">4065 7356 195 0,'0'0'200'0,"0"0"-121"15,0 0 6-15,0 0-43 0,0 0-16 16,0 0-25-16,7 67 5 15,-7-43 8-15,0-3-14 16,4-2 23-16,4 0-20 16,1-6 31-16,1-2-33 15,6-5 15-15,3-6-16 16,2 0-2-16,2 0-5 16,3-17-2-16,-7-7 8 15,-2-5-24-15,-3-3 25 16,-12-1-22-16,-2 3 21 15,0 4-22-15,-7 2 20 16,-10 7 3-16,-4 4 0 0,-7 7 6 16,-2 6-1-1,-5 0 24-15,-3 6-24 0,3 13-10 16,4-1-5-16,7 4-14 16,5-3-17-16,11 0-11 15,8-1-38-15,0 1-48 16,19-3-134-16</inkml:trace>
  <inkml:trace contextRef="#ctx0" brushRef="#br0" timeOffset="9518.66">4483 7544 516 0,'0'0'186'16,"0"0"-138"-16,0 0 12 0,0 0-17 15,0 0-41-15,0 0-2 16,11 0-72-16,-11-11-39 16,0-3-103-16,0 1-213 15</inkml:trace>
  <inkml:trace contextRef="#ctx0" brushRef="#br0" timeOffset="9888.04">4581 7336 268 0,'0'0'152'0,"0"0"-77"15,0 0-10-15,0 0-5 16,0 0-2-16,0 0-34 16,0-19 15-16,0 38-38 15,0 14 7-15,0 4 2 0,0 6-15 16,3 0 5-16,2-5-5 15,0 0-28-15,1-9-49 16,-6-7-17-16,5-12-87 16,-2-7-141-16</inkml:trace>
  <inkml:trace contextRef="#ctx0" brushRef="#br0" timeOffset="10266.14">4714 7347 150 0,'0'0'131'0,"0"0"-69"16,0 0 14-16,0 0 6 0,0 0-37 16,0 0-38-1,16 65 10-15,-16-33-4 0,0-3 31 16,5-1-33-16,1-4 23 16,2-5-17-16,3-3 9 15,3-3-4-15,7-11-20 16,3-2-2-16,7 0-20 15,6-2 17-15,1-20-13 16,-2-4 15-16,-1-1-27 16,-13 2 21-16,-5 1-19 15,-12 3 18-15,-5 5 1 16,-11-1-13-16,-13 10 14 16,-12-7 6-16,-5 11 7 15,0 3-7-15,1 0 11 16,2 0-10-16,8 0-2 0,9 9-12 15,4 1-19-15,9 6-33 16,8 1-53-16,0 7-24 16,13 0-103-16</inkml:trace>
  <inkml:trace contextRef="#ctx0" brushRef="#br0" timeOffset="10456.98">5244 7525 232 0,'0'0'300'0,"0"0"-161"0,0 0-87 15,0 0 28-15,0 0-43 16,0 0-30-16,29-3-7 16,-29 0-43-16,0-4-74 15,0-7-62-15,-5-2-80 16</inkml:trace>
  <inkml:trace contextRef="#ctx0" brushRef="#br0" timeOffset="14669.62">5520 7334 98 0,'0'0'52'0,"0"0"-21"0,0 0 26 15,0 0-28-15,0 0-8 16,0 0 4-16,0 0-13 16,6 5 14-16,-6-5 2 15,0 0 14-15,0 0-11 16,0 0 20-16,0 0-25 16,0 0 8-16,0 0-11 15,0 0-1-15,0 0-1 16,0 0-16-16,0 0 11 15,0 0-11-15,0 0-5 16,0-3 10-16,0-5-13 0,0-3 6 16,0-2-2-1,0 0-1-15,-2 2 1 0,-5 0-5 16,5 6 11-16,-1 2-17 16,3 3 20-16,0 0-17 15,0 0 14-15,0 19 9 16,0 11-2-16,0 13-3 15,0-1-10-15,0 4 6 16,0-3-14-16,0-2 2 16,0-6 2-16,5-9-48 15,-5-9-23-15,0-6-91 16,0-11-86-16</inkml:trace>
  <inkml:trace contextRef="#ctx0" brushRef="#br0" timeOffset="14856.34">5677 7560 370 0,'0'0'223'0,"0"0"-154"15,0 0-45-15,0 0-9 16,0 0-15-16,0 0-56 15,0-11-128-15</inkml:trace>
  <inkml:trace contextRef="#ctx0" brushRef="#br0" timeOffset="16319.25">5838 7356 126 0,'0'0'168'16,"0"0"-83"-16,0 0-36 16,0 0 4-16,0 0-29 15,0 0-21-15,6-41 2 16,-6 22 0-16,0 3 29 0,0 0-12 15,0 8 29-15,0 8-21 16,0 0 19-16,0 0-14 16,0 0 12-16,0 16-15 15,0 19-25-15,5 16-7 16,1 8-19-16,-1 6-3 16,0-3-73-16,-3-3-7 15,2-5-109-15</inkml:trace>
  <inkml:trace contextRef="#ctx0" brushRef="#br0" timeOffset="17634.02">3783 8442 109 0,'0'0'142'0,"0"0"-76"16,0 0-11-16,0 0 45 16,0 0-31-16,0 0-8 15,0-25-24-15,2 12-4 0,6-3-13 16,3-3-18-16,3 0-4 15,2 3 11-15,3 3-20 16,-2 2-1-16,4 5 12 16,-2 6-29-16,-3 0 2 15,1 0-1-15,2 6 4 16,-6 13 1-16,-2 8-12 16,-5 5 28-16,-1 3 0 15,-5 8 0-15,0-3 14 16,-5 3 3-16,-12-13 4 15,-1 2-1-15,1-13 6 16,1 2 2-16,2-15 8 0,6-4-6 16,2 1 23-1,6-3-23-15,0 0 45 0,0 0-16 16,0 0 12-16,9 0-17 16,7 0-28-16,3-3-19 15,3 1-4-15,2-4 2 16,-2-5-33-16,2 1-15 15,-2 2-59-15,-4-9 7 16,3-1-54-16,-6-1-70 16</inkml:trace>
  <inkml:trace contextRef="#ctx0" brushRef="#br0" timeOffset="17972.58">4166 8417 89 0,'0'0'125'0,"0"0"-50"0,0 0-18 15,0 0 7-15,0 0-42 16,0 0 35-16,-17 19-27 16,6-2 6-16,3 4-24 15,6 0 4-15,2 4 1 16,0-1-8-16,5-2 11 16,9-1-15-16,-2 0-5 15,9-2 10-15,-6-6-19 16,-2-2 11-16,1 0-4 15,-9-5-6-15,2-4 8 16,-7-2-2-16,0 6-5 16,0-6 5-16,-14 0 4 0,-8 0 25 15,-5 0-15-15,-1 0 12 16,-1 0-20-16,-1-8 6 16,3-3-10-16,5 0-10 15,5-2-20-15,5-4-50 16,3 4-46-16,9-6-91 15</inkml:trace>
  <inkml:trace contextRef="#ctx0" brushRef="#br0" timeOffset="18135.32">4070 8533 163 0,'0'0'182'16,"0"0"-105"-16,0 0 12 15,0 0-26-15,96-51-12 0,-67 40-33 16,-2-2-11-16,-3 4-7 15,1 4-11-15,-6 3-28 16,3-6-72-16,-6 8-45 16,1-3-177-16</inkml:trace>
  <inkml:trace contextRef="#ctx0" brushRef="#br0" timeOffset="18654.68">4426 8423 147 0,'0'0'89'15,"0"0"-48"-15,0 0 3 16,0 0 14-16,0 0-43 16,0 0 11-16,-22 13 6 0,14 4 3 15,1 1-24 1,0 1 7-16,7 0 0 0,0-1-7 15,0 4-3-15,14 2-5 16,3 1 0-16,1-12 4 16,-1 6-14-16,-1-9 4 15,-6 1 1-15,-1-3 4 16,-6-5-2-16,-1-3 6 16,-2 0-2-16,0 0-8 15,-5 0 9-15,-19 0 14 16,-6 0-11-16,0 0 19 15,-3-11-21-15,0 0-6 0,7-2-2 16,-2-6-22 0,4 1-19-16,5 1-59 0,8-7 2 15,3 6-124-15</inkml:trace>
  <inkml:trace contextRef="#ctx0" brushRef="#br0" timeOffset="18803.25">4293 8471 148 0,'0'0'154'0,"0"0"-52"15,0 0 0-15,106-48-46 16,-76 37-3-16,-6-2-38 16,-5 7-4-16,0 1-11 15,-3 5-10-15,0 0-42 16,1 0-45-16,-1 0-68 16,1 16-66-16</inkml:trace>
  <inkml:trace contextRef="#ctx0" brushRef="#br0" timeOffset="18961.14">4730 8579 66 0,'0'0'437'0,"0"0"-308"16,0 0-87-16,0 0-5 16,0 0-29-16,0 0-8 15,21 5-26-15,-21-13-98 16,0-6-150-16</inkml:trace>
  <inkml:trace contextRef="#ctx0" brushRef="#br0" timeOffset="19766.89">4836 8447 6 0,'0'0'287'16,"0"0"-198"-16,0 0-35 0,0 0 18 15,0 0-17-15,0 0-53 16,9-35-4-16,-2 19-1 16,7 2-1-16,2 3-14 15,1 4 15-15,2 1-13 16,-3 6 6-16,0 0-3 16,-5 6 0-16,2 12-12 15,-4 7 1-15,-4 4 20 16,-2 6 3-16,-3 0-9 15,0 3 20-15,0-6-12 0,-3-5 4 16,-2-3 15 0,1-5 10-16,2-8-2 0,2-9 23 15,0-2-12-15,0 0 24 16,0 0-32-16,9 0-28 16,7-8-7-16,3-8-7 15,0-8-10-15,5-3 0 16,4-2 3-16,2-6-13 15,-4 0 20-15,2-1-26 16,-9 7 31-16,-3 8 4 16,-8 4-4-16,-3 12 18 15,-5 3-9-15,0 2 3 16,0 0 2-16,0 0-5 16,0 0 7-16,0 7-6 15,-5 7 0-15,0 7 23 0,0 4-22 16,5-1 4-1,0-5-2-15,0 5-3 0,5-6 3 16,5 4-1-16,4-5-6 16,-6 1 13-16,3-4-20 15,-3-7 13-15,-5-1-14 16,-1-3 21-16,-2-3-19 16,0 0 9-16,0 0-8 15,-11 0 8-15,-10 0 17 16,-3 0 5-16,-9 0-15 15,5 0-12-15,2 0 9 16,4 0-8-16,-3-3-51 16,6-5-68-16,5-8-137 0</inkml:trace>
  <inkml:trace contextRef="#ctx0" brushRef="#br0" timeOffset="19945.14">5170 8420 305 0,'0'0'89'0,"0"0"-15"16,0 0-18-16,98-40 22 15,-79 31-49-15,-3 4-23 16,-2 3-6-16,2-6-30 16,-3 8-39-16,1-3-66 15,0 3-55-15</inkml:trace>
  <inkml:trace contextRef="#ctx0" brushRef="#br0" timeOffset="20316.25">5420 8377 36 0,'0'0'215'16,"0"0"-117"-16,0 0-69 16,0 0 1-16,0 0-9 15,0 0 9-15,-14 54-16 16,9-38-12-16,2 3 17 15,3-3-13-15,0 3 20 16,0 5-23-16,6-5 17 16,10-3-17-16,1 3 0 0,-1 0 0 15,-1-12-2-15,-1 2 8 16,-5-1-4-16,-7-8 17 16,1 0-11-16,-3 0-1 15,0 5-10-15,-3-5 0 16,-16 3 0-16,-11 2 30 15,0-2-7-15,1-3-20 16,-1 0-3-16,8 0 7 16,3 0-14-16,3-11-27 15,5-5-1-15,3 3-37 16,2-12-18-16,6 1-38 16,0 0-75-16</inkml:trace>
  <inkml:trace contextRef="#ctx0" brushRef="#br0" timeOffset="20455">5338 8449 61 0,'0'0'153'0,"0"0"-1"16,0 0-43-16,90-37-19 16,-62 26-42-16,-2 3 13 15,-3 3-48-15,-2 5-4 16,-7 0-9-16,-6 0-7 16,-1 0-46-16,4 0-35 15,1 13-82-15,-2 6-104 16</inkml:trace>
  <inkml:trace contextRef="#ctx0" brushRef="#br0" timeOffset="20650.18">5735 8651 439 0,'0'0'197'0,"0"0"-168"16,0 0 8-16,0 0 5 15,0 0-19-15,0 0-23 16,0 0-30-16,0-13-50 16,0 2-140-16,0-8-217 15</inkml:trace>
  <inkml:trace contextRef="#ctx0" brushRef="#br0" timeOffset="21487.9">6224 8598 516 0,'0'0'139'0,"0"0"-113"15,0 0-26-15,0 0 1 16,0 0-3-16,0 0-28 0,10-8-23 15,-10 2-103-15,0 1-151 16</inkml:trace>
  <inkml:trace contextRef="#ctx0" brushRef="#br0" timeOffset="22032.85">6436 8447 176 0,'0'0'125'0,"0"0"-70"15,0 0-10-15,0 0 0 16,0 0 15-16,0 0-46 16,21-13 8-16,-21 13-16 15,0 0 1-15,0 2-6 0,0 11 8 16,0 9 22-1,2-3-18-15,7 0 28 0,1-1-35 16,4 4 5-16,3-9-3 16,2-2-9-16,-1-5 1 15,5-4 0-15,-4-2 0 16,2-5 0-16,-2-19-8 16,0-8 16-16,-7 2-18 15,-7-7 20-15,-5 9-5 16,0 15 0-16,-22-3-1 15,-13 16-4-15,-9 5 16 16,-10 28-8-16,-8 12-8 0,-4 7-15 16,6 1-75-1,6-10-69-15,11-2-269 0</inkml:trace>
  <inkml:trace contextRef="#ctx0" brushRef="#br0" timeOffset="43333.07">14582 6277 18 0,'0'0'63'0,"0"0"-1"16,0 0 14-16,0 0-14 15,0 0-3-15,-24-81-21 16,21 76 0-16,3 3-4 16,0 2-21-16,0 0 11 15,0 0-16-15,-4 0 17 16,4 2-19-16,0 22 4 0,0 11-5 16,0 11 3-16,0 13 5 15,12 22-10-15,-5 15 13 16,5 17-15-16,-1 14 23 15,-1 2-21-15,1 5 9 16,-5-7-10-16,-4-9 12 16,-2-27-1-16,0-15-8 15,0-22-5-15,0-17 4 16,0-15-12-16,-2-14-13 16,2-8-10-16,0-8-85 15,0-22-18-15,0-18-29 16</inkml:trace>
  <inkml:trace contextRef="#ctx0" brushRef="#br0" timeOffset="44331.89">16057 6223 23 0,'0'0'47'16,"0"0"19"-1,0 0-4-15,0 0 4 0,0 0-13 16,0 0-7-16,45-16 14 15,-42 16-15-15,-3 0 7 16,0 0-31-16,0 0-21 16,-13-3 7-16,-22 3-7 15,-17-2 29-15,-25 2-19 16,-22 0 18-16,-16 0-22 16,-15 0 12-16,-1 0-13 15,4 0-10-15,10 2 10 16,6 7-8-16,13-4 5 0,8 3-4 15,6 3 2 1,11-3-5-16,10 3 3 0,15 0-2 16,4-4-3-16,6-4 14 15,6-3-8-15,1 0 6 16,5 0-7-16,1 0 2 16,3 0 0-16,3 0 0 15,0 0 4-15,1 0-8 16,-1 0 13-16,2 0-16 15,1 0 14-15,-3 0-14 16,5-3 10-16,3-2-3 16,1 3 0-16,1-2 1 15,9 4-5-15,0 0 1 16,0 0 0-16,0 0-18 16,0 0-19-16,16 4-52 0,10 3-27 15,5 1-51-15</inkml:trace>
  <inkml:trace contextRef="#ctx0" brushRef="#br0" timeOffset="45651.17">16100 6228 37 0,'0'0'39'16,"0"0"42"-16,0 0 11 15,0 0-8-15,0 0-14 16,0 0-15-16,5-34 0 15,-5 34-19-15,0 0-9 16,0 13-21-16,0 19 15 16,0 11-17-16,0 16-2 15,0 14-1-15,0 13 3 16,0 11-3-16,0 3 2 16,3 2-5-16,0-5 9 0,-1-6-14 15,-2-8 14 1,3-2-9-16,-3-8 2 0,2-4 0 15,1-6-5-15,3-7 11 16,-6-8-8-16,3-10 9 16,-3-3-12-16,0-11 12 15,0-8-9-15,0-8 5 16,0-3-5-16,0-5 2 16,0 0-10-16,0 0 9 15,-5 0 1-15,-9 0 6 16,-5 0-6-16,-4-2 9 15,-3-7-3-15,-2 2-3 0,-5-4-1 16,2 3-2-16,-8 3 1 16,-4-1 1-16,-4 6-4 15,-9-2 11-15,-3 2-16 16,-4 0 14-16,3 0-14 16,0 0 9-16,1-3-4 15,-4 0-5-15,4-2 5 16,-2-1-1-16,4 1 0 15,6 3-1-15,8-2 8 16,4 4-8-16,7 0 6 16,2 0-7-16,2 0 10 15,5 0-4-15,-3 0-1 16,5 0 0-16,2 0 6 0,5 0-1 16,2 0-2-1,0 0 1-15,-2 0-1 0,7 0 5 16,-2 0-7-16,1 4-1 15,-3-4 3-15,0 0-3 16,-2 2 2-16,-1-2-4 16,0 0 6-16,-2 0-7 15,6 0 9-15,-1 0-12 16,3 0 8-16,-3 0-2 16,2 0 0-16,4 0 1 15,-3 0-2-15,5 0 6 16,-2 0-5-16,2 0 4 15,3 0-5-15,-3 0 7 16,3 0-12-16,-2 5-4 0,-4-2-18 16,-2 5-22-16,-6 0-63 15,4 3-90-15</inkml:trace>
  <inkml:trace contextRef="#ctx0" brushRef="#br0" timeOffset="46365.63">14666 7482 143 0,'0'0'161'0,"0"0"-106"0,0 0-20 16,0 0 25-16,0 0-20 15,0 0 4-15,8 19-23 16,-8 5-8-16,0 13-12 15,-10 17 9-15,-18 16-6 16,-2 14 1-16,-6 7 6 16,-4 5-8-16,-7 1 6 15,-3-8-6-15,-5 0-3 16,3-17 11-16,9-7-15 16,8-14 8-16,5-13-8 15,13-11 4-15,5-14-18 16,8-8-19-16,4-5-39 15,4-2-41-15,25-17-160 16</inkml:trace>
  <inkml:trace contextRef="#ctx0" brushRef="#br0" timeOffset="47159.78">16090 7590 168 0,'0'0'77'0,"0"0"-27"16,0 0 44-1,0 0-18-15,0 0-23 0,0 0-26 16,5-6 11-16,-5 6-17 15,0 0 10-15,0 2-27 16,0 20 10-16,-12 10-4 16,-7 25 1-16,-5 10 1 15,-6 17-10-15,-3 7 3 16,-2 3 5-16,-5 5-16 16,-2-7 11-16,2-4-10 15,0-12 5-15,-2-6-2 16,11-8 0-16,3-9-6 15,6-10 8-15,9-8-1 16,-1-5-8-16,6-11 11 0,2-8-6 16,3-4-14-16,3-3-17 15,0-4-56-15,0 0-98 16</inkml:trace>
  <inkml:trace contextRef="#ctx0" brushRef="#br0" timeOffset="48322.13">15679 8759 130 0,'0'0'81'16,"0"0"-54"-16,0 0 35 16,0 0 28-16,0 0-26 15,0 0-13-15,40 11-12 16,-40-11-29-16,0 0-10 16,-12 0 11-16,-24 0-11 15,-15-3 22-15,-15-5 5 16,-4-3-14-16,-20-2 15 0,-8 0-17 15,-5-4 8 1,-6 4 0-16,6-3-19 0,5 2 43 16,8 3-38-16,3 4-4 15,14 1 4-15,5-2-8 16,14 5 6-16,5-2-3 16,9-3 0-16,2 2 2 15,3 1-7-15,9 0 13 16,3-6-13-16,4 5 14 15,5 1-16-15,2 2 9 16,7 3-3-16,0 0 1 16,3 0 0-16,-2-5-3 15,2 5 9-15,-1 0-15 16,3-2 19-16,-2 2-17 16,2 0 14-16,0 0-8 0,0 0 5 15,0 0-1-15,0 0-3 16,0 0 4-16,0 0-10 15,0 0 15-15,0 0-19 16,0 0 17-16,-3 0-17 16,-2 0 14-16,-1 0-5 15,-2 0 1-15,-3 0 0 16,1 0-1-16,1 0 6 16,1 0-15-16,0 0 20 15,0 2-20-15,-3-2 19 16,3 0-15-16,-3 0 9 15,-1 0-3-15,5 0 0 0,4 0 1 16,1 0-5-16,-2 0 11 16,4 0-14-16,0 0 19 15,0 0-24-15,0 0 12 16,0 0-13-16,0 0-46 16,0 0-28-16,0 0-65 15,6 5-143-15</inkml:trace>
  <inkml:trace contextRef="#ctx0" brushRef="#br0" timeOffset="49449.2">13973 9033 85 0,'0'0'325'15,"0"0"-228"-15,0 0-43 16,0 0 1-16,0 0 9 15,0 0-49-15,3 49-14 16,3-12 4-16,-3 11-3 0,-1 12 6 16,-2-1-7-16,3 3 3 15,-3-3 4-15,0-13-16 16,0-9-16-16,0-24-48 16,-5-13-65-16,-7 0-61 15,2-24-44-15</inkml:trace>
  <inkml:trace contextRef="#ctx0" brushRef="#br0" timeOffset="49822.81">13995 9192 92 0,'0'0'141'15,"0"0"-35"-15,0 0-4 16,0 0-5-16,0 0-26 16,0 0-34-16,30 18-16 0,-28 15-21 15,5 4 21-15,-2-7-7 16,0 2 13-16,4-5-11 15,1-2 2-15,-1-12 6 16,4-2-15-16,0-3 8 16,-2-8-16-16,6 0 12 15,-1 0-10-15,3-14-6 16,2-4 1-16,-2-7-1 16,-2 1 0-16,-6 5-6 15,-8 3 5-15,-3 5-4 16,0-2 4-16,0 2-3 15,-14 3 3-15,-5 3-3 0,-5-6 3 16,-6 9 1-16,-1 2-1 16,-1 0 3-16,5 0-15 15,2 7 5-15,10 1-37 16,1 3 19-16,12 5-41 16,2-5-7-16,0 8-59 15,5-6-74-15</inkml:trace>
  <inkml:trace contextRef="#ctx0" brushRef="#br0" timeOffset="49994.42">14460 9412 360 0,'0'0'201'0,"0"0"-100"15,0 0-26-15,0 0-24 0,0 0-22 16,0 0-29-16,27 0-9 15,-27 0-61-15,0 0-65 16,0 0-118-16</inkml:trace>
  <inkml:trace contextRef="#ctx0" brushRef="#br0" timeOffset="50738.71">14680 9178 136 0,'0'0'163'0,"0"0"-98"16,0 0-23-16,0 0 41 16,0 0-21-16,0 0-10 15,0 11-38-15,0 16 4 16,0 13-17-16,-3 9 12 0,0 4-5 16,3 7-8-1,0-7 7-15,0 1-5 0,0-13-4 16,0-15-31-16,0-15-35 15,0-11-100-15,0 0-105 16</inkml:trace>
  <inkml:trace contextRef="#ctx0" brushRef="#br0" timeOffset="51105.93">14756 9291 42 0,'0'0'150'15,"0"0"-54"-15,0 0 7 16,0 0 0-16,0 0-29 15,0 0-47-15,21 6-14 16,-19 18-8-16,-2 3 10 0,0 0-2 16,0-3 9-16,4 0-7 15,4-5 3-15,-3-8-2 16,4 2-10-16,5-2 7 16,2-11-6-16,3 0-5 15,0 0 2-15,2 0-8 16,3-16 5-16,1-9-2 15,-6 1-3-15,0 0-1 16,-11-6 3-16,-5 6-13 16,-3 0 13-16,0 5-14 15,-8 8 15-15,-14-2-13 16,-6 8 14-16,-1 5-7 16,-6 0 6-16,0 5-9 0,2 8-14 15,0 1-11 1,8 2-35-16,10-5-22 0,4 2-56 15,11 1-65-15</inkml:trace>
  <inkml:trace contextRef="#ctx0" brushRef="#br0" timeOffset="51338.33">15258 9514 601 0,'0'0'115'0,"0"0"-94"16,0 0 20-16,0 0-34 16,0 0-7-16,0 0-48 15,0 0-34-15,-5 0-101 16,5-5-132-16</inkml:trace>
  <inkml:trace contextRef="#ctx0" brushRef="#br0" timeOffset="52000.7">15540 9345 64 0,'0'0'200'15,"0"0"-147"-15,0 0-11 16,0 0 65-16,0 0-17 16,0 0-32-16,-14 0 0 15,14 0-15-15,0-5 7 16,0-9-27-16,7 4-9 15,3-7-14-15,1 4 0 16,6-3-5-16,1 8-9 16,1-3 6-16,3 9-5 15,-1 2 12-15,2 0-28 16,-7 18 22-16,-6 9-15 16,-3 2 16-16,-7 12-1 0,0-6 7 15,0 0-3 1,-12-3 6-16,1 3 1 0,-2-11-2 15,5-5 23-15,0-8-8 16,4-9 33-16,4 1-5 16,0-3 19-16,0 0-2 15,0 0-8-15,14 0-10 16,2 0-40-16,6 0-8 16,3-5-1-16,-4-1 3 15,3 1-29-15,4-3 2 16,-7 0-39-16,2 5-35 15,-8-10-13-15,2 4-18 0,-1 2-60 16,0 1-137 0</inkml:trace>
  <inkml:trace contextRef="#ctx0" brushRef="#br0" timeOffset="52173.63">16034 9442 553 0,'0'0'117'16,"0"0"-84"-16,0 0 11 16,0 0-36-16,0 0-8 15,0 0-37-15,6 0-22 16,-6 0-80-16,0-6-82 0</inkml:trace>
  <inkml:trace contextRef="#ctx0" brushRef="#br0" timeOffset="52487.05">16330 9270 375 0,'0'0'118'16,"0"0"-43"-16,0 0 22 15,0 0 6-15,0 0-36 16,0 0-23-16,-5 40-42 16,5 8-2-16,0 12-8 15,-2 12-19-15,-1-7-15 16,-3 2-46-16,-4-8-22 15,-2-10-96-15,2-9-194 16</inkml:trace>
  <inkml:trace contextRef="#ctx0" brushRef="#br0" timeOffset="54465.14">13529 10246 305 0,'0'0'167'0,"0"0"-133"15,0 0-24-15,0 0 3 16,0 0 6-16,0 0-18 0,64-86 1 16,-41 67-4-16,-2 8 5 15,0 6-7-15,1 5 8 16,-3 0-4-16,1 5 2 16,-4 9 5-16,-1 7 0 15,-6 6 0-15,-4 2-5 16,-5 7-2-16,0-7 6 15,-2 1-6-15,-12-1 13 16,-3 1-12-16,1-6 22 16,-3-5-5-16,7 0 19 15,0-8-9-15,7-6 5 16,1-5 11-16,4 0-11 16,0 0 26-16,0 0-15 0,0 0 17 15,17-5-37-15,5-9-21 16,11-2-3-16,-1-8-1 15,9-6-9-15,0-5-13 16,3-2-7-16,-4-6-27 16,-5 8 30-16,-8-6-25 15,-5 9 6-15,-5 8 3 16,-7 2 14-16,-1 11 7 16,-4 9 17-16,-5 2 5 15,2 0 0-15,-2 0 29 16,0 0-11-16,0 0-2 15,0 13-12-15,-10 9 3 0,-6-1-6 16,2 9 1-16,3-3 1 16,3-1 0-16,2-1 11 15,6-1-13-15,0 3 17 16,0-8-15-16,9 0 8 16,2-6-11-16,1-2 21 15,-3-6-14-15,-1-5 5 16,-2 0 3-16,-3 0-11 15,-3 0 0-15,0 0-1 16,0 0-6-16,-3 0-13 16,-13 0 15-16,-7 0 2 15,2 0 2-15,2 0-3 16,-3 0-6-16,1 0-11 0,-2-5-37 16,7-3-2-1,3-3-50-15,5-5-59 0,5 2-88 16</inkml:trace>
  <inkml:trace contextRef="#ctx0" brushRef="#br0" timeOffset="54645.27">14006 10203 251 0,'0'0'141'16,"0"0"-47"-16,0 0-12 15,103-19-7-15,-70 8-41 16,2 9-26-16,-2-1-8 0,0-3-12 15,-4 4-44 1,-4 2 12-16,-4-6-38 0,-2 6-40 16,-5 0-34-16,0 0-4 15</inkml:trace>
  <inkml:trace contextRef="#ctx0" brushRef="#br0" timeOffset="54953.99">14408 10160 19 0,'0'0'115'15,"0"0"-8"-15,0 0-36 16,0 0-25-16,0 0-9 15,0 0 21-15,-24 48 9 16,1-24-31-16,2 1-10 16,4 4-2-16,5-5-5 15,3 1-10-15,4-1 6 16,5 0-7-16,0-2-3 16,3-4 8-16,10 1-13 0,0-8 7 15,3 2-3-15,-7-13 10 16,-4 6-11-16,-2-6 20 15,-3 0-10-15,0 0-5 16,0 0-8-16,-5-6 0 16,-12-7 2-16,-4 2 1 15,-4-2-5-15,1-4 2 16,5 4-1-16,0 2-47 16,3-2-24-16,4-3-57 15,5-3-50-15,4 3-97 16</inkml:trace>
  <inkml:trace contextRef="#ctx0" brushRef="#br0" timeOffset="55110.99">14394 10184 356 0,'0'0'151'16,"0"0"-122"-16,103-35 18 15,-77 30-20-15,-8 2-22 16,-4 3-5-16,-4 0-52 15,4 0-46-15,-2 19-99 16</inkml:trace>
  <inkml:trace contextRef="#ctx0" brushRef="#br0" timeOffset="55282.02">14664 10359 526 0,'0'0'116'0,"0"0"-102"16,0 0-12-16,0 0-2 16,0 0-38-16,0 0-86 15,13 16-230-15</inkml:trace>
  <inkml:trace contextRef="#ctx0" brushRef="#br0" timeOffset="56282.07">14880 10227 136 0,'0'0'227'0,"0"0"-164"16,0 0-17-16,0 0 36 16,0 0-14-16,0 0-26 15,-14 0-6-15,14-13-15 16,0 2-17-16,14-2-8 16,3-4-5-16,4 6 9 15,2 3-19-15,-2 8 7 16,-2 0-18-16,-3 8 13 15,-8 20 0-15,-2 9 0 16,-3-2 14-16,-3 2 2 16,0-1-1-16,0-7 4 15,0 1 13-15,-5-6-10 16,1-8 21-16,1-2-4 16,3-9 3-16,0-5 4 15,0 0-6-15,0 0-6 0,12 0-14 16,4-11-6-16,3-2-19 15,-3-11 16-15,6 2-13 16,2-8 11-16,1 1-3 16,1 2 1-16,-3-3 7 15,-4 6 2-15,-5 2-7 16,-7 15 16-16,-2 1-11 16,-5 6 8-16,0 0-3 15,0 0 9-15,0 0-5 16,0 11-6-16,0 8 0 15,0 0-7-15,0 10 15 16,3-5-16-16,8 6 15 0,1-6-16 16,-2 0 15-16,4-5-9 15,-3-3 3-15,-1-2 0 16,-6-9 0-16,-2 1 6 16,-2-6-9-16,0 0 6 15,0 0-5-15,-19 0 4 16,-6 0 15-16,-1 0-8 15,1-11 2-15,3 3-11 16,3-3 0-16,3 0-30 16,2-2-35-16,0-6-35 15,7-3-129-15</inkml:trace>
  <inkml:trace contextRef="#ctx0" brushRef="#br0" timeOffset="56453.39">15261 10214 513 0,'0'0'94'16,"0"0"-85"-16,100-19-7 15,-73 14 7-15,-4-1-7 16,-2 1-4-16,0 5-42 16,-4 0-15-16,-1 0-87 15,-2 0-16-15,-4 11-15 16</inkml:trace>
  <inkml:trace contextRef="#ctx0" brushRef="#br0" timeOffset="56751.35">15557 10219 82 0,'0'0'129'0,"0"0"-13"0,0 0-39 15,0 0-28-15,0 0-23 16,0 0-2-16,-8 48 11 16,-1-29-25-16,2 0 18 15,0 3-18-15,2 2 15 16,5-5-16-16,0 5 16 15,0-6-19-15,12-1 9 16,-2 2-2-16,1-9-10 16,-3-2 18-16,-6-2-18 15,5-6 24-15,-7 0-13 16,0 0-5-16,0 0-9 0,0 0-4 16,-9 0-9-1,-10 0 13-15,-5 0 0 0,-1 0-17 16,-2-6-26-16,2-7-34 15,1 2-5-15,5-2-88 16,5 2-98-16</inkml:trace>
  <inkml:trace contextRef="#ctx0" brushRef="#br0" timeOffset="56910.83">15538 10270 376 0,'0'0'138'16,"89"-21"-73"-16,-48 15 13 0,-9 6-25 15,-4-5-25 1,-9 5-27-16,-5 0-1 0,-2 0-6 16,0 0-53-16,-3 0-19 15,-2 5-86-15,-4 9-125 16</inkml:trace>
  <inkml:trace contextRef="#ctx0" brushRef="#br0" timeOffset="57089.91">15860 10472 597 0,'0'0'103'0,"0"0"-80"16,0 0-22-16,0 0-1 0,0 0-5 15,0 0-50-15,4 5-65 16,-4-5-161-16</inkml:trace>
  <inkml:trace contextRef="#ctx0" brushRef="#br0" timeOffset="57803.14">16501 10466 560 0,'0'0'90'0,"0"0"-90"15,0 0-15-15,0 0 2 16,0 0-49-16,0 0-65 16,12 0-100-16</inkml:trace>
  <inkml:trace contextRef="#ctx0" brushRef="#br0" timeOffset="58232.34">16748 10297 279 0,'0'0'112'0,"0"0"-73"0,0 0 4 16,0 0 9-16,0 0-15 16,0 0-2-16,0 0-23 15,0 13 9-15,0 4-10 16,-2 7 8-16,2 0-4 16,0 0 6-16,2 0-9 15,10-5-5-15,-1-8 5 16,2-3-7-16,3-3 0 15,3-5-3-15,1 0 4 16,1-13-1-16,3-11-10 16,-5-3 5-16,-5 0 0 15,-11 0-1-15,-3 6 5 16,-3 4-10-16,-21-1 10 0,-9 12-9 16,-11 6 0-1,-5 6 5-15,-5 12-46 0,-8 7-30 16,8 4-108-16,3-5-158 15</inkml:trace>
  <inkml:trace contextRef="#ctx0" brushRef="#br0" timeOffset="94322.08">5449 8904 7 0,'0'0'38'0,"0"0"-1"16,0 0 15-16,0 0-18 15,0 0 17-15,0 0-15 16,0 0 8-16,0 0-13 16,28 11 2-16,-20-11-11 15,-2 5-4-15,-1-5 19 16,4 0-23-16,-7 0 26 15,1 3-27-15,-1 0 24 16,-2-3-20-16,3 0 16 0,-3 0-10 16,2 0-5-16,-2 0 6 15,0 0-23-15,0 0-2 16,-2 0-2-16,-22 0 3 16,-20 0 3-16,-21 0 26 15,-9-6-15-15,-15-12-5 16,-8 1 10-16,-10-1-18 15,-9-4 24-15,1 6-21 16,2 5 20-16,7 6-22 16,8 5-1-16,8 0 9 15,8 0-13-15,14 0 3 16,12 0 0-16,2 0-1 16,9 0 9-16,5 0-4 0,5-6 8 15,2 1-20-15,4-3 24 16,-1 3-21-16,0-1 10 15,-1-5 5-15,5 6-3 16,5-1 1-16,4 4-16 16,3 2 22-16,3-6-28 15,1 6 32-15,1 0-32 16,2 0 24-16,0-5-15 16,2 5 6-16,0 0-1 15,3-2 0-15,-5 2 5 16,5-3-17-16,-1 3 30 15,1 0-34-15,-1 0 31 0,3 0-26 16,0 0 17-16,0 0-7 16,0 0 1-16,0 0 0 15,0 0-5-15,0-3-25 16,0 3 11-16,-6 0-67 16,6 0 11-16,-3 0-78 15,3 0-61-15</inkml:trace>
  <inkml:trace contextRef="#ctx0" brushRef="#br0" timeOffset="95851.46">5559 8926 23 0,'0'0'13'16,"0"0"8"-16,0 0-4 15,0 0 12-15,0 0-1 16,0 0-8-16,0 0 1 15,0 0-19-15,0 0 10 0,0 0-7 16,0 0 3-16,-4 0 4 16,-6 0 24-16,-1 0-21 15,-3 0 4-15,4 0 0 16,-2-6-5-16,5 6 19 16,1 0-30-16,-2 0 21 15,5 0-17-15,1 0 22 16,-2 0-16-16,4 0 12 15,0 0-1-15,0 0 0 16,0 0 12-16,0 0-22 16,0 0 27-16,0 0-33 15,0 0 29-15,9 0-30 16,10 0 3-16,11 0-10 16,3 0 0-16,7 0-1 0,12 0 4 15,4 0-12-15,7 0 22 16,8 3-27-16,0 0 28 15,2-1-26-15,2 4 20 16,5 4-8-16,-2-7 0 16,-2 2 0-16,-2 1-5 15,-11-3 16-15,-12-1-25 16,1 4 30-16,-7-6-26 16,-3 0 23-16,-7 0-22 15,-6 0 14-15,-8 0-5 16,2 0 0-16,-7 0 5 15,-3 0-13-15,-4 0 22 0,-7 0-32 16,1 0 36-16,-3 0-34 16,0 0 21-16,2 0-10 15,2 5 3-15,1-5 2 16,3 2-5-16,3-2 12 16,-3 4-18-16,3-2 14 15,-6-2-11-15,-1 3-21 16,-4-3-20-16,0 2-75 15,-6-2-93-15</inkml:trace>
  <inkml:trace contextRef="#ctx0" brushRef="#br0" timeOffset="99699.93">16950 10813 49 0,'0'0'33'0,"0"0"13"16,0 0-23-16,0 0 5 16,0 0-26-16,0 0 9 15,19-5 8-15,-19 5 6 16,2 0 7-16,-2 0-21 15,0 0 27-15,0 0-34 16,0 0 24-16,0 0-21 16,0 0-1-16,0 0 2 15,0 0-3-15,0 0 8 16,0 0-10-16,0 0 1 0,0 0 9 16,0 0-23-1,-14-6 21-15,-7 1 9 0,-12-3-6 16,-5 3 1-16,-4-6 2 15,-14 8-11-15,-6-2 11 16,-8-1-9-16,-7 6-1 16,-3 0 6-16,0 0-25 15,5 0 23-15,2 0-17 16,2 0 9-16,-3 0-3 16,-4 0 3-16,-2 11 0 15,0-3 13-15,-5 3-14 16,-2 2 25-16,0-2-26 0,-7 0 14 15,3-9-10 1,2-2 8-16,-1 0-9 0,3 0 0 16,0 0-8-16,6-7 16 15,5-4-21-15,3 0 23 16,7 8-20-16,7-2 16 16,1 5-14-16,10 0 5 15,4 0-1-15,7 0 0 16,6 0 1-16,2 0-6 15,2 0 15-15,-1 0-16 16,1 0 20-16,0 0-7 16,5-5-6-16,1 5 10 15,5-6-10-15,4 4-1 16,2 2 0-16,-1 0 9 16,3 0-18-16,-6-3 24 0,-2 3-26 15,-5-3 22-15,-2 3-9 16,2-5 3-16,-1 5-5 15,1-6 0-15,-2 1 3 16,4-1-6-16,3 4 15 16,3 2-25-16,-1-5 31 15,0 5-32-15,1 0 21 16,3 0-9-16,-4 0 2 16,-3 0 0-16,3 0 0 15,4-6 7-15,-1 6-20 16,2 0 29-16,4 0-31 15,-2 0 29-15,-2 0-24 0,1 0 14 16,2 0-4-16,-2 0 0 16,-3 0 0-16,3 0-6 15,-3 0 17-15,-3 0-24 16,4 0 29-16,-4 0-25 16,-2 0 20-16,2 0-11 15,-2 0 0-15,3 0 0 16,-1 0-2-16,3 0 7 15,1 0-12-15,-1 0 20 16,5 0-20-16,-2 0 21 16,8 0-25-16,-5 0 15 15,5 0-5-15,-3 0 1 16,1 0-18-16,-2 0-13 0,-4 11-68 16,-6-3-28-16,4-3-159 15</inkml:trace>
  <inkml:trace contextRef="#ctx0" brushRef="#br0" timeOffset="105142.84">5183 7915 11 0,'0'0'25'0,"0"0"21"16,0 0 7-16,0 0 15 15,0 0-30-15,0 0-4 16,0 0-13-16,9 0-5 16,-9 0-1-16,0 0-15 15,0 0 25-15,0 0-25 16,0 0 26-16,-3 0-14 15,-10 0 24-15,-6 0-13 0,-9 0 15 16,-12 0-16-16,-14 0 9 16,-17 0-5-16,-11-11-20 15,-7 3 25-15,-7 2-27 16,-7-4 14-16,3 2-14 16,2 2 13-16,11 3-17 15,17 3 0-15,18 0 0 16,8 0 7-16,13 0-19 15,3 0 29-15,9 0-24 16,5 0 18-16,4 0-16 16,1 0 12-16,7 0-7 15,-1 0 2-15,1 0-1 16,-2 0 6-16,1 0 3 0,3 0-12 16,0 0 17-1,-2 0-24-15,2 0 22 0,0 0-19 16,0 0 7-16,0 0-1 15,0 0 0-15,0 0 6 16,-3 0-15-16,3 0 25 16,0 0-30-16,0 0 31 15,0 0-30-15,0 0 23 16,0 0-13-16,0 0 3 16,0 0 0-16,0 0-4 15,0 0 13-15,0 0-23 16,0 0 32-16,0 0-33 0,0 0 27 15,0 0-20 1,0 0 8-16,0 0-15 0,0 0-38 16,0 0-55-16,0 0-88 15</inkml:trace>
  <inkml:trace contextRef="#ctx0" brushRef="#br0" timeOffset="114399.32">15079 9824 4 0,'0'0'38'0,"0"0"-11"16,0 0 13-16,0 0-15 15,0 0 13-15,0 0-16 16,0 0 6-16,0 0-13 16,0 0-2-16,0 0 13 15,0 0-20-15,0 0 24 16,0 0-22-16,0 0 18 15,0 0-22-15,3 0 12 16,-3 0-11-16,0 0 16 16,0 0-5-16,0 0-2 15,0 0 20-15,0 0-24 0,0 0 17 16,0 0-22-16,0 0-4 16,0 0 3-1,-17 0-4-15,-13 0 9 0,-8 0 3 16,-16 0 11-16,-9 0-22 15,-2-3 25-15,-11 0-24 16,1 3 19-16,-2-10-15 16,4 10-6-16,5-6 5 15,11 4-5-15,5-1 0 16,6 0 1-16,8 3-9 16,3 0 22-16,6 0-29 15,6 0 29-15,4 0-28 16,5 0 23-16,2 0-11 15,0 0 2-15,1 0 0 16,1 0-3-16,4 0 10 0,1 0-21 16,2 0 30-16,1 0-30 15,-3 0 28-15,5 0-24 16,0 0 16-16,-4 0-6 16,4 0 0-16,0 0 0 15,0 0-5-15,0 0 18 16,0 0-21-16,0 0 22 15,0 0-7-15,0 0-6 16,0 0 24-16,0 0-22 16,0 0 5-16,0 0-3 15,0 0 3-15,0 0-13 16,0 0 22-16,0 0-31 16,0 0 31-16,0 0-28 0,0 0 15 15,0 0-5-15,0 0 1 16,0 0 0-16,0 0-6 15,0 0-8-15,0 0 11 16,0 0-51-16,0 0-8 16,-5 0-112-16,2 8-41 15</inkml:trace>
  <inkml:trace contextRef="#ctx0" brushRef="#br0" timeOffset="127331.83">6932 6027 18 0,'0'0'2'15,"0"0"13"-15,0 0-5 16,0 0 1-16,0 0 5 15,0 0-9-15,0 0-1 16,4 0 2-16,-4-5-7 16,-12-1 0-16,-2-2 16 15,1-2-10-15,-4-4 6 16,2 3-3-16,-1 0 1 16,2 1 11-16,3 4-15 15,8 1 23-15,-2 5-18 0,5-3 14 16,0 3-25-16,0 0 28 15,0 0-3-15,0 0-2 16,0 0-15-16,16 0 2 16,3 0-19-16,3 8 19 15,5 3-22-15,5 0 21 16,3 0-17-16,7 2 13 16,3 3-7-16,10 0 1 15,5 6 0-15,8 2-1 16,5 3 5-16,14 2-10 15,5 1 12-15,8 3-16 16,1-1 12-16,2 3-5 0,3 0-1 16,0 0 4-1,0-3 5-15,0 5 9 0,5 1 11 16,1 0-24-16,5-1 29 16,5 4-27-16,3-1 11 15,2 3-7-15,0 5-5 16,-1-5 0-16,-10 3 2 15,6-3 4-15,-5-2-1 16,6-4 3-16,-6-2-5 16,5 0-4-16,0-3 15 15,0 0-13-15,-6-2-3 16,1-3 10-16,-2 5-10 16,-4-2 2-16,6 2-6 0,3-5 16 15,-5-3-7 1,-2-5-1-16,-8 3 0 0,1-4 13 15,3 1-23-15,1-2 6 16,0-2 0-16,-8 2-1 16,-1-4 5-16,-3 1-12 15,-1-1 22-15,4 6-24 16,-3-8 24-16,-4 4-13 16,0 2 5-16,-11-4-3 15,-4-2 1-15,-11 2-1 16,-9-2-3-16,-4 0 11 15,-9 0-11-15,-3 0 13 16,-4-3-25-16,-10-1 26 16,1 4-26-16,-8 0 12 0,8 0 0 15,0 2 0-15,3 4 2 16,0 1-11-16,2 1 23 16,-4-3-30-16,2-2 35 15,2-3-33-15,-2 4 23 16,0-4-16-16,-3 0 8 15,-1 0-1-15,-4-3 0 16,-6-3 7-16,-5 1-15 16,-6-6 20-16,-6 0-22 15,2 0 22-15,-4 0-24 16,0 0 6-16,2 0-5 16,-2 0-31-16,0 0-40 15,0 5-54-15,6-3-170 0</inkml:trace>
  <inkml:trace contextRef="#ctx0" brushRef="#br0" timeOffset="128950.49">13428 7721 0 0,'0'0'51'0,"0"0"-14"0,0 0 11 15,0 0-20-15,0 0 13 16,0 0-28-16,0 0 17 16,0 0-16-16,0 0 18 15,0 0-12-15,2-3 0 16,3 3 8-16,-1 0-27 16,1 0 7-16,0 0 3 15,4 0-18-15,-1 0 13 16,0 0-12-16,-2 3 6 15,1 5-4-15,-1 0 3 0,2 3 1 16,-3-3 7-16,1 0 1 16,-6-6-16-16,0 4 18 15,0-6-20-15,0 0 2 16,0 0 2-16,-11-6 6 16,-10-12 12-16,-1-9-2 15,-6-8-8-15,2 0 25 16,-4 5-15-16,2-1 28 15,4 9-36-15,3 0 11 16,4 12-12-16,8 4-4 16,4 3 1-16,5 3-8 15,0 0 4-15,0 0-34 16,0 3 15-16,5 13-42 16,14 6 33-16,7 7-41 0,0-2-18 15,-1 6-7-15</inkml:trace>
  <inkml:trace contextRef="#ctx0" brushRef="#br0" timeOffset="129049.67">13428 7721 5 0</inkml:trace>
  <inkml:trace contextRef="#ctx0" brushRef="#br0" timeOffset="129233.73">13428 7721 5 0,'122'81'62'0,"-119"-81"14"0,-3-3-28 0,2 3 28 0,-2 0-10 0,0-3-1 0,0 3-40 15,0 0-2-15,0 0-23 16,0 0-1-16,0 0-1 16,-10 3-1-16,-9 10-10 15,-9 12 26-15,-2-1-18 16,-5 0 13-16,2-5-11 16,0-1 3-16,4-1 0 15,2-9 0-15,5 0 3 16,6-6-9-16,5 2-29 15,3-2-8-15,8-2-123 16</inkml:trace>
  <inkml:trace contextRef="#ctx0" brushRef="#br0" timeOffset="131012.25">6791 6091 1 0,'0'0'21'0,"0"0"-8"16,0 0 5-16,0 0-12 15,0 0 2-15,0 0 6 16,0 0-6-16,0 0 13 16,0 0-17-16,0 0 13 15,0 0-13-15,0 0 3 16,0 0 6-16,0 0 12 15,0 0-2-15,2-5-13 16,-2 2 7-16,0-2-16 16,0-1 5-16,0-4 0 15,0-1-12-15,0 0 16 16,0-2-9-16,0 2-1 16,-2 0 4-16,-1 0 11 0,-2 1-13 15,3-1 2-15,-1 3 3 16,-1 0-10-16,2 0 11 15,2 5-13-15,0 1 10 16,0 2-7-16,0 0 2 16,0 0 0-16,0 0 0 15,0 8-1-15,0 10-13 16,11 4 27-16,-1 5-19 16,4 2 12-16,0 4-8 15,0 2 5-15,2-3 0 16,-6-8 1-16,-3-7 0 15,-5-7-8-15,-2-7-5 0,0-3-16 16,-2 0-32-16,-15-22 38 16,-4-8-62-16</inkml:trace>
  <inkml:trace contextRef="#ctx0" brushRef="#br0" timeOffset="131398.23">6691 5863 10 0,'0'0'35'0,"0"0"17"16,0 0-10-16,0 0 23 15,0 0-21-15,0 0 16 16,0 0-19-16,0 0 18 0,0 0-17 16,3 0 1-1,9 0-11-15,5-3-16 0,5-8 3 16,5-5-10-16,3-3-5 15,5-5 9-15,-2-2 0 16,5-4-12-16,-5 0 13 16,-3 1-11-16,-4 10 1 15,-4 5 14-15,-6 4-4 16,-5 1-23-16,-3 7 24 16,-8-1-26-16,4 3 22 15,-4-2-22-15,0 2 5 16,0 0 5-16,0 0-3 0,0 0-10 15,0 0 7 1,0 0-37-16,0 0 1 0,0 2-77 16,0 12-44-16</inkml:trace>
  <inkml:trace contextRef="#ctx0" brushRef="#br0" timeOffset="131972.79">6783 5925 56 0,'0'0'39'15,"0"0"-4"-15,0 0 3 16,0 0 19-16,0 0-21 16,0 0-11-16,-11-48 29 15,8 45-20-15,3 3 8 16,0 0-36-16,0 0 1 0,0 11-7 16,3 18-7-16,16 16-7 15,3 18-2-15,5 1-27 16,-2 0-65-16,-3-7-101 15</inkml:trace>
  <inkml:trace contextRef="#ctx0" brushRef="#br0" timeOffset="163583.87">6137 8219 53 0,'0'0'45'0,"0"0"16"16,0 0-19-16,0 0 36 16,0 0-23-16,0 0-26 15,-33 56 2-15,28-45-23 16,5 2 9-16,0 0-17 16,0 9 24-16,0-9-22 15,0 4 5-15,8 1-1 16,6-4-9-16,-4 2 3 15,1-8 0-15,-2-3-7 16,-4 1 14-16,-5-6-9 16,0 3 7-16,0-3-9 15,0 0 4-15,0 0 0 16,-3 0-12-16,-10 2 9 16,-4-2 1-16,-2 0-38 0,3 0-13 15,0 0-52-15,2 0-61 16</inkml:trace>
  <inkml:trace contextRef="#ctx0" brushRef="#br0" timeOffset="164650.07">5757 8420 75 0,'0'0'148'0,"0"0"-90"0,0 0 21 15,0 0-24-15,0 0-4 16,0 0-19-16,0 0-17 16,0-8-6-16,0-8-2 15,0 2-10-15,7 3 16 16,2 4-26-16,5 7 14 16,-7-6-4-16,2 6-3 15,-1 0-4-15,1 17-6 16,-4 9 3-16,-5 4 6 15,0 5 14-15,0-6-17 0,0 1 20 16,-9-6 2-16,1-7-7 16,3-4 25-16,1-2-5 15,2-9-1-15,2-2 10 16,0 0-4-16,0 0 27 16,0 0-30-16,0 0 10 15,14-8-37-15,5-3-6 16,2-13-29-16,2 6-4 15,-2-4 1-15,1 3-39 16,-6 0 12-16,-5 1-33 16,-3 1 7-16,1 4-53 15,-7 2 21-15</inkml:trace>
  <inkml:trace contextRef="#ctx0" brushRef="#br0" timeOffset="164909.7">5971 8393 51 0,'0'0'105'0,"0"0"-4"0,0 0-40 16,0 0 8-16,0 0-43 15,0 0 3-15,0 11-13 16,0 5 5-16,0 0-8 16,0 6-10-16,2-1 4 15,5-2 2-15,-2-3-4 16,6-3 4-16,-6-2-9 16,-3 0 6-16,1-11 7 15,-3 0-8-15,0 0 0 16,0 0-5-16,0 0-1 0,0 3-6 15,-3 0 12-15,-10-1-18 16,0 1 15-16,-6-3-4 16,-1 0-44-16,1 0-5 15,3-8-46-15,6-6-143 16</inkml:trace>
  <inkml:trace contextRef="#ctx0" brushRef="#br0" timeOffset="165066.57">5961 8412 213 0,'0'0'240'0,"0"0"-130"15,0 0-76-15,0 0-11 0,94-16-23 16,-80 13-6 0,-6-2-42-16,3-1-56 0,0 4-70 15</inkml:trace>
  <inkml:trace contextRef="#ctx0" brushRef="#br0" timeOffset="165412.37">6112 8264 192 0,'0'0'165'0,"0"0"-87"16,0 0 0-16,0 0 15 15,0 0-27-15,0 0-44 16,35 0-22-16,-19 0-8 16,1 0 7-16,2-2-61 15,-3-4-15-15,3 1-86 16,-5-1-91-16</inkml:trace>
  <inkml:trace contextRef="#ctx0" brushRef="#br0" timeOffset="167714.29">16003 10238 39 0,'0'0'154'15,"0"0"-77"-15,0 0-20 16,0 0 16-16,0 0 2 0,0 0-11 15,-23-17-47 1,23 15 13-16,0-1-28 0,0 1 30 16,0-4-30-16,0-7 20 15,0 2-22-15,6-5 1 16,4 2-1-16,7 9-15 16,-3-6 12-16,-1 11-24 15,-5 0 26-15,1 0-28 16,-2 16 20-16,-4 1-23 15,-1 9 19-15,-2 4 8 16,0 0 5-16,0-6-8 16,-2 5 16-16,-8-10-13 15,-2 3 12-15,5-3 4 16,-2-8 0-16,7-4 14 16,-1-1-16-16,3-6 11 0,0 0 5 15,0 0-12-15,0 0 4 16,0 0-10-16,0 0-14 15,8 0-23-15,8-6-5 16,0-5-30-16,3-2 19 16,-2-3-1-16,1-3 2 15,1 0 14-15,-5 1 0 16,0 1 29-16,-6 9 4 16,-2 3-5-16,-4 0 6 15,-2-1 10-15,0 6 9 16,0 0 11-16,0 0 1 15,0 0-9-15,0 0 14 0,0 0-39 16,0 0 15-16,0 0-8 16,0 6 5-16,-5-1-2 15,-1 6 6-15,1 8-10 16,3-1-1-16,2 1-5 16,0 3-5-16,0-3 1 15,0-6-16-15,7 3 19 16,2-8-24-16,-1-3 20 15,-6 1 0-15,1-6 5 16,-3 0 6-16,0 0-5 16,0 0-1-16,0 0 10 15,0 0-17-15,-13 0 14 16,-3 0 11-16,-3-6-13 0,2-1-10 16,1 1 5-1,2-5-26-15,3 4-22 0,1 1-67 16,3-10-61-16</inkml:trace>
  <inkml:trace contextRef="#ctx0" brushRef="#br0" timeOffset="167881.84">16192 10219 223 0,'0'0'124'15,"0"0"-82"-15,0 0 1 16,90-22-27-16,-71 20-5 0,-6 2-11 15,1 0-30-15,-3 0-14 16,-4 0-64-16,5 2-41 16</inkml:trace>
  <inkml:trace contextRef="#ctx0" brushRef="#br0" timeOffset="168217.01">16393 10238 74 0,'0'0'80'15,"0"0"-21"-15,0 0-18 16,0 0-18-16,0 0 5 16,0 0 5-16,0 0-5 15,-35 59-26-15,30-46 20 16,5 4-18-16,0 1 15 16,0 1-15-16,0 0 3 0,5-3-7 15,2-3 4-15,5 4-6 16,-5-12 11-16,0-2-2 15,-7 2-2-15,0-5 34 16,0 0-37-16,0 0 3 16,0 0-5-16,-12 0 0 15,-7 0 3-15,-5 0-1 16,-1 0-4-16,1 0 2 16,3 0-5-16,2 0-34 15,5-8-9-15,5-3-81 16,7 0-77-16</inkml:trace>
  <inkml:trace contextRef="#ctx0" brushRef="#br0" timeOffset="168390.84">16360 10267 295 0,'0'0'134'0,"0"0"-42"16,0 0-50-16,0 0-13 15,0 0-26-15,85-10-3 16,-69 10-9-16,-2-8-49 16,5 8-38-16,0 0-117 15</inkml:trace>
  <inkml:trace contextRef="#ctx0" brushRef="#br0" timeOffset="177839.81">15348 10692 13 0,'-120'-27'0'0</inkml:trace>
  <inkml:trace contextRef="#ctx0" brushRef="#br0" timeOffset="183331.25">5585 7941 1 0,'0'0'27'15,"0"0"8"-15,0 0-10 16,0 0 5-16,0 0 1 15,0 0-20-15,0 0 17 16,5 0-21-16,-5 0 18 16,0 0-13-16,0 0 13 0,0 0 3 15,0 0 1-15,0 0 13 16,0 0-23-16,0 0 16 16,0 0-28-16,0 0 28 15,0 0-24-15,0 0 18 16,0 0-21-16,0 0 7 15,0 0 2-15,0 0-17 16,0 0 8-16,0 0 4 16,-10 3-4-16,-4-3-7 15,-4 6 27-15,-1-6-22 16,0 0 14-16,0 2-10 16,-4-2 0-16,4 0 1 0,0 0-11 15,0 0 19-15,6 0-10 16,0 0-8-16,-1 0 12 15,0 0-17-15,0 0 12 16,4 0-8-16,-6 0 0 16,5 0 4-16,-6 0-8 15,7 0 15-15,-4 0-20 16,3 0 24-16,3 0-29 16,0 0 25-16,5 0-17 15,-2 0 7-15,-1 0-1 16,1 0 0-16,0 0 3 15,0 0-11-15,-2 0 22 16,5 0-29-16,-6 0 31 0,2 0-28 16,1 0 20-16,-3 0-11 15,5 0 3-15,-2 0 0 16,0 0-4-16,2 0 13 16,-6 0-24-16,2 0 32 15,-5 0-32-15,5 0 28 16,-7 0-22-16,0 0 11 15,3 0-2-15,-8 0 0 16,2 0 2-16,1-2-7 16,0-1 20-16,3 0-32 15,2 3 35-15,-3 0-33 16,1-3 24-16,2 3-12 0,-3 0 3 16,3 0 0-16,1 0 0 15,1-2 5-15,1 2-17 16,-1 0 27-16,2 0-33 15,-4-6 31-15,-2 6-22 16,-1 0 17-16,-2-2-10 16,-3 2 2-16,2 0 0 15,1-3-5-15,2 1 16 16,-5-2-26-16,3 2 33 16,0-1-34-16,-6 1 29 15,3 2-22-15,3-8 12 16,-3 5-3-16,5 0 0 15,-2 0 3-15,-1-2-11 16,4 2 22-16,-4 3-29 16,2 0 30-16,-1 0-28 0,-7-5 23 15,7 5-14-15,-6-5 4 16,-2 2 0-16,-1-2-1 16,1-1 6-16,3 3-18 15,-2 1 31-15,4-6-33 16,0 5 30-16,3 1-26 15,0 2 15-15,3-4-4 16,2 4 0-16,-6 0 0 16,3 0-6-16,2 0 16 15,-8 0-21-15,5 0 25 16,-2 0-25-16,1 0 23 16,-1-2-20-16,1 2 9 0,0-3-1 15,2 3 0-15,-3 0 3 16,1 0-10-16,6 0 21 15,-4 0-27-15,0 0 29 16,0 0-31-16,4 0 25 16,-1 0-15-16,-3 0 5 15,4 0 0-15,-1 0 0 16,3 0 7-16,4 0-21 16,-1 0 29-16,0 0-30 15,3 0 30-15,-5 0-25 16,5 0 19-16,-3 0-9 15,-1 0 0-15,1 0 1 16,0 0-6-16,2 0 18 0,1 0-22 16,2 0 24-1,0 0-24-15,0 0 22 0,0 0-20 16,0 0 7-16,0 0-8 16,0 0-28-16,0 0-52 15,2 0-91-15</inkml:trace>
  <inkml:trace contextRef="#ctx0" brushRef="#br0" timeOffset="186200.99">5482 7955 6 0,'0'0'44'0,"0"0"-14"16,0 0 4-16,0 0-26 16,0 0 23-16,0 0 3 0,14-5 11 15,-12 5-4-15,1 0-7 16,1 0 15-16,-2 0-35 16,3 0 19-16,-2 0-28 15,-1 0 27-15,1 0-32 16,-3 0 30-16,0 0-12 15,0 0 2-15,0 0-10 16,0 0-8-16,0 0 14 16,0 0-10-16,0 0 5 15,0 0-3-15,0 0-7 16,0 0 10-16,0 0-14 16,0 0 7-16,0 0-4 0,-8 0 5 15,-11 0 11-15,-6 0 19 16,-1 0-31-16,-5 0 25 15,2 0-26-15,-3 0 6 16,2 0-2-16,-1 0 4 16,1 0-11-16,6 0 0 15,-2 0 4-15,-2 0 3 16,-2 2-14-16,6-2 22 16,-9 0-20-16,9 0 21 15,-6 3-27-15,2-3 16 16,-1 0-5-16,-6 0 6 15,2 0-4-15,5 0-1 16,-2 0 18-16,6 0-33 0,0 0 31 16,-1 0-23-16,-1 0 14 15,-2 0-1-15,4 0 1 16,-1 0-6-16,-2 0-2 16,0 0 5-16,0 0-4 15,0-3 13-15,5 1-25 16,1 2 27-16,-2-3-27 15,2 0 23-15,-3 0-12 16,-4 1 3-16,-2 2-2 16,1-6-2-16,-1 4 13 15,-1-3-15-15,2 1 16 16,4-1-18-16,1 3 18 0,3-4-22 16,-2 1 17-16,2 2-8 15,-1 3 6-15,-3-3-2 16,4 1-2-16,2 2 12 15,0-3-14-15,3 3 14 16,2-3-27-16,0 3 24 16,1 0-14-16,2 0 6 15,-3-5-3-15,6 5 0 16,-3 0 3-16,4 0-13 16,-2 0 24-16,1 0-30 15,-1-5 34-15,4 5-33 16,-2 0 24-16,3 0-12 15,-1 0 3-15,0 0 0 0,2 0-3 16,-3 0 12 0,1 0-23-16,3 0 31 0,-3 0-33 15,-4-3 31-15,4 3-25 16,-4 0 15-16,4 0-5 16,2 0 0-16,-2 0 2 15,1 0-10-15,4 0 20 16,0 0-25-16,0 0 31 15,0 0-30-15,0 0 25 16,0 0-7-16,0 0-4 16,0 0 8-16,0 0-5 15,0 0 2-15,0-3-9 16,0 3 20-16,0 0-30 16,0 0 30-16,0 0-26 0,0 0 18 15,0 0-6-15,0 0-4 16,0 0 2-16,0 0 2 15,0 0 8-15,0 0-12 16,0 0 17-16,0 0-28 16,0 0 24-16,0 0-23 15,0 0 15-15,0 0-10 16,0 0-9-16,0 0-44 16,0 0-2-16,0 0-70 15,0 0-1-15,0 0-182 16</inkml:trace>
  <inkml:trace contextRef="#ctx0" brushRef="#br0" timeOffset="191467.24">15885 9861 0 0,'0'0'26'15,"0"0"-7"-15,0 0-1 16,0 0 5-16,0 0 13 16,0 0-11-16,0 0 29 15,0 0-18-15,0 0 25 16,0 0-25-16,0 0 17 16,0 0-19-16,0 0 8 0,0 0-2 15,0 0-18-15,0 0 6 16,0 0-19-16,0 0 39 15,0 0-44-15,0 0 10 16,0 0-5-16,0 0 4 16,0 0-13-16,-2 0 5 15,-12-5 5-15,3 3-9 16,-2-2 8-16,-1 2 6 16,0-1-25-16,1 1 25 15,-1 2-23-15,1-6 13 16,2 1-5-16,-3 5 0 15,4-6 0-15,-1 1 2 16,-3 2 11-16,4-2-17 0,-2 5 19 16,1-5-24-16,-2 5 23 15,-1-6-19-15,1 6 5 16,-4-2 0-16,1-1 1 16,-1 0 5-16,1 3-12 15,0 0 21-15,3 0-30 16,2 0 33-16,-1 0-31 15,5 0 21-15,-4 0-9 16,3-5 1-16,-1 5 0 16,2 0-4-16,-5 0 13 15,2 0-22-15,-4 0 28 16,1 0-27-16,1 0 26 0,0 0-24 16,-2 0 14-16,0 0-4 15,0 0 5-15,4 0-3 16,-4 0-1-16,0-6 13 15,-2 6-25-15,2 0 27 16,-2 0-22-16,3 0 16 16,-1 0-18-16,3 0 8 15,1 0 0-15,-2 0 0 16,5 0 6-16,1 0-16 16,-2 0 22-16,-1 0-24 15,2 0 28-15,-2 0-31 16,1 0 24-16,-1 0-12 15,-1 0 3-15,2 0 0 0,0 0-3 16,-1 0 11 0,-3 0-20-16,3 0 28 0,-5 0-25 15,1 0 21-15,2 0-22 16,0 0 15-16,3 0-5 16,-3 0 0-16,3 0 0 15,-1 0-6-15,2 0 18 16,4 0-27-16,-6 0 34 15,4 0-33-15,-3 0 28 16,0 0-19-16,0 0 6 16,2 0-1-16,-4 0 0 15,1-5 4-15,2 5-12 0,-5 0 20 16,1-2-22 0,1 2 27-16,-1-4-33 0,3 2 25 15,-1 2-11-15,-1 0 2 16,1 0 0-16,-1-3-2 15,1 3 6-15,-2 0-13 16,4 0 23-16,-7-2-25 16,6 2 22-16,-6 0-21 15,3 0 17-15,1 0-7 16,-1 0 0-16,-1 0 0 16,5 0-4-16,-5 0 14 15,2 0-19-15,-1 0 23 16,-3 0-23-16,4 0 22 15,-4 0-14-15,0 0 4 16,4 0-2-16,-6 0 3 16,2 0 2-16,0 0-12 15,0 0 22-15,0 0-28 0,2 0 30 16,0 0-31-16,1 0 24 16,4 0-17-16,-1 0 6 15,-3 0 0-15,2 0-3 16,-1 0 12-16,-2 0-22 15,5 0 28-15,-2 0-32 16,1 0 34-16,-3 0-28 16,1 0 14-16,-4 0-3 15,0 0 0-15,1 0 1 16,2 0-7-16,-2 0 18 0,-1 0-26 16,6 0 33-1,-3 0-38-15,-1 0 33 0,7 0-21 16,-2 0 7-16,-2 0 0 15,2 0-1-15,-2 0 5 16,-1 0-14-16,1 0 26 16,-3 2-31-16,2-2 33 15,-1 0-33-15,4 0 25 16,-5 0-15-16,5 0 5 16,-5 0 0-16,5 0-2 15,-5 0 11-15,4 0-24 16,0 0 33-16,-3 0-36 15,3 0 35-15,3 0-29 16,-4 0 18-16,2 0-9 16,0 0 3-16,0 0 0 0,-2 0-7 15,1 0 19-15,0 0-25 16,0 0 31-16,1 0-35 16,-5 0 31-16,3 0-22 15,-1 0 12-15,1 0-4 16,4 0 0-16,-2 0 3 15,-2 0-14-15,4 0 26 16,-1 0-32-16,1 0 33 16,0 0-29-16,0 0 23 15,1 0-15-15,-1 0 5 16,2 0 0-16,-2 0-1 16,-1 0 9-16,3 0-20 0,1 0 29 15,-1 0-25-15,1 0 19 16,-4 0-10-16,6 0 5 15,-3 0-2-15,1 0-4 16,2 0 3-16,0 0-6 16,0 0 16-16,-3 0-29 15,3 3 32-15,0-3-31 16,0 0 28-16,0 0-24 16,-3 0 11-16,3 0-8 15,0 0-28-15,0 2-50 16,0 2-26-16,0-4-194 15</inkml:trace>
  <inkml:trace contextRef="#ctx0" brushRef="#br0" timeOffset="209563.98">4513 8904 114 0,'0'0'125'15,"0"0"-57"-15,0 0-19 16,0 0 5-16,0 0-19 16,0 0-5-16,0 0-12 15,0 0-15-15,8 0-6 16,-8 0 15-16,-19 0 11 15,-9 0-2-15,-10-8 20 16,-4-3-29-16,-7 3 8 16,-6-2-3-16,-5 4 10 15,-4-2-11-15,-4 3-12 16,0-1 17-16,-3 1-12 0,6-3-4 16,3 3 4-16,4-4-6 15,6 7 2-15,9-4-5 16,8-2 0-16,10 3 4 15,12 2-9-15,0 1 17 16,10 2-30-16,0-6 24 16,3 6-14-16,0 0-10 15,0 0 3-15,6 0-26 16,20 0-63-16,13 0-72 16,6 6-117-16</inkml:trace>
  <inkml:trace contextRef="#ctx0" brushRef="#br0" timeOffset="210183.7">5357 8944 39 0,'0'0'109'0,"0"0"-32"0,0 0-4 16,0 0 10-16,0 0-22 15,0 0-25-15,47 0-27 16,-77-13 20-16,-13-3 9 16,-15 3 1-16,-20 2-3 15,-15-3 1-15,-7 4 13 16,2 4-44-16,11 6 53 15,16 0-57-15,12 0 4 16,18 0 8-16,12 0-25 16,15 0 11-16,9 0-5 15,1 0-24-15,4 0-20 0,0 0 15 16,14 0-32-16,21 0-49 16,12 0-143-16</inkml:trace>
  <inkml:trace contextRef="#ctx0" brushRef="#br0" timeOffset="211074.77">6140 8891 114 0,'0'0'118'0,"0"0"-44"15,0 0-46-15,0 0 9 16,0 0-25-16,0 0 65 16,-101 0-25-16,30 0-16 0,-4 0-17 15,-7 0 13 1,0 0-2-16,9-6-25 0,16-2 7 15,13 5-7-15,15 1-1 16,10 2-4-16,10 0 0 16,9 0 2-16,0 0 3 15,3 0 27-15,25 0-29 16,12 0-6-16,7 5-13 16,7-2 13-16,0-3-19 15,0 0 20-15,0 0-4 16,-5-11-8-16,-2 3 10 15,-12 0 8-15,-13 5-5 16,-6 1 10-16,-11-1-7 16,1 3 5-16,-6 0-10 15,0 0 3-15,-25 0 0 0,-15 0 12 16,-12 5-3-16,-11 1 33 16,-7-1-32-16,-3-5 37 15,2 0-32-15,8 0 15 16,13 0-27-16,8 0 12 15,12-5-8-15,15 5-5 16,3-3-4-16,10 3 13 16,2 0-20-16,0 0 25 15,0 0-24-15,0 0 8 16,0 0-9-16,0 0-40 16,0 0-41-16,0 0-30 15,5 0-87-15,-5 0-120 0</inkml:trace>
  <inkml:trace contextRef="#ctx0" brushRef="#br0" timeOffset="213581.68">6017 8944 166 0,'0'0'100'16,"0"0"-38"-16,0 0-47 16,0 0 23-16,0 0-37 15,0 0 30-15,-59-10 24 16,4 4 35-16,-10-2-53 16,-14 3-11-16,-10-6 23 15,-10 0-31-15,0 3 25 16,-4-8-41-16,-3 8 37 0,0 0-33 15,0 3 32-15,3-1-38 16,10 6 26-16,12-5-18 16,7-1-5-16,12 1 8 15,2 5-5-15,8-2-7 16,7 2 15-16,0-3-13 16,5 3 13-16,2-3-18 15,1 3 15-15,1-3-11 16,-3 1 2-16,4 2 1 15,4-6-6-15,-2 1 15 16,3 2-23-16,6-2 29 16,-2 2-32-16,8 3 28 15,-1 0-25-15,2 0 15 16,1 0-4-16,-3 0 0 0,3 0 2 16,-1 0-10-16,3 0 25 15,2 0-36-15,-2 0 37 16,3 0-31-16,1 0 21 15,1 0-10-15,-3 0 2 16,5 0 0-16,-1 0-4 16,2 0 12-16,3 0-22 15,1 0 32-15,-1 0-36 16,3 0 35-16,0 0-29 16,-2 0 16-16,2 0-4 15,0 0 0-15,0 0 3 16,0 0-11-16,0 0 23 0,0 0-27 15,0 0 28-15,0 0-21 16,0 0 17-16,2 0-11 16,17 0-1-16,3 0 0 15,2 0-3-15,15 8 0 16,1 6-7-16,9-3 3 16,3 7-4-16,4 1 17 15,7 0-20-15,5 3 15 16,5 2-1-16,8-6 0 15,10-1 0-15,3-4-11 16,7-5-7-16,10 3 15 16,0-6-33-16,3-2 27 15,1 2-2-15,-7-5 1 0,-11 3 8 16,-6-3 2-16,-8 0-4 16,-9 0 10-16,-9 0-15 15,-7 0 22-15,-13 0-26 16,-7 0 29-16,-10 0-27 15,-7 0 17-15,-7 0-8 16,-3 0 2-16,-6 0 0 16,-5 0-8-16,3-3 16 15,-3 3-21-15,0 0 24 16,0 0-28-16,0 0 26 16,0 0-17-16,0 0 10 15,2 0-2-15,5-2 0 0,-2 2 6 16,0 0-14-1,3-3 22-15,0 3-28 0,1-3 26 16,1 3-24-16,1 0 7 16,-6 0 4-16,-2 0 1 15,-3 0 0-15,0 0-3 16,0 0-9-16,-22 0 4 16,-18 0 16-16,-23-5-5 15,-15-1 1-15,-15-5 21 16,-11-2-22-16,-6-6 7 15,-10 3 13-15,-5 3-16 16,-2-6 21-16,-1 8-28 16,3-2 18-16,5 2-2 15,12 0-18-15,7 3 14 16,14 3-9-16,12-3-3 0,7 5 0 16,11 3 0-16,5 0 12 15,12 0-19-15,5 0 24 16,7 0-28-16,12 0 24 15,8 0-25-15,2 0 15 16,6 0-3-16,0 0 1 16,0 0 3-16,0 0-8 15,25 0 5-15,10 0-4 16,19 0-34-16,19 3 36 16,14-1-36-16,22 4 9 0,10-1 2 15,8-2 1 1,12 13 25-16,0-8-20 0,-3 8 11 15,-9-3 5-15,-7-4-7 16,-20-1 20-16,-13-3-18 16,-16 1 16-16,-20-6-7 15,-20 2 0-15,-12-2 0 16,-14 0-6-16,-5 0 7 16,-19 0-5-16,-30 0-6 15,-24 0 3-15,-26 0 14 16,-17 0 6-16,-20 0-11 15,-14 0 1-15,2-2 4 16,-10-4-3-16,17 6 0 16,13 0 6-16,17 0-19 15,24 0 23-15,19 0-25 0,21 0 17 16,26 0-6-16,11 0 0 16,10 0 0-16,0 0 17 15,26 11-15-15,21 2-2 16,21-5-10-16,21 3 8 15,20-5-33-15,15-6 18 16,18 0-11-16,7 0 3 16,4 0-5-16,-7 0 14 15,-16-14 15-15,-21 6 2 16,-24 5-5-16,-29-2 10 16,-27 5 10-16,-20 0-8 15,-9 0-8-15,-24 0-19 0,-27 0 12 16,-31 0-3-1,-17 0 20-15,-28 0-21 0,-19 0 28 16,-6 0-9-16,-8 0-2 16,7 0 14-16,15 0-9 15,16 0 1-15,23 0-6 16,24 0 1-16,21-5-1 16,23-1 5-16,17 6-7 15,14 0 5-15,0-2 53 16,21 2-19-16,19 0-25 15,19-3-18-15,18 0-29 16,15 3 14-16,6 0-16 16,8-5 9-16,-3 5-12 0,-6 0 32 15,-7 0-4 1,-6 5-3-16,-11 14-6 0,-12-8-18 16,-19 2-38-16,-14-7-44 15,-23-6-57-15</inkml:trace>
  <inkml:trace contextRef="#ctx0" brushRef="#br0" timeOffset="-211165.41">6675 8980 9 0,'0'0'3'0,"0"0"5"16,0 0 3-16,0 0 9 15,0 0 1-15,0 0 5 16,0 0 18-16,7-6 5 15,-4 6 16-15,3 0-35 16,-1 0 24-16,0 0-25 16,0 0 22-16,-1 0-22 15,-1 0 22-15,-3 0-10 0,0 0-16 16,0 0-4-16,0 0-15 16,-3-5-12-16,-20-6 20 15,-8-3-16-15,-11 1 9 16,-9-3 15-16,-8 5-19 15,-4 3 4-15,1 3 11 16,8-1-16-16,12 1 0 16,18 5 12-16,10 0-28 15,9 0 31-15,5 0-20 16,0 0 6-16,0 0 27 16,5 0 2-16,19 0-7 15,15 5-25-15,13 3 14 0,7 1-32 16,7 4 19-16,-5-13-14 15,0 5 1-15,-7-5 10 16,-9 0-5-16,-8 0 6 16,-13 0 1-16,-10 0 0 15,-12 0-7-15,-2-5 13 16,0 5-20-16,-16-11 11 16,-14 3-8-16,-13 3 22 15,-6-6-7-15,-6 5 0 16,-1 1-1-16,-5 3 11 15,5 2-3-15,14-6 1 16,16 6 3-16,17-5-28 16,9 5 28-16,0 0-10 0,0 0 0 15,14 0 16 1,16 0-8-16,10 0-3 0,12 5-20 16,2 1 15-16,-2-6-23 15,-6 0 10-15,-5 2-4 16,-11 3 14-16,-9-2-8 15,-9 0 3-15,-10 2 3 16,-2-5-4-16,0 0-20 16,-21 6 17-16,-7-6 2 15,-7 0-8-15,-3 0 26 16,3 0-18-16,-1 0 11 16,6 0-6-16,9-6 14 0,4 1-12 15,6 2 0 1,11 3 11-16,0 0 2 0,0 0-13 15,14 0 28-15,14 0-26 16,9 0-8-16,4 0 4 16,3 0-12-16,-4 3 12 15,-5-3-16-15,-2 5 13 16,-9 1-45-16,-1-6 34 16,-7 5-79-16,-6 3-34 15,-1-5-119-15</inkml:trace>
  <inkml:trace contextRef="#ctx0" brushRef="#br0" timeOffset="-186079.88">10895 3725 41 0,'0'0'58'16,"0"0"-8"-16,0 0-10 15,0 0-17-15,0 0 16 16,0 0-21-16,0 0 26 16,0 0-19-16,0 0 15 15,0 0-12-15,0 0 3 16,0 0 7-16,0 0-15 15,0 0 18-15,0 0-34 16,0 0 35-16,0 0-37 16,0-8 18-16,0-3-17 15,10 0-6-15,-1-2 1 0,3 2 8 16,2-4-9-16,5-2 4 16,4 4-13-16,3-1 0 15,7 1 7-15,5 5-12 16,8-1 8-16,6 7-5 15,2 2 5-15,0 0 4 16,0 0 2-16,-2 5-2 16,-3 9 16-16,3-1-27 15,-1 1 27-15,1-1-24 16,0 4 20-16,-3-2-15 16,-4 2 6-16,-1 4-1 15,-3 4 0-15,-4 1 3 0,5 6-13 16,-7 6 20-1,3 2-25-15,-5 1 24 0,-2 1-19 16,-6 4 19-16,-3 0-9 16,-8 5 0-16,-3-3 0 15,-8 1-2-15,-3-3 9 16,0 0-18-16,-7-1 24 16,-14 3-26-16,-9 1 27 15,-8 4-18-15,-5-1 8 16,-6-9-4-16,0-6 0 15,-8-2 2-15,-3-2-6 16,-5-9 18-16,0 0-14 0,6-5 9 16,-2 2-18-16,5-5 21 15,-1 6-18 1,-4-3 6-16,0 3 0 0,0-1 8 16,-4-5-7-16,8-2 0 15,-2-1 15-15,-4-5-27 16,4 0 25-16,-7-6-8 15,1-2 1-15,5 0-7 16,4-4 3-16,7-7 1 16,5-3-8-16,6 4 17 15,-3-7-26-15,9 1 30 16,-4-5-31-16,4-3 27 16,-1-4-20-16,3 2 8 15,3-9-1-15,-1 0 0 16,7-6 6-16,5-2-18 0,2 1 26 15,1-4-30-15,7 0 30 16,1-2-24-16,5-1 16 16,0 1-11-16,0-1 5 15,11-2 0-15,4-2-5 16,6 1 12-16,-6-2-25 16,10 6 36-16,-1 5-34 15,-2 8 29-15,0 6-21 16,-1 10 14-16,3-3-6 15,1 6 0-15,-1-2 1 16,7-2-10-16,-4 1 20 16,0 4-22-16,-3-1 25 0,-2-1-22 15,5 4 16-15,-2 2-9 16,-1-2 1-16,0 5 0 16,-1-1-3-16,-5 4 9 15,-1 3-9-15,-1-4 16 16,3 4-24-16,-3-1 24 15,-3 3-19-15,1 0 13 16,0 0-8-16,2 0 1 16,-2 0 0-16,-4 0-5 15,1 0 19-15,-3 0-26 16,1 0 28-16,-2 0-26 16,0 0 22-16,-2 0-17 15,2 0 5-15,-3-3 0 0,1 3 0 16,-2-3 5-16,-3 3-10 15,0 0 19-15,0 0-30 16,0 0 8-16,0 0-19 16,0 0-58-16,0 3-25 15,0 11-51-15,2-1-107 16</inkml:trace>
  <inkml:trace contextRef="#ctx0" brushRef="#br0" timeOffset="-183779.23">10973 4070 88 0,'0'0'37'16,"0"0"-2"-16,0 0 16 15,0 0-31-15,0 0-18 16,0 0-4-16,0 0 9 16,-5 29-8-16,5-10 5 15,0-4 29-15,0 5-22 16,2-7 22-16,3-2-8 16,2-3-13-16,-7-8 11 15,2 0-17-15,-2 0 19 0,3 0-24 16,-3-8 3-1,0-16 9-15,0-6-17 0,0-10 10 16,0-1 2-16,-9 4 24 16,4-6-8-16,-5 2 18 15,-2-1-41-15,4-1 7 16,-5 8 6-16,7 7-28 16,-2 15 10-16,6 5-16 15,2 8-44-15,0 0-21 16,0 3-44-16,0 18-82 15</inkml:trace>
  <inkml:trace contextRef="#ctx0" brushRef="#br0" timeOffset="-183496.66">11120 4204 49 0,'0'0'61'16,"0"0"-26"-16,0 0 34 16,0 0-35-16,0 0-3 15,0 0 24-15,-11-65 5 16,-3 22-26-16,0-5 10 16,2-1-2-16,0 3-17 0,1 7-2 15,3 6-22 1,6 12-2-16,-1 4 0 0,0 7-4 15,-3 2-64-15,-1 5-30 16,-2 3-119-16</inkml:trace>
  <inkml:trace contextRef="#ctx0" brushRef="#br0" timeOffset="-183111.32">10813 3994 214 0,'0'0'143'0,"0"0"-117"15,0 0 15-15,0 0 34 16,0 0-25-16,0 0-30 16,0 0-17-16,0-16-1 15,0-9 9-15,2-7-22 16,10-5 20-16,-5-4-15 15,7 1 10-15,-3 3-4 16,2 1 11-16,-2 7-10 16,1 5 15-16,-2 5-16 15,-8 8 16-15,5 3-5 16,-5 3-5-16,3 5-6 16,-2 0 16-16,3 0-16 15,2 0 4-15,5 5-9 0,9 14 8 16,-1 13-10-16,7 8 2 15,-4 6-5-15,4 0-13 16,-7-6-13-16,-2-5-43 16,-3-11-76-16</inkml:trace>
  <inkml:trace contextRef="#ctx0" brushRef="#br0" timeOffset="-182324.33">11116 4841 86 0,'0'0'43'16,"0"0"10"-16,0 0 21 16,0 0-31-16,0 0-12 15,0 0-29-15,17 35 8 16,-17-35-6-16,0 0 21 15,0 0-17-15,0 0 22 16,0 0 1-16,0 0 16 16,0 0-3-16,0 0-23 15,0 0-10-15,0 0 0 16,0 0-22-16,0 0 16 16,0-3-12-16,0-13 8 15,0-14-3-15,-8-4 2 0,-1-6 0 16,2-6 0-16,-2 3 6 15,-1-3-16-15,5 8 24 16,-1 3-28-16,1 11 17 16,0 5-6-16,1 8-35 15,4 0-25-15,0 9-10 16,0 0-58-16,0 2-81 16</inkml:trace>
  <inkml:trace contextRef="#ctx0" brushRef="#br0" timeOffset="-181640.57">11144 4406 68 0,'0'0'60'0,"0"0"19"16,0 0-20-16,0 0 17 16,0 0-33-16,0 0-4 15,0 10 12-15,0 17-30 16,11 10-15-16,2 9 1 16,3 6-8-16,-2-1 11 15,3 2-19-15,-3-1 18 0,-4-12-18 16,-4-8-13-1,-6-16-58-15,0-11-116 0</inkml:trace>
  <inkml:trace contextRef="#ctx0" brushRef="#br0" timeOffset="-181147.86">10994 4680 72 0,'0'0'95'0,"0"0"-1"16,0 0-21-16,0 0 36 15,0 0-52-15,0 0-6 16,4 27-43-16,11-3 1 0,5 8-9 15,4 0 0-15,-2 3 0 16,3-5 5-16,-4-3-18 16,-2-14 25-16,-5-5-24 15,2-8 15-15,1-8-7 16,2-26-6-16,5-20 9 16,0-14-2-16,3-5-22 15,6-1-3-15,-7 3-40 16,2 15-67-16,-6 13-154 15</inkml:trace>
  <inkml:trace contextRef="#ctx0" brushRef="#br0" timeOffset="-180348.47">10408 4422 14 0,'0'0'96'0,"0"0"-5"15,0 0-6 1,0 0-15-16,0 0 19 0,0 0-23 15,-21-6 2-15,21 3-26 16,0 1 4-16,8-3 8 16,13-4-48-16,12-4-2 15,0 2 7-15,7-8-22 16,4 4 27-16,-1-5-27 16,3-1 14-16,1 5-4 15,-7-1 1-15,-4 9 0 16,-6 1-5-16,-11 1 2 15,-5 1 0-15,-4 2-39 16,-8 3 14-16,-2 0-40 16,0 0-23-16,-5 0-128 0,-14 5-60 15</inkml:trace>
  <inkml:trace contextRef="#ctx0" brushRef="#br0" timeOffset="-180005.82">10392 4510 28 0,'0'0'85'0,"0"0"-23"0,0 0 42 16,0 0-43-16,0 0 26 15,0 0-19-15,-21 11 24 16,31-11-23-16,15 0-22 16,13-8-47-16,5-8 6 15,1-3-13-15,7-5 14 16,1 2-23-16,0 1 23 16,-5 5-20-16,-5 5 16 15,-13 5-6-15,-6 4 0 16,-7-1-31-16,-8 3-6 15,-3 0-62-15,-5-2-43 16,0-1-212-16</inkml:trace>
  <inkml:trace contextRef="#ctx0" brushRef="#br0" timeOffset="-179449.13">10756 4109 44 0,'0'0'147'0,"0"0"-78"15,0 0-25-15,0 0 33 16,0 0-8-16,0 0-14 15,0 0-8-15,-2 0-40 16,12 3 1-16,11 5 7 16,2 3-28-16,6 2 17 0,4-2-8 15,2 0 1-15,-2 0 2 16,2 2 1-16,-5-2 0 16,-6 0-6-16,-5 2 16 15,-5 1-21-15,-9 10 14 16,-5 6-11-16,-3 16 16 15,-21 7-6-15,-6 6 0 16,-5-2 2-16,2-9-4 16,0-11 6-16,9-7-16 15,5-11-19-15,6-8-34 16,10-8-110-16</inkml:trace>
  <inkml:trace contextRef="#ctx0" brushRef="#br0" timeOffset="-178691.13">11828 3962 138 0,'0'0'91'0,"0"0"-54"0,0 0 6 15,0 0-39-15,0 0-4 16,0 0 0-16,-54 19 38 16,2-6 0-16,-4-2 6 15,-7 0 10-15,3-3-46 16,6-1 37-16,5 2-39 15,11-4 3-15,6 1 1 16,1-1-17-16,10-2 9 16,2 2-2-16,5-5 0 15,3 2-4-15,6-2-17 16,0 0-64-16,5 0-1 16,0 0-50-16</inkml:trace>
  <inkml:trace contextRef="#ctx0" brushRef="#br0" timeOffset="-178354.57">11920 4088 164 0,'0'0'113'0,"0"0"-79"16,0 0 19-16,0 0-2 0,0 0-46 16,0 0-5-16,-59 27 15 15,-7 2 59-15,-9 4-45 16,-1-1-1-16,-1-5-8 16,9-2 19-16,4-7-25 15,6-4-10-15,13-7-4 16,10 2 13-16,7-7-27 15,11-2 9-15,7 0-10 16,4 0-56-16,4 0-20 16,2-11-48-16,0-4-45 15</inkml:trace>
  <inkml:trace contextRef="#ctx0" brushRef="#br0" timeOffset="-177860.26">11405 3921 144 0,'0'0'110'0,"0"0"-77"0,0 0 20 15,0 0-11-15,0 0-4 16,0 0-34-16,30 8-8 16,-53 11 8-16,-6 14 0 15,-10 2 4-15,-3 2 10 16,-5-2 9-16,4-3-22 15,-3-2 21-15,8-6-23 16,8-8 30-16,11-5-28 16,9-5-4-16,6-4 4 15,4 1 1-15,0 7 36 16,25 4-3-16,15 7-39 16,9 1 14-16,6 2-24 15,-4 1 23-15,-2-4-21 0,-11-2 11 16,-10-3-6-16,-7-3-15 15,-11-4-12-15,-6 1-18 16,-4-4-95-16,0-4-112 16</inkml:trace>
  <inkml:trace contextRef="#ctx0" brushRef="#br0" timeOffset="-170811.6">6791 5072 5 0,'0'0'1'16,"0"0"0"-16,0 0 8 15,0 0-8-15,0 0 16 16,0 0-12-16,0 0 24 16,0 0-8-16,0 0 7 15,0 0-9-15,0 0 5 0,0 0 13 16,0 0-9-16,0 0 14 15,0 0-27-15,0 0 22 16,0 0-24-16,0 0 14 16,0 0-21-16,0 0 4 15,0 0-4-15,0 0-4 16,0 0 11-16,0 0-12 16,0 0 31-16,0 0-16 15,0 0 30-15,0 0-26 16,0 0 22-16,0 0-26 15,0 0 8-15,0 0 4 16,0 0-11-16,0 0 19 0,6-2-36 16,4-7 14-1,4 1 0-15,0 1-21 0,2-2 11 16,6 4-4-16,2-3 0 16,3-3 1-16,4-2-4 15,4-4 9-15,3-1-17 16,8-3 23-16,0-1-23 15,5 0 24-15,1 3-23 16,2 0 14-16,0 6-4 16,0 0 0-16,4 2 1 15,1 0-8-15,2 3 22 16,3-3-27-16,2 4 29 16,-1-4-34-16,1-3 28 0,-7-2-16 15,0-3 5 1,4-5 0-16,0 0-4 0,-1 2 12 15,-2 3-21-15,2 1 22 16,1 5-19-16,1 2 12 16,-1 2-12-16,3 4 12 15,2 0-4-15,2 2 2 16,-2-5-4-16,3 3-3 16,-1-3 14-16,3-1-21 15,3-2 31-15,-5-2-32 16,-8 0 25-16,-9-1-18 15,-11-2 8-15,-2 5 0 16,-8 0 0-16,-4 6 4 16,-7-3-9-16,-5 6 17 0,-1-4-25 15,-3 3 29-15,1 1-29 16,2-1 21-16,0 0-14 16,1 1 6-16,-1-1 0 15,1 3-2-15,-1-3 9 16,3 3-21-16,-3 0 26 15,6 0-25-15,-3 0 18 16,-1 0-15-16,1 0 11 16,0 0-1-16,-2 0 0 15,-6 0 2-15,3 0-8 16,-7 0 17-16,-2 0-23 16,2 0 27-16,-7 0-29 15,2 0 23-15,-2 0-14 0,0 0 5 16,0 0 0-16,3 0-2 15,-1 0 6-15,-2 0-16 16,3 0 24-16,3 0-28 16,2 0 32-16,-3 0-27 15,3 0 17-15,0 0-6 16,1 0 0-16,5 0 0 16,-2 0-4-16,7 0 13 15,1 0-25-15,-3 0 33 16,-2 3-34-16,-4 2 30 15,0-5-19-15,-5 0 8 16,-4 3-2-16,1-3 0 0,3 0 3 16,-4 3-13-1,3-3 12-15,4 2-15 0,1 4 17 16,2-3-16-16,2-1 17 16,-4-2-9-16,1 3 4 15,-1-1 0-15,1 1-1 16,3-3 8-16,3 3-19 15,-4-1 27-15,-3 1-27 16,-1 0 24-16,-4-3-20 16,-2 0 11-16,-3 0-3 15,0 0 0-15,0 0-12 16,0 0-36-16,0 0-90 16,-5 0-37-16,-7 0-7 0</inkml:trace>
  <inkml:trace contextRef="#ctx0" brushRef="#br0" timeOffset="-170047.92">10077 4413 37 0,'0'0'25'0,"0"0"5"15,0 0-17-15,0 0 32 0,0 0-10 16,0 0-8-16,54 28-2 15,-51-26 5-15,-3-2 7 16,0 0-15-16,0 0-6 16,0 0-7-16,-3-2-18 15,-13-12 18-15,-8-2-10 16,-4-6 3-16,-4 6 10 16,-4 3-12-16,4 2 10 15,-1 1 10-15,4 1-17 16,1 4 46-16,7 2-48 15,9 3 4-15,5 0 8 16,4 0-5-16,3 0 25 0,0 0 7 16,10 0-26-16,12 0-12 15,11 8-2-15,2 3 4 16,6 0-16-16,0 0 3 16,-1-1 8-16,-5-2-16 15,1 3 12-15,-9-1 3 16,-8-1 2-16,-2-4-1 15,-12 3 8-15,-5 6-17 16,0 7 21-16,-10 11-22 16,-16 14 22-16,-6-3-17 15,-6 9 7-15,-3-4-2 16,1-5 0-16,-1-3-31 16,0-5-37-16,6-8-43 0,5-8-83 15</inkml:trace>
  <inkml:trace contextRef="#ctx0" brushRef="#br0" timeOffset="-168797.96">6748 5075 26 0,'0'0'116'0,"0"0"-59"15,0 0-14-15,0 0 26 0,0 0-40 16,0 0 33 0,19-40-47-16,-8 16 53 0,4-4-58 15,2-1 2-15,3-3 6 16,1-6-18-16,-4 9 0 16,-5 4 13-16,-3 7-11 15,-4 12 0-15,-5 6-2 16,0 0-1-16,0 0-11 15,0 14-19-15,-19 15 31 16,-5 9-2-16,-3 8 11 16,-4-4-13-16,5 1 16 15,-4-4-19-15,8-13 19 16,-2-7-22-16,4-6 15 16,10-4-7-16,1-7 2 15,7-2 0-15,2 0-5 0,0 0 12 16,0 0 24-16,6 0-5 15,9 0-9-15,10 0-2 16,2 9-16-16,0 4 1 16,4 0 0-16,-7 3 0 15,-3-2 5-15,-5 2-15 16,-2-3-3-16,-2-2 3 16,-5-3-81-16,-2-5-8 15,2-3-70-15</inkml:trace>
  <inkml:trace contextRef="#ctx0" brushRef="#br0" timeOffset="-164732.33">12260 4363 1 0,'0'0'12'0,"0"0"11"16,0 0-10-16,0 0 19 0,0 0-12 16,0 0 14-1,0 0-5-15,0 0 0 0,0 0 4 16,0 0-10-16,0 0 13 16,0 0-21-16,0 0 13 15,0 0-25-15,0 0 2 16,0 0-4-16,0 0-1 15,0 0 1-15,0 0 3 16,0 0-8-16,0-3 11 16,0-3-3-16,-5 4-4 15,1-1 30-15,2-2-25 16,-1 5 20-16,3-3-8 16,0 3 3-16,0 0 7 15,0 0-9-15,0 0 19 16,0 0-26-16,0 0 29 0,0 0-30 15,0 0 24-15,0 0-23 16,0 0 11-16,5 0-16 16,7 8-4-16,7 0-4 15,2 3 7-15,4 2-17 16,5 6 14-16,6 0-18 16,2 5 17-16,2 0-6 15,9 3-2-15,3 0 2 16,2 6-10-16,5-1 7 15,1 0 3-15,2-3 4 0,6 6-14 16,3-5 23 0,-6 0-20-16,-4-4 16 0,-5 1-8 15,-4-2 4-15,0 2 0 16,-3-3 0-16,1 3 3 16,-3 2-13-16,2 1 6 15,-6-1-4-15,6-2 2 16,-3 6-1-16,4-7 2 15,-3 4 3-15,5-6-1 16,-5 0 2-16,4 0-9 16,-2 0 20-16,-3 1-18 15,0 2 23-15,-1-1-24 16,-8 2 19-16,4-4-13 16,-4 2 4-16,-1-1-1 15,-1-1 0-15,-2-2 4 0,-1-4-14 16,-1 1 24-16,1 0-30 15,-5-3 30-15,1 6-22 16,-2-3 14-16,-1-1-6 16,2-1 1-16,-8 1-1 15,3-1 0-15,-3 1 11 16,-2-2-22-16,-5-2 27 16,2-4-28-16,0-1 24 15,-3 2-19-15,-1-3 11 16,-1-1-4-16,1 2 0 15,-1 1 2-15,1 1-9 16,-1 0 22-16,2-3-28 0,-3 3 27 16,3-1-24-1,-3 4 16-15,0 0-9 0,0-1 3 16,0 0 0-16,0-2-2 16,-5-5 9-16,-1-1-18 15,1-3 23-15,1 1-24 16,-2 0 25-16,1 2-23 15,2 3 16-15,1-2-6 16,-6-3 0-16,3-1 2 16,-3-2-3-16,0 2 9 15,0-2-10-15,0 0 15 16,2 4-21-16,-2-4 18 16,3 0-15-16,-3 0 5 15,0 0 0-15,0 0 0 16,0 0 0-16,0 0-8 0,0 0-18 15,0 0-4-15,0 2-100 16,-8 1-1-16,-3-3-51 16</inkml:trace>
  <inkml:trace contextRef="#ctx0" brushRef="#br0" timeOffset="-163963.72">14720 5877 5 0,'0'0'62'16,"0"0"-19"-16,0 0 11 15,0 0-5-15,0 0-10 16,0 0-5-16,0-6-25 16,0-8 13-16,3-4-18 15,-3-4 17-15,2 1-18 16,2-6 8-16,-4 0-10 15,0 3 8-15,0 2 1 16,0 9-7-16,0 2 12 0,0 11-9 16,0 0 9-16,0 0-9 15,0 0-1-15,0 0 1 16,0 14-4-16,0 10-1 16,0 11 5-16,0 2-4 15,0 4 10-15,0-4-19 16,0-2 19-16,0-3-20 15,0-7 17-15,0-7-16 16,0-4 9-16,0-9-2 16,0-5 0-16,0 0 6 15,0 0-1-15,0 0 0 16,0 0 6-16,-9 0-3 16,-15 0 26-16,-3-2-17 15,-6-4 22-15,3 4-27 16,1-1-5-16,1 0 0 0,2 0 2 15,3 1-17-15,4 2 22 16,3-3-28-16,3 3-6 16,-3 0-15-16,-1-3-60 15,1-4-62-15,2-7-144 16</inkml:trace>
  <inkml:trace contextRef="#ctx0" brushRef="#br0" timeOffset="-162868.18">12232 4427 1 0,'0'0'96'0,"0"0"-52"0,0 0 20 16,0 0 25 0,0 0-34-16,0 0-41 0,23-16-5 15,-23 7 2-15,0 2-4 16,0 1-5-16,3 4 27 16,-3-4-17-16,0 3 10 15,0 3-5-15,0 0-6 16,0 0 0-16,0 0-3 15,0 0-7-15,0 0 8 16,2 3-18-16,1 16 8 16,2 8-6-16,4 5 12 15,4 3-5-15,-3 1 0 16,2-8 2-16,-1 0-6 16,-6-10 17-16,3-4-26 15,-6-6 24-15,-2-8-25 0,0 0-16 16,0 0 0-16,0-8-17 15,0-2 10-15,-5-7-20 16,0-2-42-16,-4 1-20 16</inkml:trace>
  <inkml:trace contextRef="#ctx0" brushRef="#br0" timeOffset="-162729.66">12232 4427 107 0</inkml:trace>
  <inkml:trace contextRef="#ctx0" brushRef="#br0" timeOffset="-162560.65">12232 4427 107 0,'19'-43'156'0,"-19"43"-113"0,0 0 33 0,0 0-17 0,0-3 14 0,0 3-38 15,4-3-5-15,4-2-1 16,1 0-20-16,3-3 9 15,7-6-14-15,6 1-5 16,10-3 21-16,3 2-34 16,3-2 25-16,-2 3-22 15,-4 4 9-15,-6 7-13 16,-10 2-18-16,-3 0-56 16,-10 0-53-16,-3 11-153 0</inkml:trace>
  <inkml:trace contextRef="#ctx0" brushRef="#br0" timeOffset="-160992.54">14633 5736 48 0,'0'0'38'15,"0"0"-8"-15,0 0 28 16,0 0-22-16,0 0-5 15,0 0-4-15,0 0-1 16,0 0 20-16,0 0-16 16,0 0 24-16,0 0-36 15,0 0 23-15,0 0-37 16,0 0 15-16,3 9-19 16,6 1-5-16,-2 4 2 15,-2-1 1-15,2 4-9 0,-5 1 22 16,-2 1-25-1,0 0 25-15,0-3-21 0,0-6 14 16,0-1-8-16,0-1-1 16,0-3 5-16,0 3-8 15,0 1 17-15,0-7-18 16,0 1 25-16,0-1-29 16,0 2 25-16,0-2-16 15,0-2 8-15,0 0-4 16,0 0 0-16,0 0 2 15,0 0-9-15,0 0 16 16,0 0-18-16,0 0 21 0,0 0-23 16,0 0 19-16,0 2-12 15,0 1 4-15,0 3 0 16,0-4-2-16,0-2 10 16,0 3-14-16,0-3 17 15,0 3-14-15,0 0 11 16,0-1-1-16,5 0-7 15,-5-2 14-15,3 3-1 16,0-3-6-16,-3 0 11 16,3 0-16-16,-3 0 4 15,0 0 6-15,0 0-18 16,0 0 18-16,0 0-12 16,0 3 1-16,0-3 4 0,0 0-4 15,0 3 9-15,2-3-20 16,-2 0 25-16,0 0-31 15,0 0 12-15,0 0-12 16,0 0-81-16,0 0-69 16</inkml:trace>
  <inkml:trace contextRef="#ctx0" brushRef="#br0" timeOffset="-160010.72">14674 5877 6 0,'0'0'49'0,"0"0"-22"15,0 0 0-15,0 0-8 16,0 0 16-16,0 0-17 15,0 0 2-15,3 32 7 0,0-27-14 16,-1 3 3 0,1-3-12-16,0 1 5 0,-3-4-4 15,0-2 12-15,0 0-14 16,0 0 2-16,0 0-5 16,0-8 0-16,0-8 7 15,-14-8-3-15,-3-3 4 16,-2 0-1-16,1 1-14 15,-1 4-19-15,2 8-114 16</inkml:trace>
  <inkml:trace contextRef="#ctx0" brushRef="#br0" timeOffset="-134277.87">9227 6140 14 0,'0'0'48'0,"0"0"10"15,0 0 6-15,0 0-3 16,0 0-35-16,0 0 31 16,0 0-22-16,0 0 26 15,0 0-26-15,16 8 15 16,-13-8-14-16,-3 0-4 0,0 0 0 16,0 0-23-16,0 0 14 15,0 0-15-15,0 0-16 16,0 0 12-16,0 0-10 15,-11 2 4-15,-8 9 2 16,-5 0 0-16,-4 8 4 16,2 0-13-16,0 2 18 15,7 4-19-15,9 1 2 16,2 1-5-16,8 8 10 16,0-3-3-16,8 4 1 15,11-7 4-15,-2-8 0 16,-4-4 1-16,-5-10-5 0,0-1 17 15,-5-3-6-15,-3-3-2 16,0 0-8-16,0 0 3 16,0 0-2-16,-16 0 6 15,-7 0 7-15,2 0-10 16,-3-3 6-16,3-5-22 16,0-3 9-16,11 0-7 15,2-4-73-15,5-2 3 16,3-5-74-16,11 7-98 15</inkml:trace>
  <inkml:trace contextRef="#ctx0" brushRef="#br0" timeOffset="-133079.55">9371 6306 200 0,'0'0'73'15,"0"0"-3"-15,0 0-42 16,0 0-18-16,0 0-10 16,0 0 1-16,-27 9 18 15,-8 6 8-15,-3 2-2 16,2 5-18-16,-2-4-4 16,2 1 7-16,10-3-11 15,3-5 5-15,11-3-4 16,5-6 0-16,7 7 2 15,7 4-2-15,17 4 0 0,13-2-28 16,5-1-18-16,-2-6 39 16,-2-6-30-16,-3-2 15 15,-2 0 12-15,-5-13 0 16,-4-9 7-16,-3 1 1 16,-7-1-6-16,0 7 16 15,-9 6-12-15,0 7 10 16,-5 2-3-16,0 0-2 15,0 0-2-15,0 0 1 16,0 5 0-16,4 20 9 16,1 4 14-16,0 6-3 15,0 0-16-15,4-6-2 16,-2 1 6-16,2-8-8 0,-4-9 3 16,1-5-2-16,-6-8-1 15,0 0-16-15,3 0-10 16,-1-8-21-16,1-13 35 15,-1-6 14-15,-2 2-6 16,3 4 8-16,0 7-4 16,-3 12 4-16,0-1-3 15,0 3-2-15,0 0 7 16,0 0-11-16,0 0 18 16,0 0-13-16,0 16 5 15,3 1 19-15,0 7-22 16,-1-3-1-16,-2-5 5 0,5-5-2 15,-5 0-2-15,3-9 6 16,-3-2-16-16,0 0 2 16,0-11-33-16,6-15 18 15,-3-7 21-15,2 4 0 16,-3 2 2-16,1 14 3 16,1 4-4-16,1 4 13 15,-3 5-12-15,1 0 19 16,-3 0-17-16,0 0 19 15,2 0-22-15,4 16-1 16,2 1 1-16,-3 7-1 16,4 0 0-16,-4-3 6 15,-3-5-6-15,5-7 13 16,-5-7-17-16,-2-2 4 16,0-2-37-16,0-23-50 0,0-9 87 15,0-7 0-15,5 6 1 16,-2 11-1-16,1 11 6 15,1 4 18-15,-3 7 1 16,-2 2 20-16,0 0-13 16,0 0 7-16,0 0-19 15,3 0-9-15,2 7 5 16,-2 8-3-16,5-5-10 16,-3 4 3-16,4-7 5 15,-2 1-10-15,5 3 8 16,-1-3-6-16,2-3-3 15,3-1 0-15,3-4-15 0,0 0-5 16,6-6-17-16,-3-10 34 16,-4-5-21-16,1-3 17 15,-5 2-24-15,-9 5 18 16,-5 4-9-16,0 11-8 16,-5 2-1-16,-16 0 5 15,-1 0 21-15,-3 15 10 16,4 7 33-16,4 5-14 15,10 2 22-15,3 6-15 16,4 3 21-16,9 0-23 16,12-8-24-16,3-6-5 15,6-11-41-15,1-13-37 16,4 0-143-16</inkml:trace>
  <inkml:trace contextRef="#ctx0" brushRef="#br0" timeOffset="-132221.09">10473 6597 176 0,'0'0'117'0,"0"0"-31"16,0 0-39-16,0 0-20 16,0 0-18-16,0 0-9 15,6 0 14-15,-34 0-5 16,-4 11 0-16,-4 0 18 16,1-1-14-16,2 4-2 15,9-6-4-15,8-3-6 16,8 3 7-16,5-2 1 15,3 4 10-15,0 7-12 16,3-2 22-16,10 4-22 16,-2-10 5-16,-2-1-12 15,-1-3 9-15,-6-3 3 16,-2-2-8-16,0 0-6 0,0 0 12 16,0 0-20-1,0 3-1-15,-2 0 4 0,-15 0 1 16,-4 2 0-16,5-2 6 15,-1-3-23-15,6 0 1 16,6 0-54-16,5 0-12 16,0 0-41-16,5-17 56 15,20 2-139-15</inkml:trace>
  <inkml:trace contextRef="#ctx0" brushRef="#br0" timeOffset="-131830.22">10498 6632 49 0,'0'0'131'15,"0"0"-47"1,0 0 1-16,0 0-19 0,0 0-18 16,0 0-15-16,0 0-17 15,5 54-4-15,-5-28-9 16,-3 2 8-16,3 1-7 16,0 1-1-16,0 2-3 15,0 0 6-15,9-5-6 16,4-6 2-16,-4-7-2 15,1-8-14-15,1-6 10 16,3 0-53-16,0-14 48 16,-4-13 8-16,1 0-2 15,-3-3 4-15,-6 6-1 16,-2 5 0-16,0 8 3 16,0 4-9-16,4 4 19 0,-1 3-14 15,-3 0 7-15,0 0 9 16,0 0-11-16,2 0 8 15,1 3 3-15,2 10-15 16,3 9 0-16,3 2-14 16,-3-2 7-16,4-9-26 15,-10-8-17-15,3-5-88 16,-2-10-41-16</inkml:trace>
  <inkml:trace contextRef="#ctx0" brushRef="#br0" timeOffset="-131448.28">10721 6454 117 0,'0'0'95'15,"0"0"-55"-15,0 127-5 16,0-70-22-16,5-4 4 16,2-2 11-16,2 1-10 15,3-7-17-15,-5-10 5 16,-2-13 0-16,-2-15-3 15,3-7-6-15,-3 0-20 16,8-10-6-16,2-12-6 16,3-7 32-16,-2 5-7 15,2 0 5-15,0 5-17 16,3 5 1-16,-5 6 18 0,0 3 6 16,-4 5-2-16,-5 0 1 15,-1 0 21-15,-4 0-20 16,0 13 3-16,0 11 23 15,-11 11 0-15,-8 2 8 16,-5-1-3-16,-1-4-13 16,-6-8-19-16,5-10-4 15,1-3-14-15,-2-11-4 16,11 0-70-16,2 0-21 16</inkml:trace>
  <inkml:trace contextRef="#ctx0" brushRef="#br0" timeOffset="-130849.7">10914 6758 136 0,'0'0'108'16,"0"0"-47"-16,0 0-45 16,0 0 15-16,32 81-20 15,-27-52 2-15,0 4-13 16,4-3 9-16,-6-1-9 15,-1-10 0-15,1-9 2 16,-3-7 3-16,0-3-10 16,0 0-29-16,0-7-19 15,5-23 47-15,1-3 0 16,2-2 12-16,-2 14-4 16,-3 5 1-16,-1 13 0 0,-2 3 26 15,3 0-18-15,-3 0 32 16,0 0-13-16,2 0 11 15,3 8-24-15,4 8 2 16,-1 3-13-16,5 2-3 16,-4-1 12-16,-1-2-12 15,1-4 7-15,-4-6 0 16,2-3-10-16,-1-5 5 16,2 0-10-16,3 0-41 15,8-11 25-15,3-13-14 16,-1-3 11-16,2-2 3 15,-7-1-8-15,-6 8 17 0,-5 4-24 16,-5 4 25-16,0 3-17 16,0 4 15-16,-15-1-14 15,-5 2 4-15,-4 6 2 16,0 0 18-16,1 0 3 16,7 10 9-16,3 10 18 15,5 4 6-15,8 10 27 16,0 7-47-16,11 0 11 15,10-4-14-15,3-4-1 16,2-9-9-16,4-14-11 16,-1-10-48-16,3-5-79 15</inkml:trace>
  <inkml:trace contextRef="#ctx0" brushRef="#br0" timeOffset="-130668.8">11402 6613 42 0,'0'0'152'0,"0"0"-89"16,0 84-38-16,0-33 11 15,0 13-14-15,5 6 3 16,4 8-22-16,1 5-6 16,2-5 3-16,-5-16-15 15,-1-13-47-15,0-25-76 16</inkml:trace>
  <inkml:trace contextRef="#ctx0" brushRef="#br0" timeOffset="-130517.89">11538 6928 45 0,'0'0'89'0,"0"0"-4"16,0 0 9-16,0 0-62 15,-114-3 7-15,73 3-31 16,-3 3-16-16,2-3-52 15,6 0-83-15</inkml:trace>
  <inkml:trace contextRef="#ctx0" brushRef="#br0" timeOffset="-124875.09">10033 3174 29 0,'0'0'10'16,"0"0"42"-16,0 0-9 15,0 0 4-15,0 0 5 0,0 0-22 16,0 0 2-16,-24-56-15 16,24 56 26-16,0 0-29 15,0 0 25-15,0 18-15 16,0 12 18-16,3 5-28 16,4 8-9-16,5-6 1 15,-1 1-5-15,-1-5-2 16,-1-7 13-16,-4-7-27 15,-3-14 7-15,-2-5-56 16,0 0-92-16</inkml:trace>
  <inkml:trace contextRef="#ctx0" brushRef="#br0" timeOffset="-124531.54">9911 3075 29 0,'0'0'254'0,"0"0"-127"15,0 0-42-15,0 0-32 16,0 0 21-16,0 0-50 16,6 0 0-16,4 0-20 15,7 4-8-15,4 0-6 16,2 1-7-16,6 6-8 16,-2-3-18-16,4 3 17 15,-5-1-27-15,-1 6 22 16,-3 1-28-16,-6 4 17 0,-8 6 5 15,-2 3 27 1,-6 10 10-16,0 0 4 0,-4 3 15 16,-12-3-7-16,-3-5 28 15,3-5-24-15,-6-11 3 16,3-6-7-16,5-8-24 16,7-5 5-16,4 0-37 15,3 0-39-15,0-13-35 16,8-6-2-16</inkml:trace>
  <inkml:trace contextRef="#ctx0" brushRef="#br0" timeOffset="-124346.84">10259 3300 147 0,'0'0'152'0,"0"0"-108"16,0 0 5-16,0 0-2 15,37 97-23-15,-30-73-22 16,-2-5 3-16,0 0-10 16,-3-11-27-16,2-5-35 15,-4-3-110-15</inkml:trace>
  <inkml:trace contextRef="#ctx0" brushRef="#br0" timeOffset="-124214">10261 3190 217 0,'0'0'140'0,"0"0"-91"16,0 0-46-16,0 0-3 15,0 0-20-15,0 0-124 16</inkml:trace>
  <inkml:trace contextRef="#ctx0" brushRef="#br0" timeOffset="-123898.83">10470 3079 282 0,'0'0'81'16,"0"0"-81"-16,0 0-3 0,0 0 3 16,0 0 0-1,0 0 16-15,-45-10-4 0,28 10-24 16,4 3 19-16,1 13-7 15,5 8 5-15,4 11 10 16,3 11 15-16,0 7-23 16,10 4 9-16,9 7-4 15,1 1 11-15,-1-3-15 16,0-3 14-16,-6-10-21 16,-4-15-2-16,-7-14-1 15,1-16-47-15,-3-4-45 16,0-18-112-16,0-20 37 0</inkml:trace>
  <inkml:trace contextRef="#ctx0" brushRef="#br0" timeOffset="-123715.03">10470 3260 161 0,'0'0'143'0,"0"0"-50"16,0 0-43-16,0 0-6 15,0 0-40-15,0 0 33 16,-56 27-10-16,23-14-10 15,0-4-14-15,7-5-3 16,4-1-3-16,8-3-59 16,5 0-17-16,9 0-62 15,9-16 51-15,18-3-114 16</inkml:trace>
  <inkml:trace contextRef="#ctx0" brushRef="#br0" timeOffset="-123464.14">10625 3037 3 0,'0'0'33'16,"0"0"-15"-16,0 0 12 16,0 0 6-16,0 0 23 15,0 0-3-15,-73-21-15 16,57 21-31-16,2 15 16 16,9 12-25-16,0 8 41 15,5 11-18-15,0 8-6 0,7 2-14 16,10 6-1-1,-1 3 9-15,0-4-12 0,1-4 0 16,-7-8-12-16,1-17 10 16,-6-14-53-16,-1-18-55 15,-4 0-95-15</inkml:trace>
  <inkml:trace contextRef="#ctx0" brushRef="#br0" timeOffset="-122780.16">10606 3309 138 0,'0'0'176'16,"0"0"-122"-16,0 0-9 16,0 0 1-16,0 0 42 15,0 0-60-15,-92 43 6 16,62-36-29-16,6-4 15 0,5 0-13 16,8-3 10-16,11 0-13 15,0 0-2-15,0 0 12 16,0 0-7-16,19-6-13 15,9-10 6-15,4-8-7 16,4 0-9-16,-7-1-4 16,-2 4-16-16,-8 5-1 15,-8 5 32-15,-3 6-34 16,-8 2 16-16,0 0-21 16,0 3 29-16,0-2-13 15,-8 0 21-15,-12-2 12 16,-1 4-5-16,-1 0 19 0,6 0 2 15,2 6 0 1,7-1-14-16,4 9 9 0,3 7-8 16,0 6 35-16,22 8-40 15,4-5-2-15,7-1 5 16,-3-10-6-16,0-8 0 16,-3-9-20-16,-8-2-6 15,-3 0-11-15,0-13 27 16,-4-9-47-16,-5-4 45 15,-4-2-2-15,-3 2 13 16,0 2 1-16,0 7 0 16,0 6 0-16,0 9 7 15,0 2-13-15,0 0 13 16,4 0-14-16,3 6-5 16,7 18-51-16,0 2-1 0,-2 4 11 15,0-8 51-15,-3-11 4 16,-7-9 17-16,-2-2-19 15,0-8 0-15,3-22 27 16,-1-10 75-16,1-3-27 16,2 3 5-16,3 4-19 15,4 10-13-15,-2 4-22 16,-1 9-23-16,1 5-3 16,-8 5-3-16,2 3-6 15,-4 0-51-15,0 0-21 16,0 3-123-16,0 10-64 15</inkml:trace>
  <inkml:trace contextRef="#ctx0" brushRef="#br0" timeOffset="-122133.78">10907 3168 56 0,'0'0'191'0,"0"0"-74"16,0 0-38-16,0 0 4 16,0 0-30-16,0 0-50 15,26-5-2-15,-19-1 12 16,2-4-26-16,-2 5 9 15,0-6 4-15,-2 5-30 16,-5 4 26-16,0-1-25 16,0 1-5-16,0-4 10 15,-9 3 7-15,-1 3 15 16,-4 0-16-16,-2 0 10 0,2 3 16 16,0 13 7-16,1 0 7 15,5-3 9-15,2 1-8 16,6 0-7-16,0 8 17 15,0-1-25-15,17 6 5 16,-3-8-2-16,2-6-11 16,-1-8 4-16,-3-5-8 15,1 0-29-15,-1 0 0 16,-2-11 33-16,1-5-29 16,-3-3 11-16,1 4 7 15,-4 6 3-15,-3 1 12 16,-2 8-16-16,0 0 18 0,0 0-11 15,0 0 5 1,0 0-7-16,0 0-8 0,0 0 9 16,3 8 3-16,3 3 6 15,-1 2 4-15,0-2-4 16,1-5 6-16,-3-4-9 16,-3-2 2-16,0 0-2 15,0-8-33-15,2-18 25 16,-2-9 16-16,0-6-19 15,0 1 22-15,0 4-21 16,0 10 20-16,0 4-14 16,0 14 11-16,3 6-4 15,-1 2 6-15,1 0 4 16,8 8-12-16,1 13 3 16,6 8-8-16,-1 1 8 0,-1 3-11 15,-3-9 7-15,-4-8-5 16,-7-11-22-16,-2-5-42 15,0-10-72-15,0-20-51 16</inkml:trace>
  <inkml:trace contextRef="#ctx0" brushRef="#br0" timeOffset="-121968">11147 2892 34 0,'0'0'96'0,"0"0"10"15,0 0-38-15,0 0-12 16,30 104-37-16,-16-45 9 15,-2 1-20-15,2-1 5 0,3-2-12 16,-4-7-1-16,1-15-12 16,-6-13-46-16,-3-14-50 15,-1-8-117-15</inkml:trace>
  <inkml:trace contextRef="#ctx0" brushRef="#br0" timeOffset="-121815.74">11348 3144 36 0,'0'0'176'15,"0"0"-73"-15,0 0-59 16,0 0 0-16,0 0-32 16,0 0 21-16,-44-5-33 15,20 5-6-15,-1 0-64 16,12 0-86-16,5 0-60 0</inkml:trace>
  <inkml:trace contextRef="#ctx0" brushRef="#br0" timeOffset="-121066.24">11687 3021 267 0,'0'0'86'0,"0"0"-42"16,0 0-25-16,0 0-16 0,0 0 13 15,0 0 30 1,-43 27-15-16,24-11-23 0,5 3 14 16,6-3 2-16,3 5-3 15,5 1 3-15,0-1-21 16,0-2 3-16,13 0 4 16,4 0-16-16,-1-8 18 15,-6-1-21-15,-1-5 9 16,-4-2-5-16,-5 0 1 15,0 2-10-15,0-2 14 16,-16 5-3-16,-6 0-15 16,-3-3 31-16,1-1-26 15,0-4 18-15,5 0-11 0,3 0-13 16,7 0-37 0,4 0-19-16,5-9-13 0,0-10 31 15,8-3-23-15,19 1 5 16,4 0 60-16,-2 2 15 15,-2 6 3-15,-5 5 33 16,-6 2 20-16,-8 1-20 16,-2 5 43-16,-3 0-8 15,-3 0 9-15,0 0-58 16,0 0 3-16,0 0-19 16,2 0 7-16,1 5-5 15,5 11 20-15,2 6-25 16,2 2-1-16,-1 0 1 15,2-5 9-15,-2-6-16 0,-3-4 11 16,-5-9-10-16,0 0 6 16,-1 0-6-16,1 0-30 15,2-14 19-15,1-5-12 16,-1-2 21-16,-2 2-8 16,-1 8 26-16,-2 3-17 15,3 5 10-15,-3 3 8 16,0 0-7-16,0 0 11 15,6 0-11-15,2 8-7 16,3 12-1-16,3 4-39 16,-4 0 20-16,-1-3-31 15,-4-10 9-15,-3-9-61 16,-2-2-12-16,0-15-49 0</inkml:trace>
  <inkml:trace contextRef="#ctx0" brushRef="#br0" timeOffset="-120691">11863 2964 26 0,'0'0'113'16,"0"0"14"-16,0 0-46 16,0 0 5-16,0 0-5 15,0 0-59-15,17 16-19 16,-3 30 11-16,2 3-28 16,0-4 27-16,-6-4-14 15,4-6 2-15,-2-17 3 16,-7-7-4-16,0-8-3 0,-5-3 3 15,9 0-40 1,2 0-8-16,1-14-15 0,7-2 50 16,0-3-29-16,6 1 27 15,2 7 3-15,-4 3 1 16,-7 2 11-16,-6 6 0 16,-7 0 8-16,-3 0 0 15,0 14-7-15,0 7 9 16,-13 4 28-16,-12 1 9 15,-11 1-16-15,1-6 5 16,2-4 11-16,5-6-40 16,9-9 0-16,5 1-14 15,5-3-7-15,6 0-33 16,3 0-60-16,0-16 34 16,19-11-58-16</inkml:trace>
  <inkml:trace contextRef="#ctx0" brushRef="#br0" timeOffset="-120116.93">12149 3085 24 0,'0'0'137'16,"0"0"-49"-16,0 0-28 15,0 0-17-15,0 0-16 16,0 0 16-16,3 24-13 16,-3 0 34-16,0 6-61 15,0 5 20-15,2 0-19 16,3-5 5-16,2-4-2 15,-5-9-1-15,3-12-8 0,-5-5 6 16,0 0-8-16,3 0-36 16,-1-24 34-16,1-11-16 15,3-6 12-15,-1 4 10 16,-2 13 3-16,-1 10-3 16,2 9 4-16,-4 5-3 15,0 0 4-15,3 0 6 16,-3 0-5-16,5 5 7 15,2 12-9-15,7 1 9 16,2 1-9-16,-2-2 2 16,3-10 3-16,-4-1-7 15,0-6-2-15,3 0-6 16,3 0 2-16,-2-6-9 0,-1-10 6 16,-2-5-5-16,-3-1 3 15,-3 0-4-15,-8 7 2 16,0 1 6-16,0 6-24 15,0 5 18-15,-5-2-2 16,-7 5 11-16,2 0-9 16,2 0 11-16,0 13 31 15,5 4 7-15,3 1-16 16,0 9 4-16,3 6-4 16,16-1-18-16,0-5-1 15,-3-8-3-15,1-8 0 16,-1-11-35-16,-6 0-23 0,4-25-41 15,0-13-20-15,-7-16 17 16,0-5 5-16</inkml:trace>
  <inkml:trace contextRef="#ctx0" brushRef="#br0" timeOffset="-119974.64">12502 2867 11 0,'0'0'102'16,"0"0"24"-16,0 0 10 15,0 0-42-15,19 100-78 16,-5-36 1-16,-4 9-10 15,4-3-3-15,0 5-4 16,-1-8-5-16,0-7-34 16,-4-20-34-16,-2-19-79 15,0-18-76-15</inkml:trace>
  <inkml:trace contextRef="#ctx0" brushRef="#br0" timeOffset="-119838.02">12697 3174 50 0,'0'0'176'0,"0"0"-50"15,0 0-103-15,0 0 26 16,0 0 35-16,-136 8-30 16,75 3-54-16,-5-6-2 15,3-5-125-15,11-2-267 16</inkml:trace>
  <inkml:trace contextRef="#ctx0" brushRef="#br0" timeOffset="170923.14">7563 10826 153 0,'0'0'167'16,"0"0"-123"-16,0 0 6 16,0 0 3-16,0 0-12 15,0 0 12-15,5-53-13 16,11 39-12-16,6 1-26 15,-1 2 22-15,7 6-22 16,-7 5 3-16,-4 0-5 16,-1 11 0-16,-5 7 0 15,-1 12 3-15,-3 5-8 16,-7 3 7-16,0 2-14 0,0 3 24 16,-4-6-10-16,-9-2-1 15,2-5 19-15,0-6 10 16,3-7 13-16,6-15 20 15,-1 3-30-15,3-5 24 16,0 0-32-16,0 0 41 16,0 0-14-16,8-5-19 15,19-8-33-15,2-6-3 16,9-5-23-16,-1-6-29 16,-6 1-15-16,2-14-44 15,-3-3 26-15,3 3-7 16,-3-6 35-16,-1 9-9 0,-4 8 32 15,-6 10 36-15,-2 9 1 16,-7 2 24-16,-8 11-9 16,2-5 35-16,-4 5-15 15,0 0 3-15,0 0-27 16,-6 5 0-16,-13 11 8 16,-5 9 16-16,2-1-1 15,2 5-27-15,5-2 22 16,4 8-28-16,2-5 18 15,9-1-18-15,0 1 12 16,0-6-12-16,6-5 5 16,8-3-6-16,-1-8 7 15,1 3-16-15,-3 0 21 0,-4-9-23 16,-4-2 23-16,-3 5-21 16,0-5 11-16,0 0-4 15,0 0-12-15,-5 6 9 16,-14-1-7-16,-2 1 21 15,-5-4-18-15,5-2 6 16,0 0-6-16,-1 0-58 16,2-2-12-16,5-15-45 15,4-7-60-15,6 0-139 16</inkml:trace>
  <inkml:trace contextRef="#ctx0" brushRef="#br0" timeOffset="171105.39">7937 10808 204 0,'0'0'194'16,"0"0"-70"-16,0 0-31 16,108-19-58-16,-72 8 23 15,-4 3-52-15,1 3-1 16,0-1-5-16,-7 1-27 16,5 5-15-16,-10 0-45 15,2 0-13-15,-7 0-52 16,-3 5-20-16</inkml:trace>
  <inkml:trace contextRef="#ctx0" brushRef="#br0" timeOffset="171436.43">8339 10770 94 0,'0'0'84'0,"0"0"5"16,0 0-30-16,0 0 22 0,0 0-10 16,0 0-23-16,-68 54 7 15,51-35-25-15,7-6-6 16,2 9 1-16,5 2 7 15,3 0-20-15,0 0 8 16,0 1-17-16,5-1 4 16,11 0 0-16,1-8-6 15,-3 3 2-15,-3-11-3 16,-3 3 0-16,-6-6 9 16,1-5-19-16,-3 0 13 15,0 6-8-15,0-6-11 16,-10 2 7-16,-12 9 8 0,-3-11-1 15,1 5 0-15,-4-5-8 16,4 0 1-16,2 0-33 16,3 0-13-16,2-18-56 15,7-7-17-15,5-2-126 16</inkml:trace>
  <inkml:trace contextRef="#ctx0" brushRef="#br0" timeOffset="171568.43">8226 10872 23 0,'0'0'291'16,"0"0"-149"-16,91-24-87 16,-58 19-7-16,-9-1-10 15,1 1-38-15,-6 5-1 0,3 0-28 16,-3 5-105 0,2 9-85-16</inkml:trace>
  <inkml:trace contextRef="#ctx0" brushRef="#br0" timeOffset="171738.41">8687 11101 485 0,'0'0'63'0,"0"0"-18"15,0 0-45-15,0 0 0 0,0 0-33 16,0 0-60-16,2-19-69 15</inkml:trace>
  <inkml:trace contextRef="#ctx0" brushRef="#br0" timeOffset="172519.66">8888 10910 342 0,'0'0'123'0,"0"0"-43"0,0 0-12 16,0 0-22-16,0 0 13 15,0 0-51-15,13-13-8 16,3-4-1-16,9-1-3 16,-1-1-16-16,4 2 4 15,-7 15 1-15,-2 2-5 16,-2 2 5-16,-4 20-59 16,-5 16 33-16,1 8 10 0,-9-3 22 15,0 5-11 1,0-8 3-16,0 3 17 0,0-13 2 15,0 0 12-15,0-17 1 16,0-2 29-16,0-6-17 16,0-5 38-16,0 0-24 15,2 0 4-15,15-11-32 16,2-5-13-16,2-8-3 16,7-8-15-16,-2-3 8 15,2-8-30-15,5-3 26 16,-4 8-23-16,-7-2 23 15,-3 16-8-15,-9 10 11 16,-3 4-17-16,-5 10 5 16,-2 0 21-16,0 0-3 15,0 0 5-15,0 5-12 0,0 8 12 16,0 9 8-16,0 2 2 16,-2 6-10-16,2 0 4 15,0 7 2-15,0-2 1 16,0-5-3-16,5-1 2 15,5-5-3-15,4 1 0 16,-3-12 2-16,-4 3-3 16,0-8 1-16,-5-8 5 15,-2 5-1-15,0-5-7 16,-5 6 7-16,-17-6 9 16,-7 5-2-16,-4-5 10 15,3 0-22-15,-1 0-2 0,2 0 0 16,2 0-15-1,3-5-21-15,4-6-48 0,4-8-46 16,5-5-126-16</inkml:trace>
  <inkml:trace contextRef="#ctx0" brushRef="#br0" timeOffset="172664.55">9271 10910 306 0,'0'0'118'16,"0"0"-81"-16,95-13-22 15,-65 13 8-15,-6-6-23 16,0 6-4-16,-4 0-29 16,-1-5-89-16,0 5-13 15,-3-6-69-15</inkml:trace>
  <inkml:trace contextRef="#ctx0" brushRef="#br0" timeOffset="172986.57">9605 10878 109 0,'0'0'133'0,"0"0"-58"15,0 0-32-15,0 0 7 16,0 0-13-16,-4 86-4 16,-6-62-8-16,7 5-14 15,1-4 19-15,2 4-17 16,0-10 16-16,0 5-28 16,8 3 19-16,3-8-19 15,5 0 5-15,-3-3-6 16,-2-3 4-16,0-2 1 0,-5-8 0 15,-6 2 24-15,0-5-24 16,0 0-5-16,0 0-8 16,-9 6 7-16,-13-1-1 15,-4-5 0-15,-4 0 2 16,-1 0-3-16,2 0-8 16,-1 0-31-16,2 0-6 15,5-16-76-15,4-3-10 16,7 0-102-16</inkml:trace>
  <inkml:trace contextRef="#ctx0" brushRef="#br0" timeOffset="173143.62">9479 11023 340 0,'0'0'87'0,"0"0"8"0,109-37-38 16,-76 31 0-16,-6-5 2 15,0 6-33-15,-3-3-22 16,-5 2-8-16,3 1-10 15,0 0-12-15,0 5-66 16,-3 0-30-16,2 0-95 16</inkml:trace>
  <inkml:trace contextRef="#ctx0" brushRef="#br0" timeOffset="173338.45">9981 11184 472 0,'0'0'123'16,"0"0"-104"-16,0 0 6 16,0 0-9-16,0 0-16 15,0 0-5-15,9 0-38 16,-9 0-59-16,0-16-63 16,0-3-69-16</inkml:trace>
  <inkml:trace contextRef="#ctx0" brushRef="#br0" timeOffset="173818.54">10148 10934 181 0,'0'0'93'15,"0"0"-60"-15,0 0 12 16,0 0 19-16,0 0-47 16,0 0-17-16,19 22 1 15,-19-3 17-15,0 10-18 16,0-5 1-16,0 6 11 0,0 0-7 15,0-6 12-15,7 0-16 16,7-11 14-16,2 4-15 16,1-4 4-16,4-8-4 15,1-5-6-15,0 0 6 16,2 0 0-16,4-18-3 16,-2-12 6-16,-3 6-11 15,-8-6 11-15,-11 6-6 16,-4 5-3-16,-6 3 4 15,-21-3 0-15,-6 3-7 16,-11 8 8-16,2 3 2 16,-5 5 3-16,4 0 3 15,5 0-14-15,6 0 3 16,13 0-16-16,5 7-62 0,11 4-86 16</inkml:trace>
  <inkml:trace contextRef="#ctx0" brushRef="#br0" timeOffset="174039">10688 11233 643 0,'0'0'13'0,"0"0"3"0,0 0-16 15,0 0-10-15,0 0 5 16,0 0-32-16,10 0-20 16,-15-6-53-16,0-2-106 15</inkml:trace>
  <inkml:trace contextRef="#ctx0" brushRef="#br0" timeOffset="174538.46">10930 11017 360 0,'0'0'85'0,"0"0"-83"16,0 0 31-16,0 0 12 16,0 0-10-16,0 0-35 0,21-5-11 15,-21 27 11 1,-8 2 18-16,0 6-5 0,3-1-8 15,5 3 17-15,0-2-13 16,0 5 10-16,13-11-16 16,9-11 12-16,7 4-15 15,4-12-3-15,5-5 1 16,6-5-2-16,5-19-4 16,0-17 15-16,-9 4-11 15,-13 12 8-15,-11 9-8 16,-16 3-7-16,0-4 10 15,-32-1-3-15,-16 4 3 16,-23 14-5-16,-13 3-27 16,-8 37-21-16,1 14-160 15</inkml:trace>
  <inkml:trace contextRef="#ctx0" brushRef="#br0" timeOffset="182436.64">7923 9821 144 0,'0'0'110'15,"0"0"-96"-15,0 0-14 16,0 0 15-16,0 0-10 0,0 0 9 15,0 0-8-15,9-62 5 16,-9 57 10-16,0-6 2 16,0 8 8-16,0 3-5 15,0 0 24-15,0 0-20 16,0 0 6-16,0 0-4 16,0 19-8-16,0 11-6 15,0 13-11-15,5 10 19 16,-2 1-23-16,3 6 17 15,1 7-20-15,-2-3 13 16,2-10-13-16,-5-17 0 16,-2-12-14-16,0-14-56 15,0-11-43-15,-2 0-69 16,-2-19-77-16</inkml:trace>
  <inkml:trace contextRef="#ctx0" brushRef="#br0" timeOffset="182855.33">8024 9813 150 0,'0'0'165'0,"0"0"-98"0,0 0-17 15,0 0 14-15,0 0 9 16,0 0-25-16,8 0-6 16,5-5-41-16,1-1-1 15,0 1 0-15,0 2-2 16,2-2-10-16,-6 5 1 16,2 0 8-16,-2 0-2 15,-1 0-4-15,1 5-21 16,-1 9 24-16,-2 10-8 15,-1 5 14-15,2 6 7 16,-8 14 4-16,2 5-9 16,2 10 4-16,-4 9 1 15,0-1-7-15,3-5 23 0,-3-13-20 16,0-13-6 0,0-23-29-16,0-7-49 0,-9-11-53 15,-1-5-25-15,1-14-59 16</inkml:trace>
  <inkml:trace contextRef="#ctx0" brushRef="#br0" timeOffset="183074.64">8217 10101 22 0,'0'0'100'16,"0"0"8"-16,0 0-34 15,0 0-13-15,0 0-36 0,0 0-6 16,-19 0 46-1,-3 0-14-15,0 0-11 0,0 0-25 16,3 0-3-16,6 0-7 16,5 0-10-16,5 0 3 15,1 0-12-15,2 0-54 16,0 0-38-16,0-17-26 16,8 4-76-16</inkml:trace>
  <inkml:trace contextRef="#ctx0" brushRef="#br0" timeOffset="183537.52">8285 9958 111 0,'0'0'82'15,"0"0"-27"-15,0 0 3 16,0 0 24-16,0 0-21 16,0 0-3-16,-5-67-37 15,10 51-13-15,2 8-4 16,7-9-2-16,3 10-2 16,-1-4 7-16,0 5-14 15,1 6 11-15,-3 0-8 16,2 19-9-16,-4 8 11 0,0 5 4 15,-7 14 3-15,-5 3 19 16,0 4-2-16,0 1-3 16,-3 2-9-16,-7-10 22 15,-1-8 0-15,0-14 17 16,8-13 2-16,-2-6-11 16,5-5-13-16,0 0-14 15,0 0 16-15,0 0 14 16,16-13-16-16,8 2-27 15,9-5-35-15,5-3-43 16,0 0-32-16,-11 1-49 16,-8 7-211-16</inkml:trace>
  <inkml:trace contextRef="#ctx0" brushRef="#br0" timeOffset="185659.54">8853 10273 583 0,'0'0'109'0,"0"0"-75"0,0 0 4 15,0 0-19-15,0 0-19 16,0 0-4-16,0-3-90 16,0 0-100-16,-4-2-140 15</inkml:trace>
  <inkml:trace contextRef="#ctx0" brushRef="#br0" timeOffset="186606.39">9213 9956 218 0,'0'0'97'16,"0"0"-63"-16,0 0 24 15,0 0 22-15,0 0-26 16,0 0-39-16,11-11-9 16,-11 22 5-16,0 15-8 15,0 15 10-15,0 12-8 0,-8 7 2 16,3-6-2-16,0 2-10 16,-2-5 5-16,7-13 0 15,-2-9-49-15,2-16-61 16,0-7-96-16</inkml:trace>
  <inkml:trace contextRef="#ctx0" brushRef="#br0" timeOffset="186990.16">9290 10076 111 0,'0'0'74'16,"0"0"-3"-16,0 0-1 15,0 0 46-15,0 0-17 0,0 0-59 16,38 0-20-16,-36 30-12 15,-2 2 3-15,3 3 11 16,-1 0-6-16,5-5-4 16,-5-1 3-16,6-10 1 15,6-2-3-15,-1-4 3 16,4-8-13-16,-5-5-6 16,8 0 6-16,2-11-7 15,2-13-6-15,-3-13 5 16,2-4-7-16,-7 4-2 15,-8 2 5-15,-6 11-4 16,-2-1 9-16,0 14-8 16,-16 6 12-16,-8-6-15 15,-6 11 14-15,3 0-1 0,0 0-1 16,3 0-6-16,1 3-17 16,7 5-15-16,6 3-31 15,5 2-14-15,5 4-70 16,0 7-82-16</inkml:trace>
  <inkml:trace contextRef="#ctx0" brushRef="#br0" timeOffset="187155.25">9740 10251 256 0,'0'0'245'16,"0"0"-137"-16,0 0-82 0,0 0-4 15,0 0-22-15,0 0 0 16,11 0-19-16,-11 0-83 16,0-8-179-16</inkml:trace>
  <inkml:trace contextRef="#ctx0" brushRef="#br0" timeOffset="187626.2">10126 9899 211 0,'0'0'167'15,"0"0"-78"-15,0 0-10 16,0 0 0-16,0 0-11 16,0 0-67-16,13 107-1 15,-7-47-2-15,-3 10 0 16,2 2-26-16,-3-10-39 15,-2-3-62-15,0-13-86 16</inkml:trace>
  <inkml:trace contextRef="#ctx0" brushRef="#br0" timeOffset="187798.74">10400 10316 110 0,'0'0'401'0,"0"0"-333"16,0 0-58-16,0 0-10 16,0 0-2-16,0 0-25 15,35-19-138-15,-35 3-142 16</inkml:trace>
  <inkml:trace contextRef="#ctx0" brushRef="#br0" timeOffset="188087.34">10982 10006 406 0,'0'0'61'16,"0"0"44"-16,0 0-42 0,0 0-60 15,0 0-3-15,54 111-1 16,-54-38-9-16,0 4-40 16,0 7-42-16,0-4-127 15</inkml:trace>
  <inkml:trace contextRef="#ctx0" brushRef="#br0" timeOffset="193185.95">7698 9401 0 0,'0'0'13'16,"0"0"18"-16,0 0 0 16,0 0 6-16,0 0 12 15,0 0 28-15,0 0 0 16,2 0-22-16,5 0-9 15,-2 0-8-15,6 0-10 16,-1 3-15-16,-1-3 16 16,-2 0-21-16,5 0 16 15,-1 0-13-15,4 0-4 16,5 0-1-16,-1 0-6 16,3-3 7-16,2-2-5 15,-2 3 1-15,5-4 1 16,3-5-3-16,3 3 2 0,4-3-3 15,1 1 0-15,0-4 1 16,0 1-8-16,3-6 10 16,2 3-7-16,-1 0 4 15,-2-5-3-15,0 4 6 16,5 4-3-16,-5-3 0 16,6-1 0-16,4 4-1 15,0 0-2-15,5-4 2 16,-3 4 2-16,5 0-4 15,2 2 5-15,1-6-4 16,0 7 2-16,0 2 0 16,-3-3-3-16,-6 5 8 15,1-1-8-15,-3 7 6 16,-4-11-6-16,2 5 6 16,-2 4-6-16,0-4 5 0,1 1-2 15,-1 5 0-15,2-5 1 16,0 2-6-16,-2 0 4 15,4 3-7-15,-2 0 10 16,1 0-8-16,3 0 3 16,5 0 2-16,0 0 0 15,1 0-11-15,-3 0 8 16,-2 6 4-16,2-1-9 16,-2 0 9-16,-1-2-1 15,3 2 1-15,-4 1-5 0,-1 5 10 16,-3-6-5-1,-5 1 0-15,-4-1 0 0,1 3-5 16,-2 3 6-16,1 0-7 16,-1 2 3-16,3-2-3 15,-4 2 7-15,0-2-4 16,0-3 3-16,-2 3-5 16,-1-4 4-16,-2 4 0 15,0-3-4-15,3 1 7 16,-4 4-10-16,1-5 10 15,5 8-4-15,1-5-2 16,1 8-5-16,5 5-8 16,-2-5 15-16,1 2-5 15,-6 1 14-15,-2-1-14 16,2-2 13-16,-7 5-11 0,-2-7 6 16,-1 4-1-16,-3 0 0 15,-1 4 0-15,-2-1-2 16,1 0 4-16,-1 0-6 15,-3 6 1-15,3-6 0 16,-2 6 3-16,-5-6-4 16,2 0 1-16,-3 0 3 15,0 0 0-15,0 4 0 16,0-2-4-16,-6 4 4 16,0-6 0-16,2 5 0 0,-7 1-3 15,0 0 3 1,0-1-2-16,-7 1 2 0,-9-4 0 15,3 4-3-15,-7-6 3 16,4 4 3-16,-3-10 3 16,0 1-10-16,3 0 6 15,-6-3-3-15,1 3 2 16,-7-1 5-16,2 4-6 16,0-3 6-16,0 0-5 15,1-3 3-15,-2-3-8 16,0 4 10-16,-2 4-10 15,-4 1 8-15,3-4-2 16,-1-4-2-16,-1 7 0 16,3-2 7-16,-4 0-6 15,3-3 3-15,-3-3 5 0,0-2-9 16,4 3 5 0,2-3-5-16,-4-1 1 0,7-2-1 15,-3 3 0-15,3 2 2 16,-4-2 1-16,2 3-1 15,2 2 1-15,1-8 4 16,-3 3-6-16,-2-6-1 16,1 3 5-16,0-5-1 15,-4 5-2-15,5-8-2 16,-4 0 3-16,-1 5-4 16,3-5 9-16,-5 6-12 15,0-4 9-15,-2 1-7 0,-3 5 4 16,-4-3-2-1,2 1 5-15,2-1-1 0,3-2-8 16,2-3 14-16,1 5-13 16,1-5 9-16,5 0-6 15,-4 6 1-15,3-6-1 16,-3 5 3-16,-5 1-3 16,2-6 1-16,-2 5 7 15,2 3-13-15,0-8 11 16,0 5-4-16,-2 1 4 15,2-1-2-15,-2-5-2 16,0 8-2-16,6-8 0 0,-6 5 5 16,4-5 1-1,-4 0-5-15,5 6 4 0,0-6 2 16,3 5-6-16,-3-5-1 16,6 3 0-16,-1 0 7 15,1-1-5-15,2-2-4 16,1 0 5-16,5 0-5 15,-7 0 8-15,4 0-2 16,-5 0-1-16,3 0 5 16,-2 0-6-16,2 0 3 15,-1-2-5-15,3-1 6 16,3 0-14-16,-3-2 16 16,-6-1-11-16,-2 6 6 15,2-5 8-15,1-1-9 16,3 4-2-16,-2-3 0 0,2 5 2 15,2-6-4-15,-5 6 9 16,-1-5-6-16,3 5 2 16,-2-6 0-16,-1 4 0 15,4 2 4-15,-3-3-7 16,5 1 3-16,-4 2-7 16,4 0 8-16,-2-6-7 15,0 6 11-15,2-5-13 16,-4 5 7-16,2-6-2 15,-1 6 1-15,-3-5 2 16,1 2-3-16,0 3 7 16,1-5-10-16,0 5 10 15,1-6-6-15,-3 1 3 16,4 5 1-16,4-8-3 0,-2 5-2 16,3 1 0-16,-1-4 4 15,-1 1-9-15,1-3 13 16,-2 3-15-16,3-1 15 15,0 1-16-15,-3 5 13 16,2-6-6-16,-2 1 1 16,-2 2 0-16,2-2-3 15,0-1 7-15,3 1-9 16,-3 0 13-16,3-1-18 16,-3-2 17-16,2 3-12 15,-2-1 9-15,1-7-4 0,-3 8 0 16,6-6 2-16,-5 3-9 15,-1-3 15-15,4-2-18 16,-4 2 20-16,-1-2-16 16,6 2 6-16,-5-6 0 15,2 4 0-15,-4 0 0 16,4 2-3-16,0-8 8 16,0 3-12-16,1 3 16 15,-1-4-15-15,2 4 12 16,-2-6-7-16,0-3 1 15,1 4 0-15,-1-1 0 16,2-5 3-16,1 5-11 0,2-5 17 16,0 2-17-1,7-2 18-15,-5 5-20 0,5-5 15 16,3 0-7-16,-1-6 2 16,2-5 0-16,3-8-2 15,0 3 7-15,0-3-15 16,14-11 10-16,10 6-5 15,1-1 2-15,2-2 0 16,1 6 2-16,-4 4-4 16,-1 4 5-16,3 4-5 15,-5 1-1-15,3-3-3 16,-1 5 9-16,-4 6-17 16,-3 0 15-16,0 8-4 15,1 2-2-15,-7 4 5 16,4 2-6-16,-3 2 6 0,-1 6-10 15,-1-8 0-15,1 5-22 16,-1 3 14-16,-2 0-14 16,2 0 9-16,-4 0-59 15,4 0-52-15,-1 6-120 16</inkml:trace>
  <inkml:trace contextRef="#ctx0" brushRef="#br0" timeOffset="195588.39">7418 10009 213 0,'0'0'60'0,"0"0"-28"15,0 0-32-15,0 0-9 16,0 0 9-16,0 0 3 16,-21 8 54-16,-12-2-36 15,-7 5-4-15,-7 2-7 16,-2 6 10-16,-8 10 2 16,1 1-13-16,-1 7 14 15,-1 9-21-15,-1 8 10 16,5 0-11-16,-3 11 6 0,5 2 0 15,-3 5 6-15,9 6-13 16,2 5 7-16,9 1 5 16,6 5-9-16,6 2-6 15,11 3 19-15,6 3-30 16,6 5 31-16,6 6-22 16,23 5 5-16,15 2-8 15,10-2-8-15,8-5-5 16,6-1 11-16,9-15-7 15,1-14 15-15,9-8-5 16,0-22 7-16,-1-5 16 16,-6-8-8-16,-5-11 3 15,-7 0-9-15,-5-7-2 0,-1-4-3 16,-8-8-9-16,-5-5-73 16,-8 0-36-16,-14-5-94 15</inkml:trace>
  <inkml:trace contextRef="#ctx0" brushRef="#br0" timeOffset="196086.44">7810 12142 7 0,'0'0'18'0,"0"0"-14"0,0 0-1 15,0 0 0-15,0 0 18 16,0 0 14-16,2-78-2 16,-21 56-10-16,-8 3 16 15,-6 6-24-15,-2-3 32 16,-8 8 9-16,-1 2-14 15,1 1-20-15,5 5 31 16,10 0-32-16,10 0-2 0,13 0-6 16,2 0 13-1,3 0 23-15,0 5-21 0,19 9-2 16,10 2-22-16,12-3-8 16,9 4 8-16,4-10-9 15,0 4 5-15,-5-3-6 16,-6 3 6-16,-5 0 0 15,-11-3-2-15,-5 8 10 16,-8 8-11-16,-12 14 3 16,-2 13-10-16,-16 5 7 15,-14 14 3-15,-6-3-7 16,1 6-6-16,0-8 2 16,2-6-37-16,0 0-42 15,9-16-108-15</inkml:trace>
  <inkml:trace contextRef="#ctx0" brushRef="#br0" timeOffset="197556.1">8597 12394 154 0,'0'0'128'16,"0"0"-83"-16,0 0-42 15,0 0-3-15,0 0 17 16,0 0 17-16,3-24 2 16,8 5-33-16,5-5 4 0,3 0-2 15,0 0-5-15,0 8-10 16,-3 2 10-16,1 14 1 16,-3 0-1-16,-4 14-1 15,-1 10-33-15,-2 11 23 16,-7 8 6-16,0 5 5 15,0 3 2-15,-2 6 5 16,-10 2-5-16,0-11 17 16,-2 0 14-16,2-12-2 15,5-7 10-15,1-16-20 16,3-2 31-16,3-11-18 16,0 0 27-16,0 0-25 15,11 0-5-15,11 0-31 0,13-18-15 16,9-7-19-1,8-15-37-15,5-8 10 0,-1-17-42 16,-2 3-8-16,-5 3 21 16,-8 0-25-16,-11 16 60 15,-9 8 36-15,-7 11 19 16,-5 16 6-16,-9 2 17 16,0 6 14-16,0 0 34 15,0 0-22-15,0 19 8 16,-9 5-16-16,-5 6 1 15,-2-6-9-15,6 6-7 16,1-1-17-16,4 1 1 0,5 2 10 16,0-5-10-1,0 0 7-15,11-3-12 0,5-2-2 16,4-4 1-16,-1-7-3 16,-3-3 14-16,-6 3-2 15,-1-5 2-15,-4-1-8 16,-5-5 20-16,0 2-25 15,0 4-2-15,-5-1-9 16,-11 1 4-16,-1-6 5 16,-4 0-20-16,1 0-19 15,-4-21-39-15,2-12-48 16,1-2-70-16</inkml:trace>
  <inkml:trace contextRef="#ctx0" brushRef="#br0" timeOffset="197712.39">9116 12357 13 0,'0'0'280'0,"0"0"-173"16,0 0-71-16,111 0-31 15,-83 0-5-15,-2 0-4 16,2 0-18-16,-2 0-53 16,2 0-23-16,-7 0-57 15,1 0 68-15</inkml:trace>
  <inkml:trace contextRef="#ctx0" brushRef="#br0" timeOffset="197990.21">9439 12357 31 0,'0'0'69'0,"0"0"-16"0,0 0 5 15,0 0-6-15,0 0 3 16,-11 86-23-16,8-57 3 16,3-5-19-16,0 11 11 15,0-5-16-15,3 8 10 16,8-9-12-16,2 1-2 15,1-12 5-15,-1-1-7 16,-4-4-2-16,-2-7 8 16,-7-6 14-16,0 0-13 15,0 5-12-15,0 0-15 16,-16 1 12-16,-6-6 4 16,1 0-2-16,-3 0-3 15,-1-11 1-15,1-5-27 0,3-11-22 16,-2-8-47-16,10 0-78 15</inkml:trace>
  <inkml:trace contextRef="#ctx0" brushRef="#br0" timeOffset="198110.14">9460 12381 166 0,'0'0'157'16,"0"0"-103"-16,87 0-31 15,-64 0-23-15,-5 0-2 16,1 0-46-16,0 0-85 15</inkml:trace>
  <inkml:trace contextRef="#ctx0" brushRef="#br0" timeOffset="198302.34">9897 12676 487 0,'0'0'53'16,"0"0"-53"-16,0 0-20 16,0 0-30-16,0 0 9 15,0 0-133-15</inkml:trace>
  <inkml:trace contextRef="#ctx0" brushRef="#br0" timeOffset="198689.39">10174 12454 274 0,'0'0'3'16,"0"0"-3"-16,0 0-7 16,0 0 7-16,14 88 5 15,-14-61 21-15,-5 8-9 16,5 0-8-16,0-5 13 15,5 2 1-15,14-11 29 16,6 4-37-16,10-12 7 16,6-2-21-16,2-11-1 0,8 0 0 15,-4 0-3-15,-1-24 3 16,0-6 0-16,-7 0 2 16,-15 1 6-1,-5-1-16-15,-19 1 15 0,0-1-17 16,-12 3 8-16,-17-2 0 15,-12 12 0-15,-7 4 2 16,-10 13 0-16,1 0 3 16,1 8-5-16,9 8 2 15,12 3-55-15,11 0-34 16,15 3-10-16,9 2-81 16</inkml:trace>
  <inkml:trace contextRef="#ctx0" brushRef="#br0" timeOffset="198848.24">10843 12736 86 0,'0'0'320'16,"0"0"-320"-16,0 0-37 15,0 0-113-15,0 0 37 16</inkml:trace>
  <inkml:trace contextRef="#ctx0" brushRef="#br0" timeOffset="199254.46">11079 12454 325 0,'0'0'49'16,"0"0"-49"-16,0 0-11 15,0 0 11-15,16 91 21 16,-16-62-10-16,0 6 11 16,0 4 0-16,0-11 13 15,16 2-16-15,6 0 6 16,11-12-3-16,2-7-10 16,3 0-10-16,6-11 2 15,-1 0-8-15,1-16 3 16,-2-14-7-16,-6-7 8 0,-9 2-1 15,-10 0 1-15,-15 3-4 16,-2-3 4-16,-14 5-4 16,-18 0 3-16,-9 1 2 15,-5 5 2-15,-2 10 2 16,-7 3 2-16,4 11-4 16,5 0-1-16,8 0 0 15,7 6-2-15,13 7-17 16,13 4-22-16,5 1 16 15,5 6-59-15,25 1-72 16</inkml:trace>
  <inkml:trace contextRef="#ctx0" brushRef="#br0" timeOffset="199422.45">11828 12682 485 0,'0'0'50'0,"0"0"-31"16,0 0-19-16,0 0-36 16,0 0 16-16,0 0-74 15,6 0-41-15,-6 0-92 16</inkml:trace>
  <inkml:trace contextRef="#ctx0" brushRef="#br0" timeOffset="199769.58">12098 12437 374 0,'0'0'48'0,"0"0"-48"16,0 0-31-16,0 0 31 16,0 0 19-16,-17 108 5 15,6-62-5-15,6 2-10 16,5-5 22-16,0 3-4 15,21-14 15-15,3-8-34 16,9-8 2-16,5-8-10 0,3-8 0 16,2 0-3-16,9-29-2 15,-6-20 3-15,1-7 2 16,-15-3 2-16,-16 5-1 16,-16 6-1-16,-10 7-3 15,-32 6 2-15,-14 11-2 16,-12 11 3-16,-5 13-4 15,-7 0-19-15,2 5-40 16,3 19-121-16</inkml:trace>
  <inkml:trace contextRef="#ctx0" brushRef="#br0" timeOffset="201235.37">8731 13147 147 0,'0'0'164'16,"0"0"-68"-16,0 0-71 15,0 0 9-15,0 0-2 16,0 0-8-16,0 8 1 16,0-8-12-16,0 0 14 15,0 0-17-15,5 0 14 16,9-13-18-16,7 2 4 15,0-2-10-15,7 2-5 16,-7 5-5-16,-2 4 2 16,0 2 4-16,-2 2-24 0,-3 15 26 15,-9 18-18-15,-3 8 2 16,-2 5-3-16,0 6 21 16,-10 0 0-16,-6-6 0 15,-1 0 4-15,6-7-3 16,1-9 35-16,1-16-26 15,6 3 39-15,3-8-20 16,0-3 13-16,0-8-22 16,12 0-8-16,9 0-12 15,15 0-21-15,4-25 11 16,9-4-11-16,0-9 11 16,3-10-23-16,-7 0 26 15,-6 2-18-15,-4 11 23 0,-13 8 1 16,-6 11 2-16,-11 8-1 15,-5 8 4-15,0 0-8 16,0 0 5-16,0 0-10 16,0 2 16-16,-7 15-7 15,-2 7 1-15,-2 0 5 16,8 0 3-16,-2 0-8 16,5 1 10-16,0 4-11 15,0 1 7-15,11-1-2 16,6-4-7-16,-7-7 7 15,1-7-3-15,-8 2-2 16,2-7 6-16,-5-6-6 0,0 0-4 16,0 5 1-1,-19 1-7-15,-3-3 0 0,-2-3 16 16,4 0-12-16,1 0-9 16,0-9-42-16,3-2-29 15,0-7-19-15,-1 2-39 16,10-6-67-16</inkml:trace>
  <inkml:trace contextRef="#ctx0" brushRef="#br0" timeOffset="201635.48">9194 13363 67 0,'0'0'143'15,"0"0"-23"-15,131-57-27 16,-85 43-25-16,-2 7-45 16,-7-4-17-16,-1 5-6 15,-6 6-9-15,-6 0-30 16,-5 0 3-16,0 0-10 0,-11 0-30 15,0 0 14-15,-3 6 60 16,-5-1 0-16,0 1-9 16,0 1 11-16,0 10 1 15,0-4 22-15,-2 6 20 16,-6 0 0-16,5 2 2 16,-3-2-30-16,6 5 32 15,0 6-32-15,0-6 16 16,6 6-16-16,11-6-5 15,4 5-4-15,1-10-5 16,-1 3 6-16,2-9-6 16,-11 0 10-16,-3-2-9 0,-4-2 7 15,-5-7 11-15,0 1-17 16,-7 2-3-16,-16-5 0 16,-3 0-3-16,-2 0 4 15,4 0-5-15,-4-13-13 16,2-8-34-16,1-7-40 15,3-7-40-15,8 6-76 16</inkml:trace>
  <inkml:trace contextRef="#ctx0" brushRef="#br0" timeOffset="201755.47">9596 13363 25 0,'0'0'156'16,"0"0"-39"-16,122-28-1 15,-80 26-55-15,-2-4-25 0,-7 6-18 16,0 0-18-16,-4 0-23 15,1 0-70-15,-2 0-90 16</inkml:trace>
  <inkml:trace contextRef="#ctx0" brushRef="#br0" timeOffset="201910.81">10136 13532 364 0,'0'0'82'16,"0"0"-82"-16,0 0-30 0,0 0-36 16,0 0-60-1,0 0-98-15</inkml:trace>
  <inkml:trace contextRef="#ctx0" brushRef="#br0" timeOffset="202553.6">10322 13268 277 0,'0'0'129'0,"0"0"-90"16,0 0-34-16,0 0 12 15,0 0-16-15,0 0-1 16,84-65-8-16,-60 52-17 0,6 2-12 15,-3 11 15-15,-2 0-4 16,-1 11-1-16,-8 13 24 16,-2 17-3-16,-9 7 6 15,-5 6 20-15,0 5-5 16,-14-3 0-16,-5-7 18 16,5-14-23-16,4-5 29 15,5-14 8-15,5-8-11 16,0-8 11-16,0 0-13 15,8 0-15-15,16-8-19 16,11-19-6-16,7-2 0 16,0-9-2-16,5-11 2 0,0 4 2 15,-5-6-3-15,-9 15 4 16,-14 12 1-16,-5 13 4 16,-14 6-17-16,0 5 10 15,0 0-6-15,0 5-8 16,-11 12 16-16,1 7 3 15,-4 3 4-15,5-3 2 16,6 3-6-16,3 5 8 16,0-5-8-16,5 0 6 15,16 2-6-15,-3-7 3 16,4-9 2-16,-1 1-8 16,-7-3 3-16,-4-6 0 15,-6-5 0-15,-4 5 0 0,0-1-4 16,-16 0-12-16,-12 2 12 15,-10-1 7-15,0 4-5 16,-3-9 2-16,0 0-2 16,1 0-2-16,7-3-86 15,3-16-28-15,14-3-141 16</inkml:trace>
  <inkml:trace contextRef="#ctx0" brushRef="#br0" timeOffset="202691.55">10834 13292 369 0,'0'0'60'0,"0"0"12"0,115-5-47 16,-91 5-15-1,-3 0-8-15,-7 0-2 0,-3 0-23 16,-6 11-58-16,-2 2-79 16</inkml:trace>
  <inkml:trace contextRef="#ctx0" brushRef="#br0" timeOffset="203035.78">11006 13365 225 0,'0'0'132'0,"0"0"-127"16,0 0-5-16,0 0 16 16,0 0 20-16,0 0-9 0,-3 59-20 15,3-40 13 1,0-3-15-16,16 3 11 0,3 0-13 15,3 2 4-15,5-2-7 16,-3-6 0-16,4 4-1 16,-9-9 4-16,-5 3-3 15,-9-6 4-15,-3-5 2 16,-2 11-6-16,-13 2-15 16,-14 0 15-16,-8 7 9 15,-7-10-6-15,2-5-3 16,0-5 1-16,7 0 4 15,5 0-10-15,4-5-5 16,10-8-35-16,3-8-57 16,9-12-46-16,2 3-47 0</inkml:trace>
  <inkml:trace contextRef="#ctx0" brushRef="#br0" timeOffset="203158.71">11090 13395 45 0,'0'0'167'0,"0"0"-64"16,108-25-20-16,-75 20-34 15,-9 3-35-15,-1 2-14 16,-4-3-11-16,-3 3-22 16,-3 0-57-16,3 0-80 15</inkml:trace>
  <inkml:trace contextRef="#ctx0" brushRef="#br0" timeOffset="203335.6">11557 13561 493 0,'0'0'77'0,"0"0"-67"15,0 0-10-15,0 0-5 16,0 0-15-16,0 0-83 16,10-11-93-16,-12-7-34 15</inkml:trace>
  <inkml:trace contextRef="#ctx0" brushRef="#br0" timeOffset="204246.06">11593 13346 182 0,'0'0'145'15,"0"0"-87"-15,0 0-56 16,0 0-4-16,0 0 0 16,0 0-6-16,80-78-7 0,-47 54-5 15,5-6 13-15,6 6 2 16,2 9 0-16,-3 1-5 16,-7 8 10-16,-6 6-6 15,-9 11 1-15,-7 13 2 16,0 14-35-16,-14 8 38 15,0 7 6-15,0 1 7 16,-14 3-13-16,0-6 7 16,7-8 18-16,-2-8 2 15,4-16 22-15,5-5 2 16,0-12 6-16,0-2-9 16,2 0-11-16,17-2-33 15,5-18-4-15,11-4-11 16,4-11 11-16,2-3-5 15,2-2 3-15,-8 2 1 0,-7 17 1 16,-17 7 0-16,-6 9 6 16,-5 5-13-16,0 0-16 15,0 0 13-15,-11 19-1 16,-6-3 11-16,1 14 0 16,1-1 5-16,3 1 3 15,7-1-7-15,5-1 9 16,0-2-8-16,0 2 5 15,10-4-7-15,7-3 0 16,-3-3-6-16,0-4 6 16,-7-3-3-16,-2-11 7 0,-1 5-9 15,-4-5 2-15,0 0-3 16,-9 0-17-16,-15 6 20 16,-4-6 3-16,-2 0 0 15,1 0 0-15,-4 0-48 16,3 0-55-16,6-17-80 15</inkml:trace>
  <inkml:trace contextRef="#ctx0" brushRef="#br0" timeOffset="204405.41">12138 13419 315 0,'0'0'170'0,"0"0"-95"16,94-24-70-16,-63 18-2 0,-4 6-3 15,-5-2-2-15,-1 2-10 16,-4 0-72-16,2 0-61 16,-3 8-180-16</inkml:trace>
  <inkml:trace contextRef="#ctx0" brushRef="#br0" timeOffset="204739.39">12453 13419 334 0,'0'0'36'0,"0"0"-22"16,0 0-14-16,0 0-5 0,0 0 5 15,0 0 37-15,-40 29-20 16,28-18-3-16,5 8 4 16,7 0 10-16,0-3-8 15,0 3-6-15,5-3 10 16,11-3-23-16,6 6 12 15,-1-3-11-15,-2-2 5 16,-3-3-4-16,-7-6 7 16,-4-3 6-16,-5-2-2 15,0 0-14-15,0 6-16 16,-10-6 5-16,-13 5 11 16,-3 4-2-16,1-7 2 15,-2-2-8-15,2 0-32 16,4 0-52-16,4-11-50 0,7-2-51 15</inkml:trace>
  <inkml:trace contextRef="#ctx0" brushRef="#br0" timeOffset="204898.47">12521 13416 383 0,'0'0'113'0,"0"0"-43"15,106-21-43-15,-82 21-2 16,-10-6-25-16,-6 6 4 15,-5 0-4-15,2 0-22 16,-3 0-31-16,1 16-92 0,6 9-109 16</inkml:trace>
  <inkml:trace contextRef="#ctx0" brushRef="#br0" timeOffset="205055.51">12841 13615 314 0,'0'0'116'15,"0"0"-59"-15,0 0-13 16,0 0 11-16,0 0-28 16,0 0-27-16,28 9 0 15,-28-9-43-15,0 0-35 16,0 0-134-16</inkml:trace>
  <inkml:trace contextRef="#ctx0" brushRef="#br0" timeOffset="205504.33">13129 13395 307 0,'0'0'72'16,"0"0"-69"-16,0 0 10 0,0 0 29 15,0 0-26-15,0 0-16 16,22-6-11-16,-22 6 2 16,-8 16 9-16,-8 3 32 15,-1 11-24-15,6-1 4 16,6 6-4-16,5-5 31 15,0 2-26-15,5-2 18 16,19 5-10-16,6-6-10 16,6-15 10-16,5 2-18 15,4-14 28-15,-7-2-29 16,-2 0 12-16,3-4-14 16,-13-10-9-16,2-11 6 15,-9 7 3-15,-17-3-2 0,-2-1-12 16,-24 6 0-16,-27 5-50 15,-15 11-63-15,-4 16-319 16</inkml:trace>
  <inkml:trace contextRef="#ctx0" brushRef="#br0" timeOffset="206770.47">13001 13327 232 0,'0'0'44'0,"0"0"-12"15,0 0-25-15,0 0-7 16,0 0 34-16,0 0 20 15,6 0-25-15,-6 0 8 16,8 0-12-16,1 0 16 16,3 0-41-16,8 0 4 15,-3 0-1-15,-2 0-5 16,1 6 4-16,1-4 1 16,5 4 21-16,-3-6-21 15,5 5 2-15,-3 6 0 16,5-3-2-16,-2 3-3 0,1 0 3 15,-4-3-3-15,3 2 1 16,-2 4-1-16,0-3 4 16,0-3-9-16,-1 2 12 15,-2 1-13-15,-3 2 9 16,-2-2-6-16,0 3 1 16,-6-3-2-16,0 7 2 15,-3 2-9-15,-5 9-3 16,0 6-4-16,-16 8 5 15,-12 3 2-15,-12-9-10 16,-9-7-57-16,-5-11-89 16</inkml:trace>
  <inkml:trace contextRef="#ctx0" brushRef="#br0" timeOffset="207696.64">13115 13327 16 0,'0'0'10'0,"0"0"-5"15,0 0 14-15,0 0 43 16,0 0-10-16,0 0-13 16,3 0-6-16,-3 0-18 0,0 6 9 15,0 2-11-15,0-3 17 16,0 9-27-16,0-4 2 16,0 7-5-16,0-4 0 15,-3 1 0-15,-2 2 4 16,3-3-8-16,-4 12 10 15,1-4-10-15,2-2 8 16,-3-1-2-16,3 4-2 16,3-9 6-16,0 1-1 15,0-3-3-15,7 3 0 16,9-4-2-16,5 6-48 16,8-8-194-16</inkml:trace>
</inkml:ink>
</file>

<file path=ppt/ink/ink2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26T07:36:13.438"/>
    </inkml:context>
    <inkml:brush xml:id="br0">
      <inkml:brushProperty name="width" value="0.05292" units="cm"/>
      <inkml:brushProperty name="height" value="0.05292" units="cm"/>
    </inkml:brush>
  </inkml:definitions>
  <inkml:trace contextRef="#ctx0" brushRef="#br0">4633 4247 49 0,'0'0'95'15,"0"0"-73"-15,0 0 5 16,0 0 28-16,0 0-3 0,0 0-21 15,0-6-3 1,0 17-25-16,-4 16 12 0,2 19-5 16,2 18 12-16,-3 17-18 15,1 18 5-15,-1 12 10 16,1 7 2-16,-2 6 13 16,-1-6-11-16,5-5 0 15,0-14-19-15,-3-21-5 16,1-15 1-16,-3-26-16 15,1-18-40-15,-1-16-29 16,5-9-73-16</inkml:trace>
  <inkml:trace contextRef="#ctx0" brushRef="#br0" timeOffset="1169.55">6259 4215 16 0,'0'0'100'16,"0"0"-67"-16,0 0 3 16,0 0-11-16,0 0-21 15,0 0 5-15,-2 0-8 16,-17 0 18-16,-11 0 14 15,-6 0-29-15,-8 0 24 16,-12 0 9-16,-18 5 2 16,-10-3-1-16,-14 1-25 15,-2-3 19-15,-6 0-18 16,1 0 8-16,4 0-5 16,5-3 9-16,12 1-25 0,17 2 4 15,4 0 4-15,11 0-9 16,6 0 1-16,8 0 9 15,5 0-16-15,4 0 12 16,2 0-12-16,5 0 9 16,1 0-3-16,7 0 0 15,5 0 3-15,1 0-8 16,3 0 11-16,2 0-14 16,-5 0 15-16,-3 0-13 15,1 0 12-15,-4 0-9 16,3 0 3-16,0 0 0 15,3 0-2-15,-2 0 7 0,6 0-14 16,-1 0 15 0,2 0-12-16,3 0-2 0,0 0 8 15,0 0-14-15,0 0 4 16,0 0-2-16,0 0 0 16,0 2 6-16,-2 1-19 15,-5 0 24-15,2 0-9 16,-2-1 1-16,-2-2-4 15,4 0 11-15,0 3-7 16,-1 0 7-16,1-3 2 16,2 2 0-16,-2-2-6 15,1 3-8-15,2-3-4 16,2 0-60-16,0 3-68 16</inkml:trace>
  <inkml:trace contextRef="#ctx0" brushRef="#br0" timeOffset="3015.87">6283 4228 7 0,'0'0'53'16,"0"0"0"-16,0 0-27 15,0 0-9-15,0 0-9 16,0 0 4-16,-7-11-1 16,4 11-1-16,-1-2 5 15,2 2-13-15,2 0 19 16,0 0 2-16,0 0 27 0,0 0-7 16,0 0 0-1,0 0-1-15,0 0 0 0,0 0-4 16,0 0-29-16,0 0-9 15,0 10 7-15,0 15-7 16,-3 10 0-16,-2 8 9 16,3 7-6-16,-5 13-3 15,7 9 0-15,0 6 1 16,0 2-4-16,0 4 9 16,0-3-8-16,9-6 11 15,-4-5-15-15,-2-8 9 16,3-6-3-16,-6-7 0 15,5-1 3-15,-2-2 0 16,2 2-2-16,-2 1 6 0,5-1 0 16,-3-5 2-16,1-11-6 15,-1-8 6-15,-2-4-9 16,-3-10 3-16,2-2 4 16,1-2-4-16,-3-4 8 15,0 4-8-15,4 1 5 16,1 7 0-16,-3 7-7 15,6 1 3-15,-2 5-4 16,-1-3 0-16,-2-5 0 16,-1-5-3-16,2-9 10 15,-4-2-14-15,0-3 6 16,0 0-3-16,0 0 0 16,0 0 1-16,-6 0 6 0,-13 0 11 15,-8 0 4 1,-3 0-16-16,-8 0 12 0,-3 0-11 15,-5 0 26-15,-8 0-28 16,-4 0 14-16,-6 0-12 16,-4 0 5-16,-5 0-8 15,-1 0 3-15,3-8 4 16,-4 2-4-16,-1-2 3 16,-3 2-5-16,6 2 6 15,-1 0 0-15,6 2 3 16,5 2-8-16,4 0 10 15,-1 0-9-15,6 0-1 0,5 0 4 16,3 0 1-16,5 0-3 16,3 0 0-16,3 0 3 15,2 0-2-15,9 0-5 16,0 0 0-16,1 0 0 16,-1 0 0-16,3 0 4 15,-2 0-12-15,2 0 21 16,-1 0-22-16,6 0 18 15,-3 0-17-15,3 0 11 16,2 0-3-16,4 0 0 16,1 0 1-16,1 2-6 15,0 2 12-15,0 0-16 16,4-1 21-16,2-3-20 0,-1 0 15 16,3 0-9-1,0 0 4-15,0 0-2 0,0 0 1 16,0 0 6-16,0 0-14 15,0 3 17-15,0-3-21 16,0 0 11-16,0 0-5 16,0 0-3-16,0 0 7 15,0 0-3-15,0 0 2 16,0 0-3-16,0 0 2 16,0 0-3-16,0 0-4 15,0 0 9-15,3 0-20 16,6 0 13-16,-2 0-10 0,4 0 13 15,-3 0 1 1,-2-3-22-16,2-2 14 0,-3-1-17 16,1 1 26-16,-1 0-31 15,-2-3 27-15,-1-3-7 16,2-2 5-16,-4-6-2 16,0 0 10-16,0-5-6 15,0 2 14-15,-4 0-13 16,2 4 13-16,-1 4-6 15,1 7 6-15,2 1-14 16,0 1-3-16,0 1-78 16,-3 4-123-16</inkml:trace>
  <inkml:trace contextRef="#ctx0" brushRef="#br0" timeOffset="3921.06">4516 5707 19 0,'0'0'123'16,"0"0"-55"-16,0 0-2 15,0 0-2-15,0 0-7 16,0 0-25-16,10-3 12 15,-10 3-30-15,0 0 7 16,0 0-14-16,0 16-2 16,-8 11 6-16,-11 8-11 15,-11 6 14-15,-3 10-8 16,-4 2 19-16,-6 7-14 16,-1 1 12-16,3 2-8 0,0-5 8 15,3-1-6-15,5-9-11 16,9-7 8-16,3-9-13 15,7-5 6-15,7-8 1 16,0-14-15-16,7-5 7 16,0 0-6-16,0 0-32 15,9-3-19-15,15-10-110 16,9 0-72-16</inkml:trace>
  <inkml:trace contextRef="#ctx0" brushRef="#br0" timeOffset="5555.05">6344 5629 110 0,'0'0'62'0,"0"0"-62"15,0 0 0-15,0 91 7 16,-12-42 12-16,-9 7-6 15,-4 9 21-15,-4 10-19 16,-2 0 13-16,1 1-8 16,4-3 9-16,-4-10-19 15,-1-3 15-15,5-9-12 16,-2-8 5-16,7-8 11 16,2-11-14-16,5-10 21 15,6-4-23-15,2-7 19 16,4 0-7-16,-1-3 7 15,3 0-11-15,-5 0-12 0,5 0-3 16,-4 0 0-16,-6 0-12 16,-1 0 14-16,-6-3-12 15,-6-5 8-15,-10 3-2 16,-5 5 3-16,-4 0-5 16,-8 0 5-16,-5 0-2 15,-5 3 23-15,-3 7-15 16,-1-2 11-16,-1 3-16 15,2-1 10-15,1-4-15 16,2-1 19-16,3-2-10 16,0-3 11-16,-3 0-12 15,3 0-7-15,3 0 21 16,0-3-20-16,10 1 16 0,3-3-18 16,3 1 11-1,8 2-8-15,-2 2 16 0,5 0-18 16,-1 0 1-16,2 0 13 15,-4 0-11-15,2 0-3 16,4 2 10-16,3 2-17 16,-7 1 15-16,6-3-3 15,1 1-2-15,-2-3-5 16,2 3 10-16,-3-3-2 16,-1 0 4-16,3 0-6 15,1 0 1-15,2 0 3 16,0 0-8-16,5 0 0 15,1 0 0-15,2 0-1 16,0 0 3-16,0-3-8 0,3 3 12 16,2-3-19-1,-2 3 24-15,3 0-24 0,3 0 19 16,-5 0-12-16,2 0 5 16,0 0-1-16,-1-2 0 15,4 2 4-15,-1 0-12 16,-2 0 19-16,-1 0-22 15,1 0 22-15,0 0-19 16,-2 0 11-16,5 0-3 16,-3 0 0-16,0 0 0 15,-4 0-6-15,4 0 17 16,-6 0-20-16,3 0 21 16,-1 0-23-16,-3 0 17 0,0 0-10 15,1 0 5 1,1 0-1-16,-1 0 0 0,5 0 4 15,-5 0-14-15,6 0 21 16,-1 0-20-16,3 0 17 16,-2 0-14-16,5 0 10 15,-5 0-5-15,5 0 1 16,0 0 0-16,0 0-4 16,0 0 12-16,0 0-17 15,0 0 23-15,0 0-25 16,0 0 21-16,0 0-15 15,0 0 10-15,0 0-5 16,0 0 8-16,0-3-1 0,0-8 4 16,5-2-9-16,9-1-4 15,0-2-49-15,5 3-45 16,2-4-97-16,1 4-82 16</inkml:trace>
  <inkml:trace contextRef="#ctx0" brushRef="#br0" timeOffset="8951.19">3964 7102 149 0,'0'0'152'0,"0"0"-111"16,0 0 8-16,0 0 2 15,0 0 3-15,0 0-38 16,0 0 26-16,6 3-14 15,-6 8 25-15,5 5-17 16,-2 17-10-16,2 12-1 16,1 12-16-16,-3 10 6 0,2 5-7 15,0-5-16-15,-1-2-5 16,-4-17-6-16,0-10-57 16,0-11-17-16,-4-16-76 15,1-11-125-15</inkml:trace>
  <inkml:trace contextRef="#ctx0" brushRef="#br0" timeOffset="9339.01">4065 7356 195 0,'0'0'200'0,"0"0"-121"15,0 0 6-15,0 0-43 0,0 0-16 16,0 0-25-16,7 67 5 15,-7-43 8-15,0-3-14 16,4-2 23-16,4 0-20 16,1-6 31-16,1-2-33 15,6-5 15-15,3-6-16 16,2 0-2-16,2 0-5 16,3-17-2-16,-7-7 8 15,-2-5-24-15,-3-3 25 16,-12-1-22-16,-2 3 21 15,0 4-22-15,-7 2 20 16,-10 7 3-16,-4 4 0 0,-7 7 6 16,-2 6-1-1,-5 0 24-15,-3 6-24 0,3 13-10 16,4-1-5-16,7 4-14 16,5-3-17-16,11 0-11 15,8-1-38-15,0 1-48 16,19-3-134-16</inkml:trace>
  <inkml:trace contextRef="#ctx0" brushRef="#br0" timeOffset="9518.66">4483 7544 516 0,'0'0'186'16,"0"0"-138"-16,0 0 12 0,0 0-17 15,0 0-41-15,0 0-2 16,11 0-72-16,-11-11-39 16,0-3-103-16,0 1-213 15</inkml:trace>
  <inkml:trace contextRef="#ctx0" brushRef="#br0" timeOffset="9888.04">4581 7336 268 0,'0'0'152'0,"0"0"-77"15,0 0-10-15,0 0-5 16,0 0-2-16,0 0-34 16,0-19 15-16,0 38-38 15,0 14 7-15,0 4 2 0,0 6-15 16,3 0 5-16,2-5-5 15,0 0-28-15,1-9-49 16,-6-7-17-16,5-12-87 16,-2-7-141-16</inkml:trace>
  <inkml:trace contextRef="#ctx0" brushRef="#br0" timeOffset="10266.14">4714 7347 150 0,'0'0'131'0,"0"0"-69"16,0 0 14-16,0 0 6 0,0 0-37 16,0 0-38-1,16 65 10-15,-16-33-4 0,0-3 31 16,5-1-33-16,1-4 23 16,2-5-17-16,3-3 9 15,3-3-4-15,7-11-20 16,3-2-2-16,7 0-20 15,6-2 17-15,1-20-13 16,-2-4 15-16,-1-1-27 16,-13 2 21-16,-5 1-19 15,-12 3 18-15,-5 5 1 16,-11-1-13-16,-13 10 14 16,-12-7 6-16,-5 11 7 15,0 3-7-15,1 0 11 16,2 0-10-16,8 0-2 0,9 9-12 15,4 1-19-15,9 6-33 16,8 1-53-16,0 7-24 16,13 0-103-16</inkml:trace>
  <inkml:trace contextRef="#ctx0" brushRef="#br0" timeOffset="10456.98">5244 7525 232 0,'0'0'300'0,"0"0"-161"0,0 0-87 15,0 0 28-15,0 0-43 16,0 0-30-16,29-3-7 16,-29 0-43-16,0-4-74 15,0-7-62-15,-5-2-80 16</inkml:trace>
  <inkml:trace contextRef="#ctx0" brushRef="#br0" timeOffset="14669.62">5520 7334 98 0,'0'0'52'0,"0"0"-21"0,0 0 26 15,0 0-28-15,0 0-8 16,0 0 4-16,0 0-13 16,6 5 14-16,-6-5 2 15,0 0 14-15,0 0-11 16,0 0 20-16,0 0-25 16,0 0 8-16,0 0-11 15,0 0-1-15,0 0-1 16,0 0-16-16,0 0 11 15,0 0-11-15,0 0-5 16,0-3 10-16,0-5-13 0,0-3 6 16,0-2-2-1,0 0-1-15,-2 2 1 0,-5 0-5 16,5 6 11-16,-1 2-17 16,3 3 20-16,0 0-17 15,0 0 14-15,0 19 9 16,0 11-2-16,0 13-3 15,0-1-10-15,0 4 6 16,0-3-14-16,0-2 2 16,0-6 2-16,5-9-48 15,-5-9-23-15,0-6-91 16,0-11-86-16</inkml:trace>
  <inkml:trace contextRef="#ctx0" brushRef="#br0" timeOffset="14856.34">5677 7560 370 0,'0'0'223'0,"0"0"-154"15,0 0-45-15,0 0-9 16,0 0-15-16,0 0-56 15,0-11-128-15</inkml:trace>
  <inkml:trace contextRef="#ctx0" brushRef="#br0" timeOffset="16319.25">5838 7356 126 0,'0'0'168'16,"0"0"-83"-16,0 0-36 16,0 0 4-16,0 0-29 15,0 0-21-15,6-41 2 16,-6 22 0-16,0 3 29 0,0 0-12 15,0 8 29-15,0 8-21 16,0 0 19-16,0 0-14 16,0 0 12-16,0 16-15 15,0 19-25-15,5 16-7 16,1 8-19-16,-1 6-3 16,0-3-73-16,-3-3-7 15,2-5-109-15</inkml:trace>
  <inkml:trace contextRef="#ctx0" brushRef="#br0" timeOffset="17634.02">3783 8442 109 0,'0'0'142'0,"0"0"-76"16,0 0-11-16,0 0 45 16,0 0-31-16,0 0-8 15,0-25-24-15,2 12-4 0,6-3-13 16,3-3-18-16,3 0-4 15,2 3 11-15,3 3-20 16,-2 2-1-16,4 5 12 16,-2 6-29-16,-3 0 2 15,1 0-1-15,2 6 4 16,-6 13 1-16,-2 8-12 16,-5 5 28-16,-1 3 0 15,-5 8 0-15,0-3 14 16,-5 3 3-16,-12-13 4 15,-1 2-1-15,1-13 6 16,1 2 2-16,2-15 8 0,6-4-6 16,2 1 23-1,6-3-23-15,0 0 45 0,0 0-16 16,0 0 12-16,9 0-17 16,7 0-28-16,3-3-19 15,3 1-4-15,2-4 2 16,-2-5-33-16,2 1-15 15,-2 2-59-15,-4-9 7 16,3-1-54-16,-6-1-70 16</inkml:trace>
  <inkml:trace contextRef="#ctx0" brushRef="#br0" timeOffset="17972.58">4166 8417 89 0,'0'0'125'0,"0"0"-50"0,0 0-18 15,0 0 7-15,0 0-42 16,0 0 35-16,-17 19-27 16,6-2 6-16,3 4-24 15,6 0 4-15,2 4 1 16,0-1-8-16,5-2 11 16,9-1-15-16,-2 0-5 15,9-2 10-15,-6-6-19 16,-2-2 11-16,1 0-4 15,-9-5-6-15,2-4 8 16,-7-2-2-16,0 6-5 16,0-6 5-16,-14 0 4 0,-8 0 25 15,-5 0-15-15,-1 0 12 16,-1 0-20-16,-1-8 6 16,3-3-10-16,5 0-10 15,5-2-20-15,5-4-50 16,3 4-46-16,9-6-91 15</inkml:trace>
  <inkml:trace contextRef="#ctx0" brushRef="#br0" timeOffset="18135.32">4070 8533 163 0,'0'0'182'16,"0"0"-105"-16,0 0 12 15,0 0-26-15,96-51-12 0,-67 40-33 16,-2-2-11-16,-3 4-7 15,1 4-11-15,-6 3-28 16,3-6-72-16,-6 8-45 16,1-3-177-16</inkml:trace>
  <inkml:trace contextRef="#ctx0" brushRef="#br0" timeOffset="18654.68">4426 8423 147 0,'0'0'89'15,"0"0"-48"-15,0 0 3 16,0 0 14-16,0 0-43 16,0 0 11-16,-22 13 6 0,14 4 3 15,1 1-24 1,0 1 7-16,7 0 0 0,0-1-7 15,0 4-3-15,14 2-5 16,3 1 0-16,1-12 4 16,-1 6-14-16,-1-9 4 15,-6 1 1-15,-1-3 4 16,-6-5-2-16,-1-3 6 16,-2 0-2-16,0 0-8 15,-5 0 9-15,-19 0 14 16,-6 0-11-16,0 0 19 15,-3-11-21-15,0 0-6 0,7-2-2 16,-2-6-22 0,4 1-19-16,5 1-59 0,8-7 2 15,3 6-124-15</inkml:trace>
  <inkml:trace contextRef="#ctx0" brushRef="#br0" timeOffset="18803.25">4293 8471 148 0,'0'0'154'0,"0"0"-52"15,0 0 0-15,106-48-46 16,-76 37-3-16,-6-2-38 16,-5 7-4-16,0 1-11 15,-3 5-10-15,0 0-42 16,1 0-45-16,-1 0-68 16,1 16-66-16</inkml:trace>
  <inkml:trace contextRef="#ctx0" brushRef="#br0" timeOffset="18961.14">4730 8579 66 0,'0'0'437'0,"0"0"-308"16,0 0-87-16,0 0-5 16,0 0-29-16,0 0-8 15,21 5-26-15,-21-13-98 16,0-6-150-16</inkml:trace>
  <inkml:trace contextRef="#ctx0" brushRef="#br0" timeOffset="19766.89">4836 8447 6 0,'0'0'287'16,"0"0"-198"-16,0 0-35 0,0 0 18 15,0 0-17-15,0 0-53 16,9-35-4-16,-2 19-1 16,7 2-1-16,2 3-14 15,1 4 15-15,2 1-13 16,-3 6 6-16,0 0-3 16,-5 6 0-16,2 12-12 15,-4 7 1-15,-4 4 20 16,-2 6 3-16,-3 0-9 15,0 3 20-15,0-6-12 0,-3-5 4 16,-2-3 15 0,1-5 10-16,2-8-2 0,2-9 23 15,0-2-12-15,0 0 24 16,0 0-32-16,9 0-28 16,7-8-7-16,3-8-7 15,0-8-10-15,5-3 0 16,4-2 3-16,2-6-13 15,-4 0 20-15,2-1-26 16,-9 7 31-16,-3 8 4 16,-8 4-4-16,-3 12 18 15,-5 3-9-15,0 2 3 16,0 0 2-16,0 0-5 16,0 0 7-16,0 7-6 15,-5 7 0-15,0 7 23 0,0 4-22 16,5-1 4-1,0-5-2-15,0 5-3 0,5-6 3 16,5 4-1-16,4-5-6 16,-6 1 13-16,3-4-20 15,-3-7 13-15,-5-1-14 16,-1-3 21-16,-2-3-19 16,0 0 9-16,0 0-8 15,-11 0 8-15,-10 0 17 16,-3 0 5-16,-9 0-15 15,5 0-12-15,2 0 9 16,4 0-8-16,-3-3-51 16,6-5-68-16,5-8-137 0</inkml:trace>
  <inkml:trace contextRef="#ctx0" brushRef="#br0" timeOffset="19945.14">5170 8420 305 0,'0'0'89'0,"0"0"-15"16,0 0-18-16,98-40 22 15,-79 31-49-15,-3 4-23 16,-2 3-6-16,2-6-30 16,-3 8-39-16,1-3-66 15,0 3-55-15</inkml:trace>
  <inkml:trace contextRef="#ctx0" brushRef="#br0" timeOffset="20316.25">5420 8377 36 0,'0'0'215'16,"0"0"-117"-16,0 0-69 16,0 0 1-16,0 0-9 15,0 0 9-15,-14 54-16 16,9-38-12-16,2 3 17 15,3-3-13-15,0 3 20 16,0 5-23-16,6-5 17 16,10-3-17-16,1 3 0 0,-1 0 0 15,-1-12-2-15,-1 2 8 16,-5-1-4-16,-7-8 17 16,1 0-11-16,-3 0-1 15,0 5-10-15,-3-5 0 16,-16 3 0-16,-11 2 30 15,0-2-7-15,1-3-20 16,-1 0-3-16,8 0 7 16,3 0-14-16,3-11-27 15,5-5-1-15,3 3-37 16,2-12-18-16,6 1-38 16,0 0-75-16</inkml:trace>
  <inkml:trace contextRef="#ctx0" brushRef="#br0" timeOffset="20455">5338 8449 61 0,'0'0'153'0,"0"0"-1"16,0 0-43-16,90-37-19 16,-62 26-42-16,-2 3 13 15,-3 3-48-15,-2 5-4 16,-7 0-9-16,-6 0-7 16,-1 0-46-16,4 0-35 15,1 13-82-15,-2 6-104 16</inkml:trace>
  <inkml:trace contextRef="#ctx0" brushRef="#br0" timeOffset="20650.18">5735 8651 439 0,'0'0'197'0,"0"0"-168"16,0 0 8-16,0 0 5 15,0 0-19-15,0 0-23 16,0 0-30-16,0-13-50 16,0 2-140-16,0-8-217 15</inkml:trace>
  <inkml:trace contextRef="#ctx0" brushRef="#br0" timeOffset="21487.9">6224 8598 516 0,'0'0'139'0,"0"0"-113"15,0 0-26-15,0 0 1 16,0 0-3-16,0 0-28 0,10-8-23 15,-10 2-103-15,0 1-151 16</inkml:trace>
  <inkml:trace contextRef="#ctx0" brushRef="#br0" timeOffset="22032.85">6436 8447 176 0,'0'0'125'0,"0"0"-70"15,0 0-10-15,0 0 0 16,0 0 15-16,0 0-46 16,21-13 8-16,-21 13-16 15,0 0 1-15,0 2-6 0,0 11 8 16,0 9 22-1,2-3-18-15,7 0 28 0,1-1-35 16,4 4 5-16,3-9-3 16,2-2-9-16,-1-5 1 15,5-4 0-15,-4-2 0 16,2-5 0-16,-2-19-8 16,0-8 16-16,-7 2-18 15,-7-7 20-15,-5 9-5 16,0 15 0-16,-22-3-1 15,-13 16-4-15,-9 5 16 16,-10 28-8-16,-8 12-8 0,-4 7-15 16,6 1-75-1,6-10-69-15,11-2-269 0</inkml:trace>
  <inkml:trace contextRef="#ctx0" brushRef="#br0" timeOffset="43333.07">14582 6277 18 0,'0'0'63'0,"0"0"-1"16,0 0 14-16,0 0-14 15,0 0-3-15,-24-81-21 16,21 76 0-16,3 3-4 16,0 2-21-16,0 0 11 15,0 0-16-15,-4 0 17 16,4 2-19-16,0 22 4 0,0 11-5 16,0 11 3-16,0 13 5 15,12 22-10-15,-5 15 13 16,5 17-15-16,-1 14 23 15,-1 2-21-15,1 5 9 16,-5-7-10-16,-4-9 12 16,-2-27-1-16,0-15-8 15,0-22-5-15,0-17 4 16,0-15-12-16,-2-14-13 16,2-8-10-16,0-8-85 15,0-22-18-15,0-18-29 16</inkml:trace>
  <inkml:trace contextRef="#ctx0" brushRef="#br0" timeOffset="44331.89">16057 6223 23 0,'0'0'47'16,"0"0"19"-1,0 0-4-15,0 0 4 0,0 0-13 16,0 0-7-16,45-16 14 15,-42 16-15-15,-3 0 7 16,0 0-31-16,0 0-21 16,-13-3 7-16,-22 3-7 15,-17-2 29-15,-25 2-19 16,-22 0 18-16,-16 0-22 16,-15 0 12-16,-1 0-13 15,4 0-10-15,10 2 10 16,6 7-8-16,13-4 5 0,8 3-4 15,6 3 2 1,11-3-5-16,10 3 3 0,15 0-2 16,4-4-3-16,6-4 14 15,6-3-8-15,1 0 6 16,5 0-7-16,1 0 2 16,3 0 0-16,3 0 0 15,0 0 4-15,1 0-8 16,-1 0 13-16,2 0-16 15,1 0 14-15,-3 0-14 16,5-3 10-16,3-2-3 16,1 3 0-16,1-2 1 15,9 4-5-15,0 0 1 16,0 0 0-16,0 0-18 16,0 0-19-16,16 4-52 0,10 3-27 15,5 1-51-15</inkml:trace>
  <inkml:trace contextRef="#ctx0" brushRef="#br0" timeOffset="45651.17">16100 6228 37 0,'0'0'39'16,"0"0"42"-16,0 0 11 15,0 0-8-15,0 0-14 16,0 0-15-16,5-34 0 15,-5 34-19-15,0 0-9 16,0 13-21-16,0 19 15 16,0 11-17-16,0 16-2 15,0 14-1-15,0 13 3 16,0 11-3-16,0 3 2 16,3 2-5-16,0-5 9 0,-1-6-14 15,-2-8 14 1,3-2-9-16,-3-8 2 0,2-4 0 15,1-6-5-15,3-7 11 16,-6-8-8-16,3-10 9 16,-3-3-12-16,0-11 12 15,0-8-9-15,0-8 5 16,0-3-5-16,0-5 2 16,0 0-10-16,0 0 9 15,-5 0 1-15,-9 0 6 16,-5 0-6-16,-4-2 9 15,-3-7-3-15,-2 2-3 0,-5-4-1 16,2 3-2-16,-8 3 1 16,-4-1 1-16,-4 6-4 15,-9-2 11-15,-3 2-16 16,-4 0 14-16,3 0-14 16,0 0 9-16,1-3-4 15,-4 0-5-15,4-2 5 16,-2-1-1-16,4 1 0 15,6 3-1-15,8-2 8 16,4 4-8-16,7 0 6 16,2 0-7-16,2 0 10 15,5 0-4-15,-3 0-1 16,5 0 0-16,2 0 6 0,5 0-1 16,2 0-2-1,0 0 1-15,-2 0-1 0,7 0 5 16,-2 0-7-16,1 4-1 15,-3-4 3-15,0 0-3 16,-2 2 2-16,-1-2-4 16,0 0 6-16,-2 0-7 15,6 0 9-15,-1 0-12 16,3 0 8-16,-3 0-2 16,2 0 0-16,4 0 1 15,-3 0-2-15,5 0 6 16,-2 0-5-16,2 0 4 15,3 0-5-15,-3 0 7 16,3 0-12-16,-2 5-4 0,-4-2-18 16,-2 5-22-16,-6 0-63 15,4 3-90-15</inkml:trace>
  <inkml:trace contextRef="#ctx0" brushRef="#br0" timeOffset="46365.63">14666 7482 143 0,'0'0'161'0,"0"0"-106"0,0 0-20 16,0 0 25-16,0 0-20 15,0 0 4-15,8 19-23 16,-8 5-8-16,0 13-12 15,-10 17 9-15,-18 16-6 16,-2 14 1-16,-6 7 6 16,-4 5-8-16,-7 1 6 15,-3-8-6-15,-5 0-3 16,3-17 11-16,9-7-15 16,8-14 8-16,5-13-8 15,13-11 4-15,5-14-18 16,8-8-19-16,4-5-39 15,4-2-41-15,25-17-160 16</inkml:trace>
  <inkml:trace contextRef="#ctx0" brushRef="#br0" timeOffset="47159.78">16090 7590 168 0,'0'0'77'0,"0"0"-27"16,0 0 44-1,0 0-18-15,0 0-23 0,0 0-26 16,5-6 11-16,-5 6-17 15,0 0 10-15,0 2-27 16,0 20 10-16,-12 10-4 16,-7 25 1-16,-5 10 1 15,-6 17-10-15,-3 7 3 16,-2 3 5-16,-5 5-16 16,-2-7 11-16,2-4-10 15,0-12 5-15,-2-6-2 16,11-8 0-16,3-9-6 15,6-10 8-15,9-8-1 16,-1-5-8-16,6-11 11 0,2-8-6 16,3-4-14-16,3-3-17 15,0-4-56-15,0 0-98 16</inkml:trace>
  <inkml:trace contextRef="#ctx0" brushRef="#br0" timeOffset="48322.13">15679 8759 130 0,'0'0'81'16,"0"0"-54"-16,0 0 35 16,0 0 28-16,0 0-26 15,0 0-13-15,40 11-12 16,-40-11-29-16,0 0-10 16,-12 0 11-16,-24 0-11 15,-15-3 22-15,-15-5 5 16,-4-3-14-16,-20-2 15 0,-8 0-17 15,-5-4 8 1,-6 4 0-16,6-3-19 0,5 2 43 16,8 3-38-16,3 4-4 15,14 1 4-15,5-2-8 16,14 5 6-16,5-2-3 16,9-3 0-16,2 2 2 15,3 1-7-15,9 0 13 16,3-6-13-16,4 5 14 15,5 1-16-15,2 2 9 16,7 3-3-16,0 0 1 16,3 0 0-16,-2-5-3 15,2 5 9-15,-1 0-15 16,3-2 19-16,-2 2-17 16,2 0 14-16,0 0-8 0,0 0 5 15,0 0-1-15,0 0-3 16,0 0 4-16,0 0-10 15,0 0 15-15,0 0-19 16,0 0 17-16,-3 0-17 16,-2 0 14-16,-1 0-5 15,-2 0 1-15,-3 0 0 16,1 0-1-16,1 0 6 16,1 0-15-16,0 0 20 15,0 2-20-15,-3-2 19 16,3 0-15-16,-3 0 9 15,-1 0-3-15,5 0 0 0,4 0 1 16,1 0-5-16,-2 0 11 16,4 0-14-16,0 0 19 15,0 0-24-15,0 0 12 16,0 0-13-16,0 0-46 16,0 0-28-16,0 0-65 15,6 5-143-15</inkml:trace>
  <inkml:trace contextRef="#ctx0" brushRef="#br0" timeOffset="49449.2">13973 9033 85 0,'0'0'325'15,"0"0"-228"-15,0 0-43 16,0 0 1-16,0 0 9 15,0 0-49-15,3 49-14 16,3-12 4-16,-3 11-3 0,-1 12 6 16,-2-1-7-16,3 3 3 15,-3-3 4-15,0-13-16 16,0-9-16-16,0-24-48 16,-5-13-65-16,-7 0-61 15,2-24-44-15</inkml:trace>
  <inkml:trace contextRef="#ctx0" brushRef="#br0" timeOffset="49822.81">13995 9192 92 0,'0'0'141'15,"0"0"-35"-15,0 0-4 16,0 0-5-16,0 0-26 16,0 0-34-16,30 18-16 0,-28 15-21 15,5 4 21-15,-2-7-7 16,0 2 13-16,4-5-11 15,1-2 2-15,-1-12 6 16,4-2-15-16,0-3 8 16,-2-8-16-16,6 0 12 15,-1 0-10-15,3-14-6 16,2-4 1-16,-2-7-1 16,-2 1 0-16,-6 5-6 15,-8 3 5-15,-3 5-4 16,0-2 4-16,0 2-3 15,-14 3 3-15,-5 3-3 0,-5-6 3 16,-6 9 1-16,-1 2-1 16,-1 0 3-16,5 0-15 15,2 7 5-15,10 1-37 16,1 3 19-16,12 5-41 16,2-5-7-16,0 8-59 15,5-6-74-15</inkml:trace>
  <inkml:trace contextRef="#ctx0" brushRef="#br0" timeOffset="49994.42">14460 9412 360 0,'0'0'201'0,"0"0"-100"15,0 0-26-15,0 0-24 0,0 0-22 16,0 0-29-16,27 0-9 15,-27 0-61-15,0 0-65 16,0 0-118-16</inkml:trace>
  <inkml:trace contextRef="#ctx0" brushRef="#br0" timeOffset="50738.71">14680 9178 136 0,'0'0'163'0,"0"0"-98"16,0 0-23-16,0 0 41 16,0 0-21-16,0 0-10 15,0 11-38-15,0 16 4 16,0 13-17-16,-3 9 12 0,0 4-5 16,3 7-8-1,0-7 7-15,0 1-5 0,0-13-4 16,0-15-31-16,0-15-35 15,0-11-100-15,0 0-105 16</inkml:trace>
  <inkml:trace contextRef="#ctx0" brushRef="#br0" timeOffset="51105.93">14756 9291 42 0,'0'0'150'15,"0"0"-54"-15,0 0 7 16,0 0 0-16,0 0-29 15,0 0-47-15,21 6-14 16,-19 18-8-16,-2 3 10 0,0 0-2 16,0-3 9-16,4 0-7 15,4-5 3-15,-3-8-2 16,4 2-10-16,5-2 7 16,2-11-6-16,3 0-5 15,0 0 2-15,2 0-8 16,3-16 5-16,1-9-2 15,-6 1-3-15,0 0-1 16,-11-6 3-16,-5 6-13 16,-3 0 13-16,0 5-14 15,-8 8 15-15,-14-2-13 16,-6 8 14-16,-1 5-7 16,-6 0 6-16,0 5-9 0,2 8-14 15,0 1-11 1,8 2-35-16,10-5-22 0,4 2-56 15,11 1-65-15</inkml:trace>
  <inkml:trace contextRef="#ctx0" brushRef="#br0" timeOffset="51338.33">15258 9514 601 0,'0'0'115'0,"0"0"-94"16,0 0 20-16,0 0-34 16,0 0-7-16,0 0-48 15,0 0-34-15,-5 0-101 16,5-5-132-16</inkml:trace>
  <inkml:trace contextRef="#ctx0" brushRef="#br0" timeOffset="52000.7">15540 9345 64 0,'0'0'200'15,"0"0"-147"-15,0 0-11 16,0 0 65-16,0 0-17 16,0 0-32-16,-14 0 0 15,14 0-15-15,0-5 7 16,0-9-27-16,7 4-9 15,3-7-14-15,1 4 0 16,6-3-5-16,1 8-9 16,1-3 6-16,3 9-5 15,-1 2 12-15,2 0-28 16,-7 18 22-16,-6 9-15 16,-3 2 16-16,-7 12-1 0,0-6 7 15,0 0-3 1,-12-3 6-16,1 3 1 0,-2-11-2 15,5-5 23-15,0-8-8 16,4-9 33-16,4 1-5 16,0-3 19-16,0 0-2 15,0 0-8-15,14 0-10 16,2 0-40-16,6 0-8 16,3-5-1-16,-4-1 3 15,3 1-29-15,4-3 2 16,-7 0-39-16,2 5-35 15,-8-10-13-15,2 4-18 0,-1 2-60 16,0 1-137 0</inkml:trace>
  <inkml:trace contextRef="#ctx0" brushRef="#br0" timeOffset="52173.63">16034 9442 553 0,'0'0'117'16,"0"0"-84"-16,0 0 11 16,0 0-36-16,0 0-8 15,0 0-37-15,6 0-22 16,-6 0-80-16,0-6-82 0</inkml:trace>
  <inkml:trace contextRef="#ctx0" brushRef="#br0" timeOffset="52487.05">16330 9270 375 0,'0'0'118'16,"0"0"-43"-16,0 0 22 15,0 0 6-15,0 0-36 16,0 0-23-16,-5 40-42 16,5 8-2-16,0 12-8 15,-2 12-19-15,-1-7-15 16,-3 2-46-16,-4-8-22 15,-2-10-96-15,2-9-194 16</inkml:trace>
  <inkml:trace contextRef="#ctx0" brushRef="#br0" timeOffset="54465.14">13529 10246 305 0,'0'0'167'0,"0"0"-133"15,0 0-24-15,0 0 3 16,0 0 6-16,0 0-18 0,64-86 1 16,-41 67-4-16,-2 8 5 15,0 6-7-15,1 5 8 16,-3 0-4-16,1 5 2 16,-4 9 5-16,-1 7 0 15,-6 6 0-15,-4 2-5 16,-5 7-2-16,0-7 6 15,-2 1-6-15,-12-1 13 16,-3 1-12-16,1-6 22 16,-3-5-5-16,7 0 19 15,0-8-9-15,7-6 5 16,1-5 11-16,4 0-11 16,0 0 26-16,0 0-15 0,0 0 17 15,17-5-37-15,5-9-21 16,11-2-3-16,-1-8-1 15,9-6-9-15,0-5-13 16,3-2-7-16,-4-6-27 16,-5 8 30-16,-8-6-25 15,-5 9 6-15,-5 8 3 16,-7 2 14-16,-1 11 7 16,-4 9 17-16,-5 2 5 15,2 0 0-15,-2 0 29 16,0 0-11-16,0 0-2 15,0 13-12-15,-10 9 3 0,-6-1-6 16,2 9 1-16,3-3 1 16,3-1 0-16,2-1 11 15,6-1-13-15,0 3 17 16,0-8-15-16,9 0 8 16,2-6-11-16,1-2 21 15,-3-6-14-15,-1-5 5 16,-2 0 3-16,-3 0-11 15,-3 0 0-15,0 0-1 16,0 0-6-16,-3 0-13 16,-13 0 15-16,-7 0 2 15,2 0 2-15,2 0-3 16,-3 0-6-16,1 0-11 0,-2-5-37 16,7-3-2-1,3-3-50-15,5-5-59 0,5 2-88 16</inkml:trace>
  <inkml:trace contextRef="#ctx0" brushRef="#br0" timeOffset="54645.27">14006 10203 251 0,'0'0'141'16,"0"0"-47"-16,0 0-12 15,103-19-7-15,-70 8-41 16,2 9-26-16,-2-1-8 0,0-3-12 15,-4 4-44 1,-4 2 12-16,-4-6-38 0,-2 6-40 16,-5 0-34-16,0 0-4 15</inkml:trace>
  <inkml:trace contextRef="#ctx0" brushRef="#br0" timeOffset="54953.99">14408 10160 19 0,'0'0'115'15,"0"0"-8"-15,0 0-36 16,0 0-25-16,0 0-9 15,0 0 21-15,-24 48 9 16,1-24-31-16,2 1-10 16,4 4-2-16,5-5-5 15,3 1-10-15,4-1 6 16,5 0-7-16,0-2-3 16,3-4 8-16,10 1-13 0,0-8 7 15,3 2-3-15,-7-13 10 16,-4 6-11-16,-2-6 20 15,-3 0-10-15,0 0-5 16,0 0-8-16,-5-6 0 16,-12-7 2-16,-4 2 1 15,-4-2-5-15,1-4 2 16,5 4-1-16,0 2-47 16,3-2-24-16,4-3-57 15,5-3-50-15,4 3-97 16</inkml:trace>
  <inkml:trace contextRef="#ctx0" brushRef="#br0" timeOffset="55110.99">14394 10184 356 0,'0'0'151'16,"0"0"-122"-16,103-35 18 15,-77 30-20-15,-8 2-22 16,-4 3-5-16,-4 0-52 15,4 0-46-15,-2 19-99 16</inkml:trace>
  <inkml:trace contextRef="#ctx0" brushRef="#br0" timeOffset="55282.02">14664 10359 526 0,'0'0'116'0,"0"0"-102"16,0 0-12-16,0 0-2 16,0 0-38-16,0 0-86 15,13 16-230-15</inkml:trace>
  <inkml:trace contextRef="#ctx0" brushRef="#br0" timeOffset="56282.07">14880 10227 136 0,'0'0'227'0,"0"0"-164"16,0 0-17-16,0 0 36 16,0 0-14-16,0 0-26 15,-14 0-6-15,14-13-15 16,0 2-17-16,14-2-8 16,3-4-5-16,4 6 9 15,2 3-19-15,-2 8 7 16,-2 0-18-16,-3 8 13 15,-8 20 0-15,-2 9 0 16,-3-2 14-16,-3 2 2 16,0-1-1-16,0-7 4 15,0 1 13-15,-5-6-10 16,1-8 21-16,1-2-4 16,3-9 3-16,0-5 4 15,0 0-6-15,0 0-6 0,12 0-14 16,4-11-6-16,3-2-19 15,-3-11 16-15,6 2-13 16,2-8 11-16,1 1-3 16,1 2 1-16,-3-3 7 15,-4 6 2-15,-5 2-7 16,-7 15 16-16,-2 1-11 16,-5 6 8-16,0 0-3 15,0 0 9-15,0 0-5 16,0 11-6-16,0 8 0 15,0 0-7-15,0 10 15 16,3-5-16-16,8 6 15 0,1-6-16 16,-2 0 15-16,4-5-9 15,-3-3 3-15,-1-2 0 16,-6-9 0-16,-2 1 6 16,-2-6-9-16,0 0 6 15,0 0-5-15,-19 0 4 16,-6 0 15-16,-1 0-8 15,1-11 2-15,3 3-11 16,3-3 0-16,3 0-30 16,2-2-35-16,0-6-35 15,7-3-129-15</inkml:trace>
  <inkml:trace contextRef="#ctx0" brushRef="#br0" timeOffset="56453.39">15261 10214 513 0,'0'0'94'16,"0"0"-85"-16,100-19-7 15,-73 14 7-15,-4-1-7 16,-2 1-4-16,0 5-42 16,-4 0-15-16,-1 0-87 15,-2 0-16-15,-4 11-15 16</inkml:trace>
  <inkml:trace contextRef="#ctx0" brushRef="#br0" timeOffset="56751.35">15557 10219 82 0,'0'0'129'0,"0"0"-13"0,0 0-39 15,0 0-28-15,0 0-23 16,0 0-2-16,-8 48 11 16,-1-29-25-16,2 0 18 15,0 3-18-15,2 2 15 16,5-5-16-16,0 5 16 15,0-6-19-15,12-1 9 16,-2 2-2-16,1-9-10 16,-3-2 18-16,-6-2-18 15,5-6 24-15,-7 0-13 16,0 0-5-16,0 0-9 0,0 0-4 16,-9 0-9-1,-10 0 13-15,-5 0 0 0,-1 0-17 16,-2-6-26-16,2-7-34 15,1 2-5-15,5-2-88 16,5 2-98-16</inkml:trace>
  <inkml:trace contextRef="#ctx0" brushRef="#br0" timeOffset="56910.83">15538 10270 376 0,'0'0'138'16,"89"-21"-73"-16,-48 15 13 0,-9 6-25 15,-4-5-25 1,-9 5-27-16,-5 0-1 0,-2 0-6 16,0 0-53-16,-3 0-19 15,-2 5-86-15,-4 9-125 16</inkml:trace>
  <inkml:trace contextRef="#ctx0" brushRef="#br0" timeOffset="57089.91">15860 10472 597 0,'0'0'103'0,"0"0"-80"16,0 0-22-16,0 0-1 0,0 0-5 15,0 0-50-15,4 5-65 16,-4-5-161-16</inkml:trace>
  <inkml:trace contextRef="#ctx0" brushRef="#br0" timeOffset="57803.14">16501 10466 560 0,'0'0'90'0,"0"0"-90"15,0 0-15-15,0 0 2 16,0 0-49-16,0 0-65 16,12 0-100-16</inkml:trace>
  <inkml:trace contextRef="#ctx0" brushRef="#br0" timeOffset="58232.34">16748 10297 279 0,'0'0'112'0,"0"0"-73"0,0 0 4 16,0 0 9-16,0 0-15 16,0 0-2-16,0 0-23 15,0 13 9-15,0 4-10 16,-2 7 8-16,2 0-4 16,0 0 6-16,2 0-9 15,10-5-5-15,-1-8 5 16,2-3-7-16,3-3 0 15,3-5-3-15,1 0 4 16,1-13-1-16,3-11-10 16,-5-3 5-16,-5 0 0 15,-11 0-1-15,-3 6 5 16,-3 4-10-16,-21-1 10 0,-9 12-9 16,-11 6 0-1,-5 6 5-15,-5 12-46 0,-8 7-30 16,8 4-108-16,3-5-158 15</inkml:trace>
  <inkml:trace contextRef="#ctx0" brushRef="#br0" timeOffset="94322.08">5449 8904 7 0,'0'0'38'0,"0"0"-1"16,0 0 15-16,0 0-18 15,0 0 17-15,0 0-15 16,0 0 8-16,0 0-13 16,28 11 2-16,-20-11-11 15,-2 5-4-15,-1-5 19 16,4 0-23-16,-7 0 26 15,1 3-27-15,-1 0 24 16,-2-3-20-16,3 0 16 0,-3 0-10 16,2 0-5-16,-2 0 6 15,0 0-23-15,0 0-2 16,-2 0-2-16,-22 0 3 16,-20 0 3-16,-21 0 26 15,-9-6-15-15,-15-12-5 16,-8 1 10-16,-10-1-18 15,-9-4 24-15,1 6-21 16,2 5 20-16,7 6-22 16,8 5-1-16,8 0 9 15,8 0-13-15,14 0 3 16,12 0 0-16,2 0-1 16,9 0 9-16,5 0-4 0,5-6 8 15,2 1-20-15,4-3 24 16,-1 3-21-16,0-1 10 15,-1-5 5-15,5 6-3 16,5-1 1-16,4 4-16 16,3 2 22-16,3-6-28 15,1 6 32-15,1 0-32 16,2 0 24-16,0-5-15 16,2 5 6-16,0 0-1 15,3-2 0-15,-5 2 5 16,5-3-17-16,-1 3 30 15,1 0-34-15,-1 0 31 0,3 0-26 16,0 0 17-16,0 0-7 16,0 0 1-16,0 0 0 15,0 0-5-15,0-3-25 16,0 3 11-16,-6 0-67 16,6 0 11-16,-3 0-78 15,3 0-61-15</inkml:trace>
  <inkml:trace contextRef="#ctx0" brushRef="#br0" timeOffset="95851.46">5559 8926 23 0,'0'0'13'16,"0"0"8"-16,0 0-4 15,0 0 12-15,0 0-1 16,0 0-8-16,0 0 1 15,0 0-19-15,0 0 10 0,0 0-7 16,0 0 3-16,-4 0 4 16,-6 0 24-16,-1 0-21 15,-3 0 4-15,4 0 0 16,-2-6-5-16,5 6 19 16,1 0-30-16,-2 0 21 15,5 0-17-15,1 0 22 16,-2 0-16-16,4 0 12 15,0 0-1-15,0 0 0 16,0 0 12-16,0 0-22 16,0 0 27-16,0 0-33 15,0 0 29-15,9 0-30 16,10 0 3-16,11 0-10 16,3 0 0-16,7 0-1 0,12 0 4 15,4 0-12-15,7 0 22 16,8 3-27-16,0 0 28 15,2-1-26-15,2 4 20 16,5 4-8-16,-2-7 0 16,-2 2 0-16,-2 1-5 15,-11-3 16-15,-12-1-25 16,1 4 30-16,-7-6-26 16,-3 0 23-16,-7 0-22 15,-6 0 14-15,-8 0-5 16,2 0 0-16,-7 0 5 15,-3 0-13-15,-4 0 22 0,-7 0-32 16,1 0 36-16,-3 0-34 16,0 0 21-16,2 0-10 15,2 5 3-15,1-5 2 16,3 2-5-16,3-2 12 16,-3 4-18-16,3-2 14 15,-6-2-11-15,-1 3-21 16,-4-3-20-16,0 2-75 15,-6-2-93-15</inkml:trace>
  <inkml:trace contextRef="#ctx0" brushRef="#br0" timeOffset="99699.93">16950 10813 49 0,'0'0'33'0,"0"0"13"16,0 0-23-16,0 0 5 16,0 0-26-16,0 0 9 15,19-5 8-15,-19 5 6 16,2 0 7-16,-2 0-21 15,0 0 27-15,0 0-34 16,0 0 24-16,0 0-21 16,0 0-1-16,0 0 2 15,0 0-3-15,0 0 8 16,0 0-10-16,0 0 1 0,0 0 9 16,0 0-23-1,-14-6 21-15,-7 1 9 0,-12-3-6 16,-5 3 1-16,-4-6 2 15,-14 8-11-15,-6-2 11 16,-8-1-9-16,-7 6-1 16,-3 0 6-16,0 0-25 15,5 0 23-15,2 0-17 16,2 0 9-16,-3 0-3 16,-4 0 3-16,-2 11 0 15,0-3 13-15,-5 3-14 16,-2 2 25-16,0-2-26 0,-7 0 14 15,3-9-10 1,2-2 8-16,-1 0-9 0,3 0 0 16,0 0-8-16,6-7 16 15,5-4-21-15,3 0 23 16,7 8-20-16,7-2 16 16,1 5-14-16,10 0 5 15,4 0-1-15,7 0 0 16,6 0 1-16,2 0-6 15,2 0 15-15,-1 0-16 16,1 0 20-16,0 0-7 16,5-5-6-16,1 5 10 15,5-6-10-15,4 4-1 16,2 2 0-16,-1 0 9 16,3 0-18-16,-6-3 24 0,-2 3-26 15,-5-3 22-15,-2 3-9 16,2-5 3-16,-1 5-5 15,1-6 0-15,-2 1 3 16,4-1-6-16,3 4 15 16,3 2-25-16,-1-5 31 15,0 5-32-15,1 0 21 16,3 0-9-16,-4 0 2 16,-3 0 0-16,3 0 0 15,4-6 7-15,-1 6-20 16,2 0 29-16,4 0-31 15,-2 0 29-15,-2 0-24 0,1 0 14 16,2 0-4-16,-2 0 0 16,-3 0 0-16,3 0-6 15,-3 0 17-15,-3 0-24 16,4 0 29-16,-4 0-25 16,-2 0 20-16,2 0-11 15,-2 0 0-15,3 0 0 16,-1 0-2-16,3 0 7 15,1 0-12-15,-1 0 20 16,5 0-20-16,-2 0 21 16,8 0-25-16,-5 0 15 15,5 0-5-15,-3 0 1 16,1 0-18-16,-2 0-13 0,-4 11-68 16,-6-3-28-16,4-3-159 15</inkml:trace>
  <inkml:trace contextRef="#ctx0" brushRef="#br0" timeOffset="105142.84">5183 7915 11 0,'0'0'25'0,"0"0"21"16,0 0 7-16,0 0 15 15,0 0-30-15,0 0-4 16,0 0-13-16,9 0-5 16,-9 0-1-16,0 0-15 15,0 0 25-15,0 0-25 16,0 0 26-16,-3 0-14 15,-10 0 24-15,-6 0-13 0,-9 0 15 16,-12 0-16-16,-14 0 9 16,-17 0-5-16,-11-11-20 15,-7 3 25-15,-7 2-27 16,-7-4 14-16,3 2-14 16,2 2 13-16,11 3-17 15,17 3 0-15,18 0 0 16,8 0 7-16,13 0-19 15,3 0 29-15,9 0-24 16,5 0 18-16,4 0-16 16,1 0 12-16,7 0-7 15,-1 0 2-15,1 0-1 16,-2 0 6-16,1 0 3 0,3 0-12 16,0 0 17-1,-2 0-24-15,2 0 22 0,0 0-19 16,0 0 7-16,0 0-1 15,0 0 0-15,0 0 6 16,-3 0-15-16,3 0 25 16,0 0-30-16,0 0 31 15,0 0-30-15,0 0 23 16,0 0-13-16,0 0 3 16,0 0 0-16,0 0-4 15,0 0 13-15,0 0-23 16,0 0 32-16,0 0-33 0,0 0 27 15,0 0-20 1,0 0 8-16,0 0-15 0,0 0-38 16,0 0-55-16,0 0-88 15</inkml:trace>
  <inkml:trace contextRef="#ctx0" brushRef="#br0" timeOffset="114399.32">15079 9824 4 0,'0'0'38'0,"0"0"-11"16,0 0 13-16,0 0-15 15,0 0 13-15,0 0-16 16,0 0 6-16,0 0-13 16,0 0-2-16,0 0 13 15,0 0-20-15,0 0 24 16,0 0-22-16,0 0 18 15,0 0-22-15,3 0 12 16,-3 0-11-16,0 0 16 16,0 0-5-16,0 0-2 15,0 0 20-15,0 0-24 0,0 0 17 16,0 0-22-16,0 0-4 16,0 0 3-1,-17 0-4-15,-13 0 9 0,-8 0 3 16,-16 0 11-16,-9 0-22 15,-2-3 25-15,-11 0-24 16,1 3 19-16,-2-10-15 16,4 10-6-16,5-6 5 15,11 4-5-15,5-1 0 16,6 0 1-16,8 3-9 16,3 0 22-16,6 0-29 15,6 0 29-15,4 0-28 16,5 0 23-16,2 0-11 15,0 0 2-15,1 0 0 16,1 0-3-16,4 0 10 0,1 0-21 16,2 0 30-16,1 0-30 15,-3 0 28-15,5 0-24 16,0 0 16-16,-4 0-6 16,4 0 0-16,0 0 0 15,0 0-5-15,0 0 18 16,0 0-21-16,0 0 22 15,0 0-7-15,0 0-6 16,0 0 24-16,0 0-22 16,0 0 5-16,0 0-3 15,0 0 3-15,0 0-13 16,0 0 22-16,0 0-31 16,0 0 31-16,0 0-28 0,0 0 15 15,0 0-5-15,0 0 1 16,0 0 0-16,0 0-6 15,0 0-8-15,0 0 11 16,0 0-51-16,0 0-8 16,-5 0-112-16,2 8-41 15</inkml:trace>
  <inkml:trace contextRef="#ctx0" brushRef="#br0" timeOffset="127331.83">6932 6027 18 0,'0'0'2'15,"0"0"13"-15,0 0-5 16,0 0 1-16,0 0 5 15,0 0-9-15,0 0-1 16,4 0 2-16,-4-5-7 16,-12-1 0-16,-2-2 16 15,1-2-10-15,-4-4 6 16,2 3-3-16,-1 0 1 16,2 1 11-16,3 4-15 15,8 1 23-15,-2 5-18 0,5-3 14 16,0 3-25-16,0 0 28 15,0 0-3-15,0 0-2 16,0 0-15-16,16 0 2 16,3 0-19-16,3 8 19 15,5 3-22-15,5 0 21 16,3 0-17-16,7 2 13 16,3 3-7-16,10 0 1 15,5 6 0-15,8 2-1 16,5 3 5-16,14 2-10 15,5 1 12-15,8 3-16 16,1-1 12-16,2 3-5 0,3 0-1 16,0 0 4-1,0-3 5-15,0 5 9 0,5 1 11 16,1 0-24-16,5-1 29 16,5 4-27-16,3-1 11 15,2 3-7-15,0 5-5 16,-1-5 0-16,-10 3 2 15,6-3 4-15,-5-2-1 16,6-4 3-16,-6-2-5 16,5 0-4-16,0-3 15 15,0 0-13-15,-6-2-3 16,1-3 10-16,-2 5-10 16,-4-2 2-16,6 2-6 0,3-5 16 15,-5-3-7 1,-2-5-1-16,-8 3 0 0,1-4 13 15,3 1-23-15,1-2 6 16,0-2 0-16,-8 2-1 16,-1-4 5-16,-3 1-12 15,-1-1 22-15,4 6-24 16,-3-8 24-16,-4 4-13 16,0 2 5-16,-11-4-3 15,-4-2 1-15,-11 2-1 16,-9-2-3-16,-4 0 11 15,-9 0-11-15,-3 0 13 16,-4-3-25-16,-10-1 26 16,1 4-26-16,-8 0 12 0,8 0 0 15,0 2 0-15,3 4 2 16,0 1-11-16,2 1 23 16,-4-3-30-16,2-2 35 15,2-3-33-15,-2 4 23 16,0-4-16-16,-3 0 8 15,-1 0-1-15,-4-3 0 16,-6-3 7-16,-5 1-15 16,-6-6 20-16,-6 0-22 15,2 0 22-15,-4 0-24 16,0 0 6-16,2 0-5 16,-2 0-31-16,0 0-40 15,0 5-54-15,6-3-170 0</inkml:trace>
  <inkml:trace contextRef="#ctx0" brushRef="#br0" timeOffset="128950.49">13428 7721 0 0,'0'0'51'0,"0"0"-14"0,0 0 11 15,0 0-20-15,0 0 13 16,0 0-28-16,0 0 17 16,0 0-16-16,0 0 18 15,0 0-12-15,2-3 0 16,3 3 8-16,-1 0-27 16,1 0 7-16,0 0 3 15,4 0-18-15,-1 0 13 16,0 0-12-16,-2 3 6 15,1 5-4-15,-1 0 3 0,2 3 1 16,-3-3 7-16,1 0 1 16,-6-6-16-16,0 4 18 15,0-6-20-15,0 0 2 16,0 0 2-16,-11-6 6 16,-10-12 12-16,-1-9-2 15,-6-8-8-15,2 0 25 16,-4 5-15-16,2-1 28 15,4 9-36-15,3 0 11 16,4 12-12-16,8 4-4 16,4 3 1-16,5 3-8 15,0 0 4-15,0 0-34 16,0 3 15-16,5 13-42 16,14 6 33-16,7 7-41 0,0-2-18 15,-1 6-7-15</inkml:trace>
  <inkml:trace contextRef="#ctx0" brushRef="#br0" timeOffset="129049.67">13428 7721 5 0</inkml:trace>
  <inkml:trace contextRef="#ctx0" brushRef="#br0" timeOffset="129233.73">13428 7721 5 0,'122'81'62'0,"-119"-81"14"0,-3-3-28 0,2 3 28 0,-2 0-10 0,0-3-1 0,0 3-40 15,0 0-2-15,0 0-23 16,0 0-1-16,0 0-1 16,-10 3-1-16,-9 10-10 15,-9 12 26-15,-2-1-18 16,-5 0 13-16,2-5-11 16,0-1 3-16,4-1 0 15,2-9 0-15,5 0 3 16,6-6-9-16,5 2-29 15,3-2-8-15,8-2-123 16</inkml:trace>
  <inkml:trace contextRef="#ctx0" brushRef="#br0" timeOffset="131012.25">6791 6091 1 0,'0'0'21'0,"0"0"-8"16,0 0 5-16,0 0-12 15,0 0 2-15,0 0 6 16,0 0-6-16,0 0 13 16,0 0-17-16,0 0 13 15,0 0-13-15,0 0 3 16,0 0 6-16,0 0 12 15,0 0-2-15,2-5-13 16,-2 2 7-16,0-2-16 16,0-1 5-16,0-4 0 15,0-1-12-15,0 0 16 16,0-2-9-16,0 2-1 16,-2 0 4-16,-1 0 11 0,-2 1-13 15,3-1 2-15,-1 3 3 16,-1 0-10-16,2 0 11 15,2 5-13-15,0 1 10 16,0 2-7-16,0 0 2 16,0 0 0-16,0 0 0 15,0 8-1-15,0 10-13 16,11 4 27-16,-1 5-19 16,4 2 12-16,0 4-8 15,0 2 5-15,2-3 0 16,-6-8 1-16,-3-7 0 15,-5-7-8-15,-2-7-5 0,0-3-16 16,-2 0-32-16,-15-22 38 16,-4-8-62-16</inkml:trace>
  <inkml:trace contextRef="#ctx0" brushRef="#br0" timeOffset="131398.23">6691 5863 10 0,'0'0'35'0,"0"0"17"16,0 0-10-16,0 0 23 15,0 0-21-15,0 0 16 16,0 0-19-16,0 0 18 0,0 0-17 16,3 0 1-1,9 0-11-15,5-3-16 0,5-8 3 16,5-5-10-16,3-3-5 15,5-5 9-15,-2-2 0 16,5-4-12-16,-5 0 13 16,-3 1-11-16,-4 10 1 15,-4 5 14-15,-6 4-4 16,-5 1-23-16,-3 7 24 16,-8-1-26-16,4 3 22 15,-4-2-22-15,0 2 5 16,0 0 5-16,0 0-3 0,0 0-10 15,0 0 7 1,0 0-37-16,0 0 1 0,0 2-77 16,0 12-44-16</inkml:trace>
  <inkml:trace contextRef="#ctx0" brushRef="#br0" timeOffset="131972.79">6783 5925 56 0,'0'0'39'15,"0"0"-4"-15,0 0 3 16,0 0 19-16,0 0-21 16,0 0-11-16,-11-48 29 15,8 45-20-15,3 3 8 16,0 0-36-16,0 0 1 0,0 11-7 16,3 18-7-16,16 16-7 15,3 18-2-15,5 1-27 16,-2 0-65-16,-3-7-101 15</inkml:trace>
  <inkml:trace contextRef="#ctx0" brushRef="#br0" timeOffset="163583.87">6137 8219 53 0,'0'0'45'0,"0"0"16"16,0 0-19-16,0 0 36 16,0 0-23-16,0 0-26 15,-33 56 2-15,28-45-23 16,5 2 9-16,0 0-17 16,0 9 24-16,0-9-22 15,0 4 5-15,8 1-1 16,6-4-9-16,-4 2 3 15,1-8 0-15,-2-3-7 16,-4 1 14-16,-5-6-9 16,0 3 7-16,0-3-9 15,0 0 4-15,0 0 0 16,-3 0-12-16,-10 2 9 16,-4-2 1-16,-2 0-38 0,3 0-13 15,0 0-52-15,2 0-61 16</inkml:trace>
  <inkml:trace contextRef="#ctx0" brushRef="#br0" timeOffset="164650.07">5757 8420 75 0,'0'0'148'0,"0"0"-90"0,0 0 21 15,0 0-24-15,0 0-4 16,0 0-19-16,0 0-17 16,0-8-6-16,0-8-2 15,0 2-10-15,7 3 16 16,2 4-26-16,5 7 14 16,-7-6-4-16,2 6-3 15,-1 0-4-15,1 17-6 16,-4 9 3-16,-5 4 6 15,0 5 14-15,0-6-17 0,0 1 20 16,-9-6 2-16,1-7-7 16,3-4 25-16,1-2-5 15,2-9-1-15,2-2 10 16,0 0-4-16,0 0 27 16,0 0-30-16,0 0 10 15,14-8-37-15,5-3-6 16,2-13-29-16,2 6-4 15,-2-4 1-15,1 3-39 16,-6 0 12-16,-5 1-33 16,-3 1 7-16,1 4-53 15,-7 2 21-15</inkml:trace>
  <inkml:trace contextRef="#ctx0" brushRef="#br0" timeOffset="164909.7">5971 8393 51 0,'0'0'105'0,"0"0"-4"0,0 0-40 16,0 0 8-16,0 0-43 15,0 0 3-15,0 11-13 16,0 5 5-16,0 0-8 16,0 6-10-16,2-1 4 15,5-2 2-15,-2-3-4 16,6-3 4-16,-6-2-9 16,-3 0 6-16,1-11 7 15,-3 0-8-15,0 0 0 16,0 0-5-16,0 0-1 0,0 3-6 15,-3 0 12-15,-10-1-18 16,0 1 15-16,-6-3-4 16,-1 0-44-16,1 0-5 15,3-8-46-15,6-6-143 16</inkml:trace>
  <inkml:trace contextRef="#ctx0" brushRef="#br0" timeOffset="165066.57">5961 8412 213 0,'0'0'240'0,"0"0"-130"15,0 0-76-15,0 0-11 0,94-16-23 16,-80 13-6 0,-6-2-42-16,3-1-56 0,0 4-70 15</inkml:trace>
  <inkml:trace contextRef="#ctx0" brushRef="#br0" timeOffset="165412.37">6112 8264 192 0,'0'0'165'0,"0"0"-87"16,0 0 0-16,0 0 15 15,0 0-27-15,0 0-44 16,35 0-22-16,-19 0-8 16,1 0 7-16,2-2-61 15,-3-4-15-15,3 1-86 16,-5-1-91-16</inkml:trace>
  <inkml:trace contextRef="#ctx0" brushRef="#br0" timeOffset="167714.29">16003 10238 39 0,'0'0'154'15,"0"0"-77"-15,0 0-20 16,0 0 16-16,0 0 2 0,0 0-11 15,-23-17-47 1,23 15 13-16,0-1-28 0,0 1 30 16,0-4-30-16,0-7 20 15,0 2-22-15,6-5 1 16,4 2-1-16,7 9-15 16,-3-6 12-16,-1 11-24 15,-5 0 26-15,1 0-28 16,-2 16 20-16,-4 1-23 15,-1 9 19-15,-2 4 8 16,0 0 5-16,0-6-8 16,-2 5 16-16,-8-10-13 15,-2 3 12-15,5-3 4 16,-2-8 0-16,7-4 14 16,-1-1-16-16,3-6 11 0,0 0 5 15,0 0-12-15,0 0 4 16,0 0-10-16,0 0-14 15,8 0-23-15,8-6-5 16,0-5-30-16,3-2 19 16,-2-3-1-16,1-3 2 15,1 0 14-15,-5 1 0 16,0 1 29-16,-6 9 4 16,-2 3-5-16,-4 0 6 15,-2-1 10-15,0 6 9 16,0 0 11-16,0 0 1 15,0 0-9-15,0 0 14 0,0 0-39 16,0 0 15-16,0 0-8 16,0 6 5-16,-5-1-2 15,-1 6 6-15,1 8-10 16,3-1-1-16,2 1-5 16,0 3-5-16,0-3 1 15,0-6-16-15,7 3 19 16,2-8-24-16,-1-3 20 15,-6 1 0-15,1-6 5 16,-3 0 6-16,0 0-5 16,0 0-1-16,0 0 10 15,0 0-17-15,-13 0 14 16,-3 0 11-16,-3-6-13 0,2-1-10 16,1 1 5-1,2-5-26-15,3 4-22 0,1 1-67 16,3-10-61-16</inkml:trace>
  <inkml:trace contextRef="#ctx0" brushRef="#br0" timeOffset="167881.84">16192 10219 223 0,'0'0'124'15,"0"0"-82"-15,0 0 1 16,90-22-27-16,-71 20-5 0,-6 2-11 15,1 0-30-15,-3 0-14 16,-4 0-64-16,5 2-41 16</inkml:trace>
  <inkml:trace contextRef="#ctx0" brushRef="#br0" timeOffset="168217.01">16393 10238 74 0,'0'0'80'15,"0"0"-21"-15,0 0-18 16,0 0-18-16,0 0 5 16,0 0 5-16,0 0-5 15,-35 59-26-15,30-46 20 16,5 4-18-16,0 1 15 16,0 1-15-16,0 0 3 0,5-3-7 15,2-3 4-15,5 4-6 16,-5-12 11-16,0-2-2 15,-7 2-2-15,0-5 34 16,0 0-37-16,0 0 3 16,0 0-5-16,-12 0 0 15,-7 0 3-15,-5 0-1 16,-1 0-4-16,1 0 2 16,3 0-5-16,2 0-34 15,5-8-9-15,5-3-81 16,7 0-77-16</inkml:trace>
  <inkml:trace contextRef="#ctx0" brushRef="#br0" timeOffset="168390.84">16360 10267 295 0,'0'0'134'0,"0"0"-42"16,0 0-50-16,0 0-13 15,0 0-26-15,85-10-3 16,-69 10-9-16,-2-8-49 16,5 8-38-16,0 0-117 15</inkml:trace>
  <inkml:trace contextRef="#ctx0" brushRef="#br0" timeOffset="177839.81">15348 10692 13 0,'-120'-27'0'0</inkml:trace>
  <inkml:trace contextRef="#ctx0" brushRef="#br0" timeOffset="183331.25">5585 7941 1 0,'0'0'27'15,"0"0"8"-15,0 0-10 16,0 0 5-16,0 0 1 15,0 0-20-15,0 0 17 16,5 0-21-16,-5 0 18 16,0 0-13-16,0 0 13 0,0 0 3 15,0 0 1-15,0 0 13 16,0 0-23-16,0 0 16 16,0 0-28-16,0 0 28 15,0 0-24-15,0 0 18 16,0 0-21-16,0 0 7 15,0 0 2-15,0 0-17 16,0 0 8-16,0 0 4 16,-10 3-4-16,-4-3-7 15,-4 6 27-15,-1-6-22 16,0 0 14-16,0 2-10 16,-4-2 0-16,4 0 1 0,0 0-11 15,0 0 19-15,6 0-10 16,0 0-8-16,-1 0 12 15,0 0-17-15,0 0 12 16,4 0-8-16,-6 0 0 16,5 0 4-16,-6 0-8 15,7 0 15-15,-4 0-20 16,3 0 24-16,3 0-29 16,0 0 25-16,5 0-17 15,-2 0 7-15,-1 0-1 16,1 0 0-16,0 0 3 15,0 0-11-15,-2 0 22 16,5 0-29-16,-6 0 31 0,2 0-28 16,1 0 20-16,-3 0-11 15,5 0 3-15,-2 0 0 16,0 0-4-16,2 0 13 16,-6 0-24-16,2 0 32 15,-5 0-32-15,5 0 28 16,-7 0-22-16,0 0 11 15,3 0-2-15,-8 0 0 16,2 0 2-16,1-2-7 16,0-1 20-16,3 0-32 15,2 3 35-15,-3 0-33 16,1-3 24-16,2 3-12 0,-3 0 3 16,3 0 0-16,1 0 0 15,1-2 5-15,1 2-17 16,-1 0 27-16,2 0-33 15,-4-6 31-15,-2 6-22 16,-1 0 17-16,-2-2-10 16,-3 2 2-16,2 0 0 15,1-3-5-15,2 1 16 16,-5-2-26-16,3 2 33 16,0-1-34-16,-6 1 29 15,3 2-22-15,3-8 12 16,-3 5-3-16,5 0 0 15,-2 0 3-15,-1-2-11 16,4 2 22-16,-4 3-29 16,2 0 30-16,-1 0-28 0,-7-5 23 15,7 5-14-15,-6-5 4 16,-2 2 0-16,-1-2-1 16,1-1 6-16,3 3-18 15,-2 1 31-15,4-6-33 16,0 5 30-16,3 1-26 15,0 2 15-15,3-4-4 16,2 4 0-16,-6 0 0 16,3 0-6-16,2 0 16 15,-8 0-21-15,5 0 25 16,-2 0-25-16,1 0 23 16,-1-2-20-16,1 2 9 0,0-3-1 15,2 3 0-15,-3 0 3 16,1 0-10-16,6 0 21 15,-4 0-27-15,0 0 29 16,0 0-31-16,4 0 25 16,-1 0-15-16,-3 0 5 15,4 0 0-15,-1 0 0 16,3 0 7-16,4 0-21 16,-1 0 29-16,0 0-30 15,3 0 30-15,-5 0-25 16,5 0 19-16,-3 0-9 15,-1 0 0-15,1 0 1 16,0 0-6-16,2 0 18 0,1 0-22 16,2 0 24-1,0 0-24-15,0 0 22 0,0 0-20 16,0 0 7-16,0 0-8 16,0 0-28-16,0 0-52 15,2 0-91-15</inkml:trace>
  <inkml:trace contextRef="#ctx0" brushRef="#br0" timeOffset="186200.99">5482 7955 6 0,'0'0'44'0,"0"0"-14"16,0 0 4-16,0 0-26 16,0 0 23-16,0 0 3 0,14-5 11 15,-12 5-4-15,1 0-7 16,1 0 15-16,-2 0-35 16,3 0 19-16,-2 0-28 15,-1 0 27-15,1 0-32 16,-3 0 30-16,0 0-12 15,0 0 2-15,0 0-10 16,0 0-8-16,0 0 14 16,0 0-10-16,0 0 5 15,0 0-3-15,0 0-7 16,0 0 10-16,0 0-14 16,0 0 7-16,0 0-4 0,-8 0 5 15,-11 0 11-15,-6 0 19 16,-1 0-31-16,-5 0 25 15,2 0-26-15,-3 0 6 16,2 0-2-16,-1 0 4 16,1 0-11-16,6 0 0 15,-2 0 4-15,-2 0 3 16,-2 2-14-16,6-2 22 16,-9 0-20-16,9 0 21 15,-6 3-27-15,2-3 16 16,-1 0-5-16,-6 0 6 15,2 0-4-15,5 0-1 16,-2 0 18-16,6 0-33 0,0 0 31 16,-1 0-23-16,-1 0 14 15,-2 0-1-15,4 0 1 16,-1 0-6-16,-2 0-2 16,0 0 5-16,0 0-4 15,0-3 13-15,5 1-25 16,1 2 27-16,-2-3-27 15,2 0 23-15,-3 0-12 16,-4 1 3-16,-2 2-2 16,1-6-2-16,-1 4 13 15,-1-3-15-15,2 1 16 16,4-1-18-16,1 3 18 0,3-4-22 16,-2 1 17-16,2 2-8 15,-1 3 6-15,-3-3-2 16,4 1-2-16,2 2 12 15,0-3-14-15,3 3 14 16,2-3-27-16,0 3 24 16,1 0-14-16,2 0 6 15,-3-5-3-15,6 5 0 16,-3 0 3-16,4 0-13 16,-2 0 24-16,1 0-30 15,-1-5 34-15,4 5-33 16,-2 0 24-16,3 0-12 15,-1 0 3-15,0 0 0 0,2 0-3 16,-3 0 12 0,1 0-23-16,3 0 31 0,-3 0-33 15,-4-3 31-15,4 3-25 16,-4 0 15-16,4 0-5 16,2 0 0-16,-2 0 2 15,1 0-10-15,4 0 20 16,0 0-25-16,0 0 31 15,0 0-30-15,0 0 25 16,0 0-7-16,0 0-4 16,0 0 8-16,0 0-5 15,0 0 2-15,0-3-9 16,0 3 20-16,0 0-30 16,0 0 30-16,0 0-26 0,0 0 18 15,0 0-6-15,0 0-4 16,0 0 2-16,0 0 2 15,0 0 8-15,0 0-12 16,0 0 17-16,0 0-28 16,0 0 24-16,0 0-23 15,0 0 15-15,0 0-10 16,0 0-9-16,0 0-44 16,0 0-2-16,0 0-70 15,0 0-1-15,0 0-182 16</inkml:trace>
  <inkml:trace contextRef="#ctx0" brushRef="#br0" timeOffset="191467.24">15885 9861 0 0,'0'0'26'15,"0"0"-7"-15,0 0-1 16,0 0 5-16,0 0 13 16,0 0-11-16,0 0 29 15,0 0-18-15,0 0 25 16,0 0-25-16,0 0 17 16,0 0-19-16,0 0 8 0,0 0-2 15,0 0-18-15,0 0 6 16,0 0-19-16,0 0 39 15,0 0-44-15,0 0 10 16,0 0-5-16,0 0 4 16,0 0-13-16,-2 0 5 15,-12-5 5-15,3 3-9 16,-2-2 8-16,-1 2 6 16,0-1-25-16,1 1 25 15,-1 2-23-15,1-6 13 16,2 1-5-16,-3 5 0 15,4-6 0-15,-1 1 2 16,-3 2 11-16,4-2-17 0,-2 5 19 16,1-5-24-16,-2 5 23 15,-1-6-19-15,1 6 5 16,-4-2 0-16,1-1 1 16,-1 0 5-16,1 3-12 15,0 0 21-15,3 0-30 16,2 0 33-16,-1 0-31 15,5 0 21-15,-4 0-9 16,3-5 1-16,-1 5 0 16,2 0-4-16,-5 0 13 15,2 0-22-15,-4 0 28 16,1 0-27-16,1 0 26 0,0 0-24 16,-2 0 14-16,0 0-4 15,0 0 5-15,4 0-3 16,-4 0-1-16,0-6 13 15,-2 6-25-15,2 0 27 16,-2 0-22-16,3 0 16 16,-1 0-18-16,3 0 8 15,1 0 0-15,-2 0 0 16,5 0 6-16,1 0-16 16,-2 0 22-16,-1 0-24 15,2 0 28-15,-2 0-31 16,1 0 24-16,-1 0-12 15,-1 0 3-15,2 0 0 0,0 0-3 16,-1 0 11 0,-3 0-20-16,3 0 28 0,-5 0-25 15,1 0 21-15,2 0-22 16,0 0 15-16,3 0-5 16,-3 0 0-16,3 0 0 15,-1 0-6-15,2 0 18 16,4 0-27-16,-6 0 34 15,4 0-33-15,-3 0 28 16,0 0-19-16,0 0 6 16,2 0-1-16,-4 0 0 15,1-5 4-15,2 5-12 0,-5 0 20 16,1-2-22 0,1 2 27-16,-1-4-33 0,3 2 25 15,-1 2-11-15,-1 0 2 16,1 0 0-16,-1-3-2 15,1 3 6-15,-2 0-13 16,4 0 23-16,-7-2-25 16,6 2 22-16,-6 0-21 15,3 0 17-15,1 0-7 16,-1 0 0-16,-1 0 0 16,5 0-4-16,-5 0 14 15,2 0-19-15,-1 0 23 16,-3 0-23-16,4 0 22 15,-4 0-14-15,0 0 4 16,4 0-2-16,-6 0 3 16,2 0 2-16,0 0-12 15,0 0 22-15,0 0-28 0,2 0 30 16,0 0-31-16,1 0 24 16,4 0-17-16,-1 0 6 15,-3 0 0-15,2 0-3 16,-1 0 12-16,-2 0-22 15,5 0 28-15,-2 0-32 16,1 0 34-16,-3 0-28 16,1 0 14-16,-4 0-3 15,0 0 0-15,1 0 1 16,2 0-7-16,-2 0 18 0,-1 0-26 16,6 0 33-1,-3 0-38-15,-1 0 33 0,7 0-21 16,-2 0 7-16,-2 0 0 15,2 0-1-15,-2 0 5 16,-1 0-14-16,1 0 26 16,-3 2-31-16,2-2 33 15,-1 0-33-15,4 0 25 16,-5 0-15-16,5 0 5 16,-5 0 0-16,5 0-2 15,-5 0 11-15,4 0-24 16,0 0 33-16,-3 0-36 15,3 0 35-15,3 0-29 16,-4 0 18-16,2 0-9 16,0 0 3-16,0 0 0 0,-2 0-7 15,1 0 19-15,0 0-25 16,0 0 31-16,1 0-35 16,-5 0 31-16,3 0-22 15,-1 0 12-15,1 0-4 16,4 0 0-16,-2 0 3 15,-2 0-14-15,4 0 26 16,-1 0-32-16,1 0 33 16,0 0-29-16,0 0 23 15,1 0-15-15,-1 0 5 16,2 0 0-16,-2 0-1 16,-1 0 9-16,3 0-20 0,1 0 29 15,-1 0-25-15,1 0 19 16,-4 0-10-16,6 0 5 15,-3 0-2-15,1 0-4 16,2 0 3-16,0 0-6 16,0 0 16-16,-3 0-29 15,3 3 32-15,0-3-31 16,0 0 28-16,0 0-24 16,-3 0 11-16,3 0-8 15,0 0-28-15,0 2-50 16,0 2-26-16,0-4-194 15</inkml:trace>
  <inkml:trace contextRef="#ctx0" brushRef="#br0" timeOffset="209563.98">4513 8904 114 0,'0'0'125'15,"0"0"-57"-15,0 0-19 16,0 0 5-16,0 0-19 16,0 0-5-16,0 0-12 15,0 0-15-15,8 0-6 16,-8 0 15-16,-19 0 11 15,-9 0-2-15,-10-8 20 16,-4-3-29-16,-7 3 8 16,-6-2-3-16,-5 4 10 15,-4-2-11-15,-4 3-12 16,0-1 17-16,-3 1-12 0,6-3-4 16,3 3 4-16,4-4-6 15,6 7 2-15,9-4-5 16,8-2 0-16,10 3 4 15,12 2-9-15,0 1 17 16,10 2-30-16,0-6 24 16,3 6-14-16,0 0-10 15,0 0 3-15,6 0-26 16,20 0-63-16,13 0-72 16,6 6-117-16</inkml:trace>
  <inkml:trace contextRef="#ctx0" brushRef="#br0" timeOffset="210183.7">5357 8944 39 0,'0'0'109'0,"0"0"-32"0,0 0-4 16,0 0 10-16,0 0-22 15,0 0-25-15,47 0-27 16,-77-13 20-16,-13-3 9 16,-15 3 1-16,-20 2-3 15,-15-3 1-15,-7 4 13 16,2 4-44-16,11 6 53 15,16 0-57-15,12 0 4 16,18 0 8-16,12 0-25 16,15 0 11-16,9 0-5 15,1 0-24-15,4 0-20 0,0 0 15 16,14 0-32-16,21 0-49 16,12 0-143-16</inkml:trace>
  <inkml:trace contextRef="#ctx0" brushRef="#br0" timeOffset="211074.77">6140 8891 114 0,'0'0'118'0,"0"0"-44"15,0 0-46-15,0 0 9 16,0 0-25-16,0 0 65 16,-101 0-25-16,30 0-16 0,-4 0-17 15,-7 0 13 1,0 0-2-16,9-6-25 0,16-2 7 15,13 5-7-15,15 1-1 16,10 2-4-16,10 0 0 16,9 0 2-16,0 0 3 15,3 0 27-15,25 0-29 16,12 0-6-16,7 5-13 16,7-2 13-16,0-3-19 15,0 0 20-15,0 0-4 16,-5-11-8-16,-2 3 10 15,-12 0 8-15,-13 5-5 16,-6 1 10-16,-11-1-7 16,1 3 5-16,-6 0-10 15,0 0 3-15,-25 0 0 0,-15 0 12 16,-12 5-3-16,-11 1 33 16,-7-1-32-16,-3-5 37 15,2 0-32-15,8 0 15 16,13 0-27-16,8 0 12 15,12-5-8-15,15 5-5 16,3-3-4-16,10 3 13 16,2 0-20-16,0 0 25 15,0 0-24-15,0 0 8 16,0 0-9-16,0 0-40 16,0 0-41-16,0 0-30 15,5 0-87-15,-5 0-120 0</inkml:trace>
  <inkml:trace contextRef="#ctx0" brushRef="#br0" timeOffset="213581.68">6017 8944 166 0,'0'0'100'16,"0"0"-38"-16,0 0-47 16,0 0 23-16,0 0-37 15,0 0 30-15,-59-10 24 16,4 4 35-16,-10-2-53 16,-14 3-11-16,-10-6 23 15,-10 0-31-15,0 3 25 16,-4-8-41-16,-3 8 37 0,0 0-33 15,0 3 32-15,3-1-38 16,10 6 26-16,12-5-18 16,7-1-5-16,12 1 8 15,2 5-5-15,8-2-7 16,7 2 15-16,0-3-13 16,5 3 13-16,2-3-18 15,1 3 15-15,1-3-11 16,-3 1 2-16,4 2 1 15,4-6-6-15,-2 1 15 16,3 2-23-16,6-2 29 16,-2 2-32-16,8 3 28 15,-1 0-25-15,2 0 15 16,1 0-4-16,-3 0 0 0,3 0 2 16,-1 0-10-16,3 0 25 15,2 0-36-15,-2 0 37 16,3 0-31-16,1 0 21 15,1 0-10-15,-3 0 2 16,5 0 0-16,-1 0-4 16,2 0 12-16,3 0-22 15,1 0 32-15,-1 0-36 16,3 0 35-16,0 0-29 16,-2 0 16-16,2 0-4 15,0 0 0-15,0 0 3 16,0 0-11-16,0 0 23 0,0 0-27 15,0 0 28-15,0 0-21 16,0 0 17-16,2 0-11 16,17 0-1-16,3 0 0 15,2 0-3-15,15 8 0 16,1 6-7-16,9-3 3 16,3 7-4-16,4 1 17 15,7 0-20-15,5 3 15 16,5 2-1-16,8-6 0 15,10-1 0-15,3-4-11 16,7-5-7-16,10 3 15 16,0-6-33-16,3-2 27 15,1 2-2-15,-7-5 1 0,-11 3 8 16,-6-3 2-16,-8 0-4 16,-9 0 10-16,-9 0-15 15,-7 0 22-15,-13 0-26 16,-7 0 29-16,-10 0-27 15,-7 0 17-15,-7 0-8 16,-3 0 2-16,-6 0 0 16,-5 0-8-16,3-3 16 15,-3 3-21-15,0 0 24 16,0 0-28-16,0 0 26 16,0 0-17-16,0 0 10 15,2 0-2-15,5-2 0 0,-2 2 6 16,0 0-14-1,3-3 22-15,0 3-28 0,1-3 26 16,1 3-24-16,1 0 7 16,-6 0 4-16,-2 0 1 15,-3 0 0-15,0 0-3 16,0 0-9-16,-22 0 4 16,-18 0 16-16,-23-5-5 15,-15-1 1-15,-15-5 21 16,-11-2-22-16,-6-6 7 15,-10 3 13-15,-5 3-16 16,-2-6 21-16,-1 8-28 16,3-2 18-16,5 2-2 15,12 0-18-15,7 3 14 16,14 3-9-16,12-3-3 0,7 5 0 16,11 3 0-16,5 0 12 15,12 0-19-15,5 0 24 16,7 0-28-16,12 0 24 15,8 0-25-15,2 0 15 16,6 0-3-16,0 0 1 16,0 0 3-16,0 0-8 15,25 0 5-15,10 0-4 16,19 0-34-16,19 3 36 16,14-1-36-16,22 4 9 0,10-1 2 15,8-2 1 1,12 13 25-16,0-8-20 0,-3 8 11 15,-9-3 5-15,-7-4-7 16,-20-1 20-16,-13-3-18 16,-16 1 16-16,-20-6-7 15,-20 2 0-15,-12-2 0 16,-14 0-6-16,-5 0 7 16,-19 0-5-16,-30 0-6 15,-24 0 3-15,-26 0 14 16,-17 0 6-16,-20 0-11 15,-14 0 1-15,2-2 4 16,-10-4-3-16,17 6 0 16,13 0 6-16,17 0-19 15,24 0 23-15,19 0-25 0,21 0 17 16,26 0-6-16,11 0 0 16,10 0 0-16,0 0 17 15,26 11-15-15,21 2-2 16,21-5-10-16,21 3 8 15,20-5-33-15,15-6 18 16,18 0-11-16,7 0 3 16,4 0-5-16,-7 0 14 15,-16-14 15-15,-21 6 2 16,-24 5-5-16,-29-2 10 16,-27 5 10-16,-20 0-8 15,-9 0-8-15,-24 0-19 0,-27 0 12 16,-31 0-3-1,-17 0 20-15,-28 0-21 0,-19 0 28 16,-6 0-9-16,-8 0-2 16,7 0 14-16,15 0-9 15,16 0 1-15,23 0-6 16,24 0 1-16,21-5-1 16,23-1 5-16,17 6-7 15,14 0 5-15,0-2 53 16,21 2-19-16,19 0-25 15,19-3-18-15,18 0-29 16,15 3 14-16,6 0-16 16,8-5 9-16,-3 5-12 0,-6 0 32 15,-7 0-4 1,-6 5-3-16,-11 14-6 0,-12-8-18 16,-19 2-38-16,-14-7-44 15,-23-6-57-15</inkml:trace>
  <inkml:trace contextRef="#ctx0" brushRef="#br0" timeOffset="-211165.41">6675 8980 9 0,'0'0'3'0,"0"0"5"16,0 0 3-16,0 0 9 15,0 0 1-15,0 0 5 16,0 0 18-16,7-6 5 15,-4 6 16-15,3 0-35 16,-1 0 24-16,0 0-25 16,0 0 22-16,-1 0-22 15,-1 0 22-15,-3 0-10 0,0 0-16 16,0 0-4-16,0 0-15 16,-3-5-12-16,-20-6 20 15,-8-3-16-15,-11 1 9 16,-9-3 15-16,-8 5-19 15,-4 3 4-15,1 3 11 16,8-1-16-16,12 1 0 16,18 5 12-16,10 0-28 15,9 0 31-15,5 0-20 16,0 0 6-16,0 0 27 16,5 0 2-16,19 0-7 15,15 5-25-15,13 3 14 0,7 1-32 16,7 4 19-16,-5-13-14 15,0 5 1-15,-7-5 10 16,-9 0-5-16,-8 0 6 16,-13 0 1-16,-10 0 0 15,-12 0-7-15,-2-5 13 16,0 5-20-16,-16-11 11 16,-14 3-8-16,-13 3 22 15,-6-6-7-15,-6 5 0 16,-1 1-1-16,-5 3 11 15,5 2-3-15,14-6 1 16,16 6 3-16,17-5-28 16,9 5 28-16,0 0-10 0,0 0 0 15,14 0 16 1,16 0-8-16,10 0-3 0,12 5-20 16,2 1 15-16,-2-6-23 15,-6 0 10-15,-5 2-4 16,-11 3 14-16,-9-2-8 15,-9 0 3-15,-10 2 3 16,-2-5-4-16,0 0-20 16,-21 6 17-16,-7-6 2 15,-7 0-8-15,-3 0 26 16,3 0-18-16,-1 0 11 16,6 0-6-16,9-6 14 0,4 1-12 15,6 2 0 1,11 3 11-16,0 0 2 0,0 0-13 15,14 0 28-15,14 0-26 16,9 0-8-16,4 0 4 16,3 0-12-16,-4 3 12 15,-5-3-16-15,-2 5 13 16,-9 1-45-16,-1-6 34 16,-7 5-79-16,-6 3-34 15,-1-5-119-15</inkml:trace>
  <inkml:trace contextRef="#ctx0" brushRef="#br0" timeOffset="-186079.88">10895 3725 41 0,'0'0'58'16,"0"0"-8"-16,0 0-10 15,0 0-17-15,0 0 16 16,0 0-21-16,0 0 26 16,0 0-19-16,0 0 15 15,0 0-12-15,0 0 3 16,0 0 7-16,0 0-15 15,0 0 18-15,0 0-34 16,0 0 35-16,0 0-37 16,0-8 18-16,0-3-17 15,10 0-6-15,-1-2 1 0,3 2 8 16,2-4-9-16,5-2 4 16,4 4-13-16,3-1 0 15,7 1 7-15,5 5-12 16,8-1 8-16,6 7-5 15,2 2 5-15,0 0 4 16,0 0 2-16,-2 5-2 16,-3 9 16-16,3-1-27 15,-1 1 27-15,1-1-24 16,0 4 20-16,-3-2-15 16,-4 2 6-16,-1 4-1 15,-3 4 0-15,-4 1 3 0,5 6-13 16,-7 6 20-1,3 2-25-15,-5 1 24 0,-2 1-19 16,-6 4 19-16,-3 0-9 16,-8 5 0-16,-3-3 0 15,-8 1-2-15,-3-3 9 16,0 0-18-16,-7-1 24 16,-14 3-26-16,-9 1 27 15,-8 4-18-15,-5-1 8 16,-6-9-4-16,0-6 0 15,-8-2 2-15,-3-2-6 16,-5-9 18-16,0 0-14 0,6-5 9 16,-2 2-18-16,5-5 21 15,-1 6-18 1,-4-3 6-16,0 3 0 0,0-1 8 16,-4-5-7-16,8-2 0 15,-2-1 15-15,-4-5-27 16,4 0 25-16,-7-6-8 15,1-2 1-15,5 0-7 16,4-4 3-16,7-7 1 16,5-3-8-16,6 4 17 15,-3-7-26-15,9 1 30 16,-4-5-31-16,4-3 27 16,-1-4-20-16,3 2 8 15,3-9-1-15,-1 0 0 16,7-6 6-16,5-2-18 0,2 1 26 15,1-4-30-15,7 0 30 16,1-2-24-16,5-1 16 16,0 1-11-16,0-1 5 15,11-2 0-15,4-2-5 16,6 1 12-16,-6-2-25 16,10 6 36-16,-1 5-34 15,-2 8 29-15,0 6-21 16,-1 10 14-16,3-3-6 15,1 6 0-15,-1-2 1 16,7-2-10-16,-4 1 20 16,0 4-22-16,-3-1 25 0,-2-1-22 15,5 4 16-15,-2 2-9 16,-1-2 1-16,0 5 0 16,-1-1-3-16,-5 4 9 15,-1 3-9-15,-1-4 16 16,3 4-24-16,-3-1 24 15,-3 3-19-15,1 0 13 16,0 0-8-16,2 0 1 16,-2 0 0-16,-4 0-5 15,1 0 19-15,-3 0-26 16,1 0 28-16,-2 0-26 16,0 0 22-16,-2 0-17 15,2 0 5-15,-3-3 0 0,1 3 0 16,-2-3 5-16,-3 3-10 15,0 0 19-15,0 0-30 16,0 0 8-16,0 0-19 16,0 0-58-16,0 3-25 15,0 11-51-15,2-1-107 16</inkml:trace>
  <inkml:trace contextRef="#ctx0" brushRef="#br0" timeOffset="-183779.23">10973 4070 88 0,'0'0'37'16,"0"0"-2"-16,0 0 16 15,0 0-31-15,0 0-18 16,0 0-4-16,0 0 9 16,-5 29-8-16,5-10 5 15,0-4 29-15,0 5-22 16,2-7 22-16,3-2-8 16,2-3-13-16,-7-8 11 15,2 0-17-15,-2 0 19 0,3 0-24 16,-3-8 3-1,0-16 9-15,0-6-17 0,0-10 10 16,0-1 2-16,-9 4 24 16,4-6-8-16,-5 2 18 15,-2-1-41-15,4-1 7 16,-5 8 6-16,7 7-28 16,-2 15 10-16,6 5-16 15,2 8-44-15,0 0-21 16,0 3-44-16,0 18-82 15</inkml:trace>
  <inkml:trace contextRef="#ctx0" brushRef="#br0" timeOffset="-183496.66">11120 4204 49 0,'0'0'61'16,"0"0"-26"-16,0 0 34 16,0 0-35-16,0 0-3 15,0 0 24-15,-11-65 5 16,-3 22-26-16,0-5 10 16,2-1-2-16,0 3-17 0,1 7-2 15,3 6-22 1,6 12-2-16,-1 4 0 0,0 7-4 15,-3 2-64-15,-1 5-30 16,-2 3-119-16</inkml:trace>
  <inkml:trace contextRef="#ctx0" brushRef="#br0" timeOffset="-183111.32">10813 3994 214 0,'0'0'143'0,"0"0"-117"15,0 0 15-15,0 0 34 16,0 0-25-16,0 0-30 16,0 0-17-16,0-16-1 15,0-9 9-15,2-7-22 16,10-5 20-16,-5-4-15 15,7 1 10-15,-3 3-4 16,2 1 11-16,-2 7-10 16,1 5 15-16,-2 5-16 15,-8 8 16-15,5 3-5 16,-5 3-5-16,3 5-6 16,-2 0 16-16,3 0-16 15,2 0 4-15,5 5-9 0,9 14 8 16,-1 13-10-16,7 8 2 15,-4 6-5-15,4 0-13 16,-7-6-13-16,-2-5-43 16,-3-11-76-16</inkml:trace>
  <inkml:trace contextRef="#ctx0" brushRef="#br0" timeOffset="-182324.33">11116 4841 86 0,'0'0'43'16,"0"0"10"-16,0 0 21 16,0 0-31-16,0 0-12 15,0 0-29-15,17 35 8 16,-17-35-6-16,0 0 21 15,0 0-17-15,0 0 22 16,0 0 1-16,0 0 16 16,0 0-3-16,0 0-23 15,0 0-10-15,0 0 0 16,0 0-22-16,0 0 16 16,0-3-12-16,0-13 8 15,0-14-3-15,-8-4 2 0,-1-6 0 16,2-6 0-16,-2 3 6 15,-1-3-16-15,5 8 24 16,-1 3-28-16,1 11 17 16,0 5-6-16,1 8-35 15,4 0-25-15,0 9-10 16,0 0-58-16,0 2-81 16</inkml:trace>
  <inkml:trace contextRef="#ctx0" brushRef="#br0" timeOffset="-181640.57">11144 4406 68 0,'0'0'60'0,"0"0"19"16,0 0-20-16,0 0 17 16,0 0-33-16,0 0-4 15,0 10 12-15,0 17-30 16,11 10-15-16,2 9 1 16,3 6-8-16,-2-1 11 15,3 2-19-15,-3-1 18 0,-4-12-18 16,-4-8-13-1,-6-16-58-15,0-11-116 0</inkml:trace>
  <inkml:trace contextRef="#ctx0" brushRef="#br0" timeOffset="-181147.86">10994 4680 72 0,'0'0'95'0,"0"0"-1"16,0 0-21-16,0 0 36 15,0 0-52-15,0 0-6 16,4 27-43-16,11-3 1 0,5 8-9 15,4 0 0-15,-2 3 0 16,3-5 5-16,-4-3-18 16,-2-14 25-16,-5-5-24 15,2-8 15-15,1-8-7 16,2-26-6-16,5-20 9 16,0-14-2-16,3-5-22 15,6-1-3-15,-7 3-40 16,2 15-67-16,-6 13-154 15</inkml:trace>
  <inkml:trace contextRef="#ctx0" brushRef="#br0" timeOffset="-180348.47">10408 4422 14 0,'0'0'96'0,"0"0"-5"15,0 0-6 1,0 0-15-16,0 0 19 0,0 0-23 15,-21-6 2-15,21 3-26 16,0 1 4-16,8-3 8 16,13-4-48-16,12-4-2 15,0 2 7-15,7-8-22 16,4 4 27-16,-1-5-27 16,3-1 14-16,1 5-4 15,-7-1 1-15,-4 9 0 16,-6 1-5-16,-11 1 2 15,-5 1 0-15,-4 2-39 16,-8 3 14-16,-2 0-40 16,0 0-23-16,-5 0-128 0,-14 5-60 15</inkml:trace>
  <inkml:trace contextRef="#ctx0" brushRef="#br0" timeOffset="-180005.82">10392 4510 28 0,'0'0'85'0,"0"0"-23"0,0 0 42 16,0 0-43-16,0 0 26 15,0 0-19-15,-21 11 24 16,31-11-23-16,15 0-22 16,13-8-47-16,5-8 6 15,1-3-13-15,7-5 14 16,1 2-23-16,0 1 23 16,-5 5-20-16,-5 5 16 15,-13 5-6-15,-6 4 0 16,-7-1-31-16,-8 3-6 15,-3 0-62-15,-5-2-43 16,0-1-212-16</inkml:trace>
  <inkml:trace contextRef="#ctx0" brushRef="#br0" timeOffset="-179449.13">10756 4109 44 0,'0'0'147'0,"0"0"-78"15,0 0-25-15,0 0 33 16,0 0-8-16,0 0-14 15,0 0-8-15,-2 0-40 16,12 3 1-16,11 5 7 16,2 3-28-16,6 2 17 0,4-2-8 15,2 0 1-15,-2 0 2 16,2 2 1-16,-5-2 0 16,-6 0-6-16,-5 2 16 15,-5 1-21-15,-9 10 14 16,-5 6-11-16,-3 16 16 15,-21 7-6-15,-6 6 0 16,-5-2 2-16,2-9-4 16,0-11 6-16,9-7-16 15,5-11-19-15,6-8-34 16,10-8-110-16</inkml:trace>
  <inkml:trace contextRef="#ctx0" brushRef="#br0" timeOffset="-178691.13">11828 3962 138 0,'0'0'91'0,"0"0"-54"0,0 0 6 15,0 0-39-15,0 0-4 16,0 0 0-16,-54 19 38 16,2-6 0-16,-4-2 6 15,-7 0 10-15,3-3-46 16,6-1 37-16,5 2-39 15,11-4 3-15,6 1 1 16,1-1-17-16,10-2 9 16,2 2-2-16,5-5 0 15,3 2-4-15,6-2-17 16,0 0-64-16,5 0-1 16,0 0-50-16</inkml:trace>
  <inkml:trace contextRef="#ctx0" brushRef="#br0" timeOffset="-178354.57">11920 4088 164 0,'0'0'113'0,"0"0"-79"16,0 0 19-16,0 0-2 0,0 0-46 16,0 0-5-16,-59 27 15 15,-7 2 59-15,-9 4-45 16,-1-1-1-16,-1-5-8 16,9-2 19-16,4-7-25 15,6-4-10-15,13-7-4 16,10 2 13-16,7-7-27 15,11-2 9-15,7 0-10 16,4 0-56-16,4 0-20 16,2-11-48-16,0-4-45 15</inkml:trace>
  <inkml:trace contextRef="#ctx0" brushRef="#br0" timeOffset="-177860.26">11405 3921 144 0,'0'0'110'0,"0"0"-77"0,0 0 20 15,0 0-11-15,0 0-4 16,0 0-34-16,30 8-8 16,-53 11 8-16,-6 14 0 15,-10 2 4-15,-3 2 10 16,-5-2 9-16,4-3-22 15,-3-2 21-15,8-6-23 16,8-8 30-16,11-5-28 16,9-5-4-16,6-4 4 15,4 1 1-15,0 7 36 16,25 4-3-16,15 7-39 16,9 1 14-16,6 2-24 15,-4 1 23-15,-2-4-21 0,-11-2 11 16,-10-3-6-16,-7-3-15 15,-11-4-12-15,-6 1-18 16,-4-4-95-16,0-4-112 16</inkml:trace>
  <inkml:trace contextRef="#ctx0" brushRef="#br0" timeOffset="-170811.6">6791 5072 5 0,'0'0'1'16,"0"0"0"-16,0 0 8 15,0 0-8-15,0 0 16 16,0 0-12-16,0 0 24 16,0 0-8-16,0 0 7 15,0 0-9-15,0 0 5 0,0 0 13 16,0 0-9-16,0 0 14 15,0 0-27-15,0 0 22 16,0 0-24-16,0 0 14 16,0 0-21-16,0 0 4 15,0 0-4-15,0 0-4 16,0 0 11-16,0 0-12 16,0 0 31-16,0 0-16 15,0 0 30-15,0 0-26 16,0 0 22-16,0 0-26 15,0 0 8-15,0 0 4 16,0 0-11-16,0 0 19 0,6-2-36 16,4-7 14-1,4 1 0-15,0 1-21 0,2-2 11 16,6 4-4-16,2-3 0 16,3-3 1-16,4-2-4 15,4-4 9-15,3-1-17 16,8-3 23-16,0-1-23 15,5 0 24-15,1 3-23 16,2 0 14-16,0 6-4 16,0 0 0-16,4 2 1 15,1 0-8-15,2 3 22 16,3-3-27-16,2 4 29 16,-1-4-34-16,1-3 28 0,-7-2-16 15,0-3 5 1,4-5 0-16,0 0-4 0,-1 2 12 15,-2 3-21-15,2 1 22 16,1 5-19-16,1 2 12 16,-1 2-12-16,3 4 12 15,2 0-4-15,2 2 2 16,-2-5-4-16,3 3-3 16,-1-3 14-16,3-1-21 15,3-2 31-15,-5-2-32 16,-8 0 25-16,-9-1-18 15,-11-2 8-15,-2 5 0 16,-8 0 0-16,-4 6 4 16,-7-3-9-16,-5 6 17 0,-1-4-25 15,-3 3 29-15,1 1-29 16,2-1 21-16,0 0-14 16,1 1 6-16,-1-1 0 15,1 3-2-15,-1-3 9 16,3 3-21-16,-3 0 26 15,6 0-25-15,-3 0 18 16,-1 0-15-16,1 0 11 16,0 0-1-16,-2 0 0 15,-6 0 2-15,3 0-8 16,-7 0 17-16,-2 0-23 16,2 0 27-16,-7 0-29 15,2 0 23-15,-2 0-14 0,0 0 5 16,0 0 0-16,3 0-2 15,-1 0 6-15,-2 0-16 16,3 0 24-16,3 0-28 16,2 0 32-16,-3 0-27 15,3 0 17-15,0 0-6 16,1 0 0-16,5 0 0 16,-2 0-4-16,7 0 13 15,1 0-25-15,-3 0 33 16,-2 3-34-16,-4 2 30 15,0-5-19-15,-5 0 8 16,-4 3-2-16,1-3 0 0,3 0 3 16,-4 3-13-1,3-3 12-15,4 2-15 0,1 4 17 16,2-3-16-16,2-1 17 16,-4-2-9-16,1 3 4 15,-1-1 0-15,1 1-1 16,3-3 8-16,3 3-19 15,-4-1 27-15,-3 1-27 16,-1 0 24-16,-4-3-20 16,-2 0 11-16,-3 0-3 15,0 0 0-15,0 0-12 16,0 0-36-16,0 0-90 16,-5 0-37-16,-7 0-7 0</inkml:trace>
  <inkml:trace contextRef="#ctx0" brushRef="#br0" timeOffset="-170047.92">10077 4413 37 0,'0'0'25'0,"0"0"5"15,0 0-17-15,0 0 32 0,0 0-10 16,0 0-8-16,54 28-2 15,-51-26 5-15,-3-2 7 16,0 0-15-16,0 0-6 16,0 0-7-16,-3-2-18 15,-13-12 18-15,-8-2-10 16,-4-6 3-16,-4 6 10 16,-4 3-12-16,4 2 10 15,-1 1 10-15,4 1-17 16,1 4 46-16,7 2-48 15,9 3 4-15,5 0 8 16,4 0-5-16,3 0 25 0,0 0 7 16,10 0-26-16,12 0-12 15,11 8-2-15,2 3 4 16,6 0-16-16,0 0 3 16,-1-1 8-16,-5-2-16 15,1 3 12-15,-9-1 3 16,-8-1 2-16,-2-4-1 15,-12 3 8-15,-5 6-17 16,0 7 21-16,-10 11-22 16,-16 14 22-16,-6-3-17 15,-6 9 7-15,-3-4-2 16,1-5 0-16,-1-3-31 16,0-5-37-16,6-8-43 0,5-8-83 15</inkml:trace>
  <inkml:trace contextRef="#ctx0" brushRef="#br0" timeOffset="-168797.96">6748 5075 26 0,'0'0'116'0,"0"0"-59"15,0 0-14-15,0 0 26 0,0 0-40 16,0 0 33 0,19-40-47-16,-8 16 53 0,4-4-58 15,2-1 2-15,3-3 6 16,1-6-18-16,-4 9 0 16,-5 4 13-16,-3 7-11 15,-4 12 0-15,-5 6-2 16,0 0-1-16,0 0-11 15,0 14-19-15,-19 15 31 16,-5 9-2-16,-3 8 11 16,-4-4-13-16,5 1 16 15,-4-4-19-15,8-13 19 16,-2-7-22-16,4-6 15 16,10-4-7-16,1-7 2 15,7-2 0-15,2 0-5 0,0 0 12 16,0 0 24-16,6 0-5 15,9 0-9-15,10 0-2 16,2 9-16-16,0 4 1 16,4 0 0-16,-7 3 0 15,-3-2 5-15,-5 2-15 16,-2-3-3-16,-2-2 3 16,-5-3-81-16,-2-5-8 15,2-3-70-15</inkml:trace>
  <inkml:trace contextRef="#ctx0" brushRef="#br0" timeOffset="-164732.33">12260 4363 1 0,'0'0'12'0,"0"0"11"16,0 0-10-16,0 0 19 0,0 0-12 16,0 0 14-1,0 0-5-15,0 0 0 0,0 0 4 16,0 0-10-16,0 0 13 16,0 0-21-16,0 0 13 15,0 0-25-15,0 0 2 16,0 0-4-16,0 0-1 15,0 0 1-15,0 0 3 16,0 0-8-16,0-3 11 16,0-3-3-16,-5 4-4 15,1-1 30-15,2-2-25 16,-1 5 20-16,3-3-8 16,0 3 3-16,0 0 7 15,0 0-9-15,0 0 19 16,0 0-26-16,0 0 29 0,0 0-30 15,0 0 24-15,0 0-23 16,0 0 11-16,5 0-16 16,7 8-4-16,7 0-4 15,2 3 7-15,4 2-17 16,5 6 14-16,6 0-18 16,2 5 17-16,2 0-6 15,9 3-2-15,3 0 2 16,2 6-10-16,5-1 7 15,1 0 3-15,2-3 4 0,6 6-14 16,3-5 23 0,-6 0-20-16,-4-4 16 0,-5 1-8 15,-4-2 4-15,0 2 0 16,-3-3 0-16,1 3 3 16,-3 2-13-16,2 1 6 15,-6-1-4-15,6-2 2 16,-3 6-1-16,4-7 2 15,-3 4 3-15,5-6-1 16,-5 0 2-16,4 0-9 16,-2 0 20-16,-3 1-18 15,0 2 23-15,-1-1-24 16,-8 2 19-16,4-4-13 16,-4 2 4-16,-1-1-1 15,-1-1 0-15,-2-2 4 0,-1-4-14 16,-1 1 24-16,1 0-30 15,-5-3 30-15,1 6-22 16,-2-3 14-16,-1-1-6 16,2-1 1-16,-8 1-1 15,3-1 0-15,-3 1 11 16,-2-2-22-16,-5-2 27 16,2-4-28-16,0-1 24 15,-3 2-19-15,-1-3 11 16,-1-1-4-16,1 2 0 15,-1 1 2-15,1 1-9 16,-1 0 22-16,2-3-28 0,-3 3 27 16,3-1-24-1,-3 4 16-15,0 0-9 0,0-1 3 16,0 0 0-16,0-2-2 16,-5-5 9-16,-1-1-18 15,1-3 23-15,1 1-24 16,-2 0 25-16,1 2-23 15,2 3 16-15,1-2-6 16,-6-3 0-16,3-1 2 16,-3-2-3-16,0 2 9 15,0-2-10-15,0 0 15 16,2 4-21-16,-2-4 18 16,3 0-15-16,-3 0 5 15,0 0 0-15,0 0 0 16,0 0 0-16,0 0-8 0,0 0-18 15,0 0-4-15,0 2-100 16,-8 1-1-16,-3-3-51 16</inkml:trace>
  <inkml:trace contextRef="#ctx0" brushRef="#br0" timeOffset="-163963.72">14720 5877 5 0,'0'0'62'16,"0"0"-19"-16,0 0 11 15,0 0-5-15,0 0-10 16,0 0-5-16,0-6-25 16,0-8 13-16,3-4-18 15,-3-4 17-15,2 1-18 16,2-6 8-16,-4 0-10 15,0 3 8-15,0 2 1 16,0 9-7-16,0 2 12 0,0 11-9 16,0 0 9-16,0 0-9 15,0 0-1-15,0 0 1 16,0 14-4-16,0 10-1 16,0 11 5-16,0 2-4 15,0 4 10-15,0-4-19 16,0-2 19-16,0-3-20 15,0-7 17-15,0-7-16 16,0-4 9-16,0-9-2 16,0-5 0-16,0 0 6 15,0 0-1-15,0 0 0 16,0 0 6-16,-9 0-3 16,-15 0 26-16,-3-2-17 15,-6-4 22-15,3 4-27 16,1-1-5-16,1 0 0 0,2 0 2 15,3 1-17-15,4 2 22 16,3-3-28-16,3 3-6 16,-3 0-15-16,-1-3-60 15,1-4-62-15,2-7-144 16</inkml:trace>
  <inkml:trace contextRef="#ctx0" brushRef="#br0" timeOffset="-162868.18">12232 4427 1 0,'0'0'96'0,"0"0"-52"0,0 0 20 16,0 0 25 0,0 0-34-16,0 0-41 0,23-16-5 15,-23 7 2-15,0 2-4 16,0 1-5-16,3 4 27 16,-3-4-17-16,0 3 10 15,0 3-5-15,0 0-6 16,0 0 0-16,0 0-3 15,0 0-7-15,0 0 8 16,2 3-18-16,1 16 8 16,2 8-6-16,4 5 12 15,4 3-5-15,-3 1 0 16,2-8 2-16,-1 0-6 16,-6-10 17-16,3-4-26 15,-6-6 24-15,-2-8-25 0,0 0-16 16,0 0 0-16,0-8-17 15,0-2 10-15,-5-7-20 16,0-2-42-16,-4 1-20 16</inkml:trace>
  <inkml:trace contextRef="#ctx0" brushRef="#br0" timeOffset="-162729.66">12232 4427 107 0</inkml:trace>
  <inkml:trace contextRef="#ctx0" brushRef="#br0" timeOffset="-162560.65">12232 4427 107 0,'19'-43'156'0,"-19"43"-113"0,0 0 33 0,0 0-17 0,0-3 14 0,0 3-38 15,4-3-5-15,4-2-1 16,1 0-20-16,3-3 9 15,7-6-14-15,6 1-5 16,10-3 21-16,3 2-34 16,3-2 25-16,-2 3-22 15,-4 4 9-15,-6 7-13 16,-10 2-18-16,-3 0-56 16,-10 0-53-16,-3 11-153 0</inkml:trace>
  <inkml:trace contextRef="#ctx0" brushRef="#br0" timeOffset="-160992.54">14633 5736 48 0,'0'0'38'15,"0"0"-8"-15,0 0 28 16,0 0-22-16,0 0-5 15,0 0-4-15,0 0-1 16,0 0 20-16,0 0-16 16,0 0 24-16,0 0-36 15,0 0 23-15,0 0-37 16,0 0 15-16,3 9-19 16,6 1-5-16,-2 4 2 15,-2-1 1-15,2 4-9 0,-5 1 22 16,-2 1-25-1,0 0 25-15,0-3-21 0,0-6 14 16,0-1-8-16,0-1-1 16,0-3 5-16,0 3-8 15,0 1 17-15,0-7-18 16,0 1 25-16,0-1-29 16,0 2 25-16,0-2-16 15,0-2 8-15,0 0-4 16,0 0 0-16,0 0 2 15,0 0-9-15,0 0 16 16,0 0-18-16,0 0 21 0,0 0-23 16,0 0 19-16,0 2-12 15,0 1 4-15,0 3 0 16,0-4-2-16,0-2 10 16,0 3-14-16,0-3 17 15,0 3-14-15,0 0 11 16,0-1-1-16,5 0-7 15,-5-2 14-15,3 3-1 16,0-3-6-16,-3 0 11 16,3 0-16-16,-3 0 4 15,0 0 6-15,0 0-18 16,0 0 18-16,0 0-12 16,0 3 1-16,0-3 4 0,0 0-4 15,0 3 9-15,2-3-20 16,-2 0 25-16,0 0-31 15,0 0 12-15,0 0-12 16,0 0-81-16,0 0-69 16</inkml:trace>
  <inkml:trace contextRef="#ctx0" brushRef="#br0" timeOffset="-160010.72">14674 5877 6 0,'0'0'49'0,"0"0"-22"15,0 0 0-15,0 0-8 16,0 0 16-16,0 0-17 15,0 0 2-15,3 32 7 0,0-27-14 16,-1 3 3 0,1-3-12-16,0 1 5 0,-3-4-4 15,0-2 12-15,0 0-14 16,0 0 2-16,0 0-5 16,0-8 0-16,0-8 7 15,-14-8-3-15,-3-3 4 16,-2 0-1-16,1 1-14 15,-1 4-19-15,2 8-114 16</inkml:trace>
  <inkml:trace contextRef="#ctx0" brushRef="#br0" timeOffset="-134277.87">9227 6140 14 0,'0'0'48'0,"0"0"10"15,0 0 6-15,0 0-3 16,0 0-35-16,0 0 31 16,0 0-22-16,0 0 26 15,0 0-26-15,16 8 15 16,-13-8-14-16,-3 0-4 0,0 0 0 16,0 0-23-16,0 0 14 15,0 0-15-15,0 0-16 16,0 0 12-16,0 0-10 15,-11 2 4-15,-8 9 2 16,-5 0 0-16,-4 8 4 16,2 0-13-16,0 2 18 15,7 4-19-15,9 1 2 16,2 1-5-16,8 8 10 16,0-3-3-16,8 4 1 15,11-7 4-15,-2-8 0 16,-4-4 1-16,-5-10-5 0,0-1 17 15,-5-3-6-15,-3-3-2 16,0 0-8-16,0 0 3 16,0 0-2-16,-16 0 6 15,-7 0 7-15,2 0-10 16,-3-3 6-16,3-5-22 16,0-3 9-16,11 0-7 15,2-4-73-15,5-2 3 16,3-5-74-16,11 7-98 15</inkml:trace>
  <inkml:trace contextRef="#ctx0" brushRef="#br0" timeOffset="-133079.55">9371 6306 200 0,'0'0'73'15,"0"0"-3"-15,0 0-42 16,0 0-18-16,0 0-10 16,0 0 1-16,-27 9 18 15,-8 6 8-15,-3 2-2 16,2 5-18-16,-2-4-4 16,2 1 7-16,10-3-11 15,3-5 5-15,11-3-4 16,5-6 0-16,7 7 2 15,7 4-2-15,17 4 0 0,13-2-28 16,5-1-18-16,-2-6 39 16,-2-6-30-16,-3-2 15 15,-2 0 12-15,-5-13 0 16,-4-9 7-16,-3 1 1 16,-7-1-6-16,0 7 16 15,-9 6-12-15,0 7 10 16,-5 2-3-16,0 0-2 15,0 0-2-15,0 0 1 16,0 5 0-16,4 20 9 16,1 4 14-16,0 6-3 15,0 0-16-15,4-6-2 16,-2 1 6-16,2-8-8 0,-4-9 3 16,1-5-2-16,-6-8-1 15,0 0-16-15,3 0-10 16,-1-8-21-16,1-13 35 15,-1-6 14-15,-2 2-6 16,3 4 8-16,0 7-4 16,-3 12 4-16,0-1-3 15,0 3-2-15,0 0 7 16,0 0-11-16,0 0 18 16,0 0-13-16,0 16 5 15,3 1 19-15,0 7-22 16,-1-3-1-16,-2-5 5 0,5-5-2 15,-5 0-2-15,3-9 6 16,-3-2-16-16,0 0 2 16,0-11-33-16,6-15 18 15,-3-7 21-15,2 4 0 16,-3 2 2-16,1 14 3 16,1 4-4-16,1 4 13 15,-3 5-12-15,1 0 19 16,-3 0-17-16,0 0 19 15,2 0-22-15,4 16-1 16,2 1 1-16,-3 7-1 16,4 0 0-16,-4-3 6 15,-3-5-6-15,5-7 13 16,-5-7-17-16,-2-2 4 16,0-2-37-16,0-23-50 0,0-9 87 15,0-7 0-15,5 6 1 16,-2 11-1-16,1 11 6 15,1 4 18-15,-3 7 1 16,-2 2 20-16,0 0-13 16,0 0 7-16,0 0-19 15,3 0-9-15,2 7 5 16,-2 8-3-16,5-5-10 16,-3 4 3-16,4-7 5 15,-2 1-10-15,5 3 8 16,-1-3-6-16,2-3-3 15,3-1 0-15,3-4-15 0,0 0-5 16,6-6-17-16,-3-10 34 16,-4-5-21-16,1-3 17 15,-5 2-24-15,-9 5 18 16,-5 4-9-16,0 11-8 16,-5 2-1-16,-16 0 5 15,-1 0 21-15,-3 15 10 16,4 7 33-16,4 5-14 15,10 2 22-15,3 6-15 16,4 3 21-16,9 0-23 16,12-8-24-16,3-6-5 15,6-11-41-15,1-13-37 16,4 0-143-16</inkml:trace>
  <inkml:trace contextRef="#ctx0" brushRef="#br0" timeOffset="-132221.09">10473 6597 176 0,'0'0'117'0,"0"0"-31"16,0 0-39-16,0 0-20 16,0 0-18-16,0 0-9 15,6 0 14-15,-34 0-5 16,-4 11 0-16,-4 0 18 16,1-1-14-16,2 4-2 15,9-6-4-15,8-3-6 16,8 3 7-16,5-2 1 15,3 4 10-15,0 7-12 16,3-2 22-16,10 4-22 16,-2-10 5-16,-2-1-12 15,-1-3 9-15,-6-3 3 16,-2-2-8-16,0 0-6 0,0 0 12 16,0 0-20-1,0 3-1-15,-2 0 4 0,-15 0 1 16,-4 2 0-16,5-2 6 15,-1-3-23-15,6 0 1 16,6 0-54-16,5 0-12 16,0 0-41-16,5-17 56 15,20 2-139-15</inkml:trace>
  <inkml:trace contextRef="#ctx0" brushRef="#br0" timeOffset="-131830.22">10498 6632 49 0,'0'0'131'15,"0"0"-47"1,0 0 1-16,0 0-19 0,0 0-18 16,0 0-15-16,0 0-17 15,5 54-4-15,-5-28-9 16,-3 2 8-16,3 1-7 16,0 1-1-16,0 2-3 15,0 0 6-15,9-5-6 16,4-6 2-16,-4-7-2 15,1-8-14-15,1-6 10 16,3 0-53-16,0-14 48 16,-4-13 8-16,1 0-2 15,-3-3 4-15,-6 6-1 16,-2 5 0-16,0 8 3 16,0 4-9-16,4 4 19 0,-1 3-14 15,-3 0 7-15,0 0 9 16,0 0-11-16,2 0 8 15,1 3 3-15,2 10-15 16,3 9 0-16,3 2-14 16,-3-2 7-16,4-9-26 15,-10-8-17-15,3-5-88 16,-2-10-41-16</inkml:trace>
  <inkml:trace contextRef="#ctx0" brushRef="#br0" timeOffset="-131448.28">10721 6454 117 0,'0'0'95'15,"0"0"-55"-15,0 127-5 16,0-70-22-16,5-4 4 16,2-2 11-16,2 1-10 15,3-7-17-15,-5-10 5 16,-2-13 0-16,-2-15-3 15,3-7-6-15,-3 0-20 16,8-10-6-16,2-12-6 16,3-7 32-16,-2 5-7 15,2 0 5-15,0 5-17 16,3 5 1-16,-5 6 18 0,0 3 6 16,-4 5-2-16,-5 0 1 15,-1 0 21-15,-4 0-20 16,0 13 3-16,0 11 23 15,-11 11 0-15,-8 2 8 16,-5-1-3-16,-1-4-13 16,-6-8-19-16,5-10-4 15,1-3-14-15,-2-11-4 16,11 0-70-16,2 0-21 16</inkml:trace>
  <inkml:trace contextRef="#ctx0" brushRef="#br0" timeOffset="-130849.7">10914 6758 136 0,'0'0'108'16,"0"0"-47"-16,0 0-45 16,0 0 15-16,32 81-20 15,-27-52 2-15,0 4-13 16,4-3 9-16,-6-1-9 15,-1-10 0-15,1-9 2 16,-3-7 3-16,0-3-10 16,0 0-29-16,0-7-19 15,5-23 47-15,1-3 0 16,2-2 12-16,-2 14-4 16,-3 5 1-16,-1 13 0 0,-2 3 26 15,3 0-18-15,-3 0 32 16,0 0-13-16,2 0 11 15,3 8-24-15,4 8 2 16,-1 3-13-16,5 2-3 16,-4-1 12-16,-1-2-12 15,1-4 7-15,-4-6 0 16,2-3-10-16,-1-5 5 16,2 0-10-16,3 0-41 15,8-11 25-15,3-13-14 16,-1-3 11-16,2-2 3 15,-7-1-8-15,-6 8 17 0,-5 4-24 16,-5 4 25-16,0 3-17 16,0 4 15-16,-15-1-14 15,-5 2 4-15,-4 6 2 16,0 0 18-16,1 0 3 16,7 10 9-16,3 10 18 15,5 4 6-15,8 10 27 16,0 7-47-16,11 0 11 15,10-4-14-15,3-4-1 16,2-9-9-16,4-14-11 16,-1-10-48-16,3-5-79 15</inkml:trace>
  <inkml:trace contextRef="#ctx0" brushRef="#br0" timeOffset="-130668.8">11402 6613 42 0,'0'0'152'0,"0"0"-89"16,0 84-38-16,0-33 11 15,0 13-14-15,5 6 3 16,4 8-22-16,1 5-6 16,2-5 3-16,-5-16-15 15,-1-13-47-15,0-25-76 16</inkml:trace>
  <inkml:trace contextRef="#ctx0" brushRef="#br0" timeOffset="-130517.89">11538 6928 45 0,'0'0'89'0,"0"0"-4"16,0 0 9-16,0 0-62 15,-114-3 7-15,73 3-31 16,-3 3-16-16,2-3-52 15,6 0-83-15</inkml:trace>
  <inkml:trace contextRef="#ctx0" brushRef="#br0" timeOffset="-124875.09">10033 3174 29 0,'0'0'10'16,"0"0"42"-16,0 0-9 15,0 0 4-15,0 0 5 0,0 0-22 16,0 0 2-16,-24-56-15 16,24 56 26-16,0 0-29 15,0 0 25-15,0 18-15 16,0 12 18-16,3 5-28 16,4 8-9-16,5-6 1 15,-1 1-5-15,-1-5-2 16,-1-7 13-16,-4-7-27 15,-3-14 7-15,-2-5-56 16,0 0-92-16</inkml:trace>
  <inkml:trace contextRef="#ctx0" brushRef="#br0" timeOffset="-124531.54">9911 3075 29 0,'0'0'254'0,"0"0"-127"15,0 0-42-15,0 0-32 16,0 0 21-16,0 0-50 16,6 0 0-16,4 0-20 15,7 4-8-15,4 0-6 16,2 1-7-16,6 6-8 16,-2-3-18-16,4 3 17 15,-5-1-27-15,-1 6 22 16,-3 1-28-16,-6 4 17 0,-8 6 5 15,-2 3 27 1,-6 10 10-16,0 0 4 0,-4 3 15 16,-12-3-7-16,-3-5 28 15,3-5-24-15,-6-11 3 16,3-6-7-16,5-8-24 16,7-5 5-16,4 0-37 15,3 0-39-15,0-13-35 16,8-6-2-16</inkml:trace>
  <inkml:trace contextRef="#ctx0" brushRef="#br0" timeOffset="-124346.84">10259 3300 147 0,'0'0'152'0,"0"0"-108"16,0 0 5-16,0 0-2 15,37 97-23-15,-30-73-22 16,-2-5 3-16,0 0-10 16,-3-11-27-16,2-5-35 15,-4-3-110-15</inkml:trace>
  <inkml:trace contextRef="#ctx0" brushRef="#br0" timeOffset="-124214">10261 3190 217 0,'0'0'140'0,"0"0"-91"16,0 0-46-16,0 0-3 15,0 0-20-15,0 0-124 16</inkml:trace>
  <inkml:trace contextRef="#ctx0" brushRef="#br0" timeOffset="-123898.83">10470 3079 282 0,'0'0'81'16,"0"0"-81"-16,0 0-3 0,0 0 3 16,0 0 0-1,0 0 16-15,-45-10-4 0,28 10-24 16,4 3 19-16,1 13-7 15,5 8 5-15,4 11 10 16,3 11 15-16,0 7-23 16,10 4 9-16,9 7-4 15,1 1 11-15,-1-3-15 16,0-3 14-16,-6-10-21 16,-4-15-2-16,-7-14-1 15,1-16-47-15,-3-4-45 16,0-18-112-16,0-20 37 0</inkml:trace>
  <inkml:trace contextRef="#ctx0" brushRef="#br0" timeOffset="-123715.03">10470 3260 161 0,'0'0'143'0,"0"0"-50"16,0 0-43-16,0 0-6 15,0 0-40-15,0 0 33 16,-56 27-10-16,23-14-10 15,0-4-14-15,7-5-3 16,4-1-3-16,8-3-59 16,5 0-17-16,9 0-62 15,9-16 51-15,18-3-114 16</inkml:trace>
  <inkml:trace contextRef="#ctx0" brushRef="#br0" timeOffset="-123464.14">10625 3037 3 0,'0'0'33'16,"0"0"-15"-16,0 0 12 16,0 0 6-16,0 0 23 15,0 0-3-15,-73-21-15 16,57 21-31-16,2 15 16 16,9 12-25-16,0 8 41 15,5 11-18-15,0 8-6 0,7 2-14 16,10 6-1-1,-1 3 9-15,0-4-12 0,1-4 0 16,-7-8-12-16,1-17 10 16,-6-14-53-16,-1-18-55 15,-4 0-95-15</inkml:trace>
  <inkml:trace contextRef="#ctx0" brushRef="#br0" timeOffset="-122780.16">10606 3309 138 0,'0'0'176'16,"0"0"-122"-16,0 0-9 16,0 0 1-16,0 0 42 15,0 0-60-15,-92 43 6 16,62-36-29-16,6-4 15 0,5 0-13 16,8-3 10-16,11 0-13 15,0 0-2-15,0 0 12 16,0 0-7-16,19-6-13 15,9-10 6-15,4-8-7 16,4 0-9-16,-7-1-4 16,-2 4-16-16,-8 5-1 15,-8 5 32-15,-3 6-34 16,-8 2 16-16,0 0-21 16,0 3 29-16,0-2-13 15,-8 0 21-15,-12-2 12 16,-1 4-5-16,-1 0 19 0,6 0 2 15,2 6 0 1,7-1-14-16,4 9 9 0,3 7-8 16,0 6 35-16,22 8-40 15,4-5-2-15,7-1 5 16,-3-10-6-16,0-8 0 16,-3-9-20-16,-8-2-6 15,-3 0-11-15,0-13 27 16,-4-9-47-16,-5-4 45 15,-4-2-2-15,-3 2 13 16,0 2 1-16,0 7 0 16,0 6 0-16,0 9 7 15,0 2-13-15,0 0 13 16,4 0-14-16,3 6-5 16,7 18-51-16,0 2-1 0,-2 4 11 15,0-8 51-15,-3-11 4 16,-7-9 17-16,-2-2-19 15,0-8 0-15,3-22 27 16,-1-10 75-16,1-3-27 16,2 3 5-16,3 4-19 15,4 10-13-15,-2 4-22 16,-1 9-23-16,1 5-3 16,-8 5-3-16,2 3-6 15,-4 0-51-15,0 0-21 16,0 3-123-16,0 10-64 15</inkml:trace>
  <inkml:trace contextRef="#ctx0" brushRef="#br0" timeOffset="-122133.78">10907 3168 56 0,'0'0'191'0,"0"0"-74"16,0 0-38-16,0 0 4 16,0 0-30-16,0 0-50 15,26-5-2-15,-19-1 12 16,2-4-26-16,-2 5 9 15,0-6 4-15,-2 5-30 16,-5 4 26-16,0-1-25 16,0 1-5-16,0-4 10 15,-9 3 7-15,-1 3 15 16,-4 0-16-16,-2 0 10 0,2 3 16 16,0 13 7-16,1 0 7 15,5-3 9-15,2 1-8 16,6 0-7-16,0 8 17 15,0-1-25-15,17 6 5 16,-3-8-2-16,2-6-11 16,-1-8 4-16,-3-5-8 15,1 0-29-15,-1 0 0 16,-2-11 33-16,1-5-29 16,-3-3 11-16,1 4 7 15,-4 6 3-15,-3 1 12 16,-2 8-16-16,0 0 18 0,0 0-11 15,0 0 5 1,0 0-7-16,0 0-8 0,0 0 9 16,3 8 3-16,3 3 6 15,-1 2 4-15,0-2-4 16,1-5 6-16,-3-4-9 16,-3-2 2-16,0 0-2 15,0-8-33-15,2-18 25 16,-2-9 16-16,0-6-19 15,0 1 22-15,0 4-21 16,0 10 20-16,0 4-14 16,0 14 11-16,3 6-4 15,-1 2 6-15,1 0 4 16,8 8-12-16,1 13 3 16,6 8-8-16,-1 1 8 0,-1 3-11 15,-3-9 7-15,-4-8-5 16,-7-11-22-16,-2-5-42 15,0-10-72-15,0-20-51 16</inkml:trace>
  <inkml:trace contextRef="#ctx0" brushRef="#br0" timeOffset="-121968">11147 2892 34 0,'0'0'96'0,"0"0"10"15,0 0-38-15,0 0-12 16,30 104-37-16,-16-45 9 15,-2 1-20-15,2-1 5 0,3-2-12 16,-4-7-1-16,1-15-12 16,-6-13-46-16,-3-14-50 15,-1-8-117-15</inkml:trace>
  <inkml:trace contextRef="#ctx0" brushRef="#br0" timeOffset="-121815.74">11348 3144 36 0,'0'0'176'15,"0"0"-73"-15,0 0-59 16,0 0 0-16,0 0-32 16,0 0 21-16,-44-5-33 15,20 5-6-15,-1 0-64 16,12 0-86-16,5 0-60 0</inkml:trace>
  <inkml:trace contextRef="#ctx0" brushRef="#br0" timeOffset="-121066.24">11687 3021 267 0,'0'0'86'0,"0"0"-42"16,0 0-25-16,0 0-16 0,0 0 13 15,0 0 30 1,-43 27-15-16,24-11-23 0,5 3 14 16,6-3 2-16,3 5-3 15,5 1 3-15,0-1-21 16,0-2 3-16,13 0 4 16,4 0-16-16,-1-8 18 15,-6-1-21-15,-1-5 9 16,-4-2-5-16,-5 0 1 15,0 2-10-15,0-2 14 16,-16 5-3-16,-6 0-15 16,-3-3 31-16,1-1-26 15,0-4 18-15,5 0-11 0,3 0-13 16,7 0-37 0,4 0-19-16,5-9-13 0,0-10 31 15,8-3-23-15,19 1 5 16,4 0 60-16,-2 2 15 15,-2 6 3-15,-5 5 33 16,-6 2 20-16,-8 1-20 16,-2 5 43-16,-3 0-8 15,-3 0 9-15,0 0-58 16,0 0 3-16,0 0-19 16,2 0 7-16,1 5-5 15,5 11 20-15,2 6-25 16,2 2-1-16,-1 0 1 15,2-5 9-15,-2-6-16 0,-3-4 11 16,-5-9-10-16,0 0 6 16,-1 0-6-16,1 0-30 15,2-14 19-15,1-5-12 16,-1-2 21-16,-2 2-8 16,-1 8 26-16,-2 3-17 15,3 5 10-15,-3 3 8 16,0 0-7-16,0 0 11 15,6 0-11-15,2 8-7 16,3 12-1-16,3 4-39 16,-4 0 20-16,-1-3-31 15,-4-10 9-15,-3-9-61 16,-2-2-12-16,0-15-49 0</inkml:trace>
  <inkml:trace contextRef="#ctx0" brushRef="#br0" timeOffset="-120691">11863 2964 26 0,'0'0'113'16,"0"0"14"-16,0 0-46 16,0 0 5-16,0 0-5 15,0 0-59-15,17 16-19 16,-3 30 11-16,2 3-28 16,0-4 27-16,-6-4-14 15,4-6 2-15,-2-17 3 16,-7-7-4-16,0-8-3 0,-5-3 3 15,9 0-40 1,2 0-8-16,1-14-15 0,7-2 50 16,0-3-29-16,6 1 27 15,2 7 3-15,-4 3 1 16,-7 2 11-16,-6 6 0 16,-7 0 8-16,-3 0 0 15,0 14-7-15,0 7 9 16,-13 4 28-16,-12 1 9 15,-11 1-16-15,1-6 5 16,2-4 11-16,5-6-40 16,9-9 0-16,5 1-14 15,5-3-7-15,6 0-33 16,3 0-60-16,0-16 34 16,19-11-58-16</inkml:trace>
  <inkml:trace contextRef="#ctx0" brushRef="#br0" timeOffset="-120116.93">12149 3085 24 0,'0'0'137'16,"0"0"-49"-16,0 0-28 15,0 0-17-15,0 0-16 16,0 0 16-16,3 24-13 16,-3 0 34-16,0 6-61 15,0 5 20-15,2 0-19 16,3-5 5-16,2-4-2 15,-5-9-1-15,3-12-8 0,-5-5 6 16,0 0-8-16,3 0-36 16,-1-24 34-16,1-11-16 15,3-6 12-15,-1 4 10 16,-2 13 3-16,-1 10-3 16,2 9 4-16,-4 5-3 15,0 0 4-15,3 0 6 16,-3 0-5-16,5 5 7 15,2 12-9-15,7 1 9 16,2 1-9-16,-2-2 2 16,3-10 3-16,-4-1-7 15,0-6-2-15,3 0-6 16,3 0 2-16,-2-6-9 0,-1-10 6 16,-2-5-5-16,-3-1 3 15,-3 0-4-15,-8 7 2 16,0 1 6-16,0 6-24 15,0 5 18-15,-5-2-2 16,-7 5 11-16,2 0-9 16,2 0 11-16,0 13 31 15,5 4 7-15,3 1-16 16,0 9 4-16,3 6-4 16,16-1-18-16,0-5-1 15,-3-8-3-15,1-8 0 16,-1-11-35-16,-6 0-23 0,4-25-41 15,0-13-20-15,-7-16 17 16,0-5 5-16</inkml:trace>
  <inkml:trace contextRef="#ctx0" brushRef="#br0" timeOffset="-119974.64">12502 2867 11 0,'0'0'102'16,"0"0"24"-16,0 0 10 15,0 0-42-15,19 100-78 16,-5-36 1-16,-4 9-10 15,4-3-3-15,0 5-4 16,-1-8-5-16,0-7-34 16,-4-20-34-16,-2-19-79 15,0-18-76-15</inkml:trace>
  <inkml:trace contextRef="#ctx0" brushRef="#br0" timeOffset="-119838.02">12697 3174 50 0,'0'0'176'0,"0"0"-50"15,0 0-103-15,0 0 26 16,0 0 35-16,-136 8-30 16,75 3-54-16,-5-6-2 15,3-5-125-15,11-2-267 16</inkml:trace>
  <inkml:trace contextRef="#ctx0" brushRef="#br0" timeOffset="170923.14">7563 10826 153 0,'0'0'167'16,"0"0"-123"-16,0 0 6 16,0 0 3-16,0 0-12 15,0 0 12-15,5-53-13 16,11 39-12-16,6 1-26 15,-1 2 22-15,7 6-22 16,-7 5 3-16,-4 0-5 16,-1 11 0-16,-5 7 0 15,-1 12 3-15,-3 5-8 16,-7 3 7-16,0 2-14 0,0 3 24 16,-4-6-10-16,-9-2-1 15,2-5 19-15,0-6 10 16,3-7 13-16,6-15 20 15,-1 3-30-15,3-5 24 16,0 0-32-16,0 0 41 16,0 0-14-16,8-5-19 15,19-8-33-15,2-6-3 16,9-5-23-16,-1-6-29 16,-6 1-15-16,2-14-44 15,-3-3 26-15,3 3-7 16,-3-6 35-16,-1 9-9 0,-4 8 32 15,-6 10 36-15,-2 9 1 16,-7 2 24-16,-8 11-9 16,2-5 35-16,-4 5-15 15,0 0 3-15,0 0-27 16,-6 5 0-16,-13 11 8 16,-5 9 16-16,2-1-1 15,2 5-27-15,5-2 22 16,4 8-28-16,2-5 18 15,9-1-18-15,0 1 12 16,0-6-12-16,6-5 5 16,8-3-6-16,-1-8 7 15,1 3-16-15,-3 0 21 0,-4-9-23 16,-4-2 23-16,-3 5-21 16,0-5 11-16,0 0-4 15,0 0-12-15,-5 6 9 16,-14-1-7-16,-2 1 21 15,-5-4-18-15,5-2 6 16,0 0-6-16,-1 0-58 16,2-2-12-16,5-15-45 15,4-7-60-15,6 0-139 16</inkml:trace>
  <inkml:trace contextRef="#ctx0" brushRef="#br0" timeOffset="171105.39">7937 10808 204 0,'0'0'194'16,"0"0"-70"-16,0 0-31 16,108-19-58-16,-72 8 23 15,-4 3-52-15,1 3-1 16,0-1-5-16,-7 1-27 16,5 5-15-16,-10 0-45 15,2 0-13-15,-7 0-52 16,-3 5-20-16</inkml:trace>
  <inkml:trace contextRef="#ctx0" brushRef="#br0" timeOffset="171436.43">8339 10770 94 0,'0'0'84'0,"0"0"5"16,0 0-30-16,0 0 22 0,0 0-10 16,0 0-23-16,-68 54 7 15,51-35-25-15,7-6-6 16,2 9 1-16,5 2 7 15,3 0-20-15,0 0 8 16,0 1-17-16,5-1 4 16,11 0 0-16,1-8-6 15,-3 3 2-15,-3-11-3 16,-3 3 0-16,-6-6 9 16,1-5-19-16,-3 0 13 15,0 6-8-15,0-6-11 16,-10 2 7-16,-12 9 8 0,-3-11-1 15,1 5 0-15,-4-5-8 16,4 0 1-16,2 0-33 16,3 0-13-16,2-18-56 15,7-7-17-15,5-2-126 16</inkml:trace>
  <inkml:trace contextRef="#ctx0" brushRef="#br0" timeOffset="171568.43">8226 10872 23 0,'0'0'291'16,"0"0"-149"-16,91-24-87 16,-58 19-7-16,-9-1-10 15,1 1-38-15,-6 5-1 0,3 0-28 16,-3 5-105 0,2 9-85-16</inkml:trace>
  <inkml:trace contextRef="#ctx0" brushRef="#br0" timeOffset="171738.41">8687 11101 485 0,'0'0'63'0,"0"0"-18"15,0 0-45-15,0 0 0 0,0 0-33 16,0 0-60-16,2-19-69 15</inkml:trace>
  <inkml:trace contextRef="#ctx0" brushRef="#br0" timeOffset="172519.66">8888 10910 342 0,'0'0'123'0,"0"0"-43"0,0 0-12 16,0 0-22-16,0 0 13 15,0 0-51-15,13-13-8 16,3-4-1-16,9-1-3 16,-1-1-16-16,4 2 4 15,-7 15 1-15,-2 2-5 16,-2 2 5-16,-4 20-59 16,-5 16 33-16,1 8 10 0,-9-3 22 15,0 5-11 1,0-8 3-16,0 3 17 0,0-13 2 15,0 0 12-15,0-17 1 16,0-2 29-16,0-6-17 16,0-5 38-16,0 0-24 15,2 0 4-15,15-11-32 16,2-5-13-16,2-8-3 16,7-8-15-16,-2-3 8 15,2-8-30-15,5-3 26 16,-4 8-23-16,-7-2 23 15,-3 16-8-15,-9 10 11 16,-3 4-17-16,-5 10 5 16,-2 0 21-16,0 0-3 15,0 0 5-15,0 5-12 0,0 8 12 16,0 9 8-16,0 2 2 16,-2 6-10-16,2 0 4 15,0 7 2-15,0-2 1 16,0-5-3-16,5-1 2 15,5-5-3-15,4 1 0 16,-3-12 2-16,-4 3-3 16,0-8 1-16,-5-8 5 15,-2 5-1-15,0-5-7 16,-5 6 7-16,-17-6 9 16,-7 5-2-16,-4-5 10 15,3 0-22-15,-1 0-2 0,2 0 0 16,2 0-15-1,3-5-21-15,4-6-48 0,4-8-46 16,5-5-126-16</inkml:trace>
  <inkml:trace contextRef="#ctx0" brushRef="#br0" timeOffset="172664.55">9271 10910 306 0,'0'0'118'16,"0"0"-81"-16,95-13-22 15,-65 13 8-15,-6-6-23 16,0 6-4-16,-4 0-29 16,-1-5-89-16,0 5-13 15,-3-6-69-15</inkml:trace>
  <inkml:trace contextRef="#ctx0" brushRef="#br0" timeOffset="172986.57">9605 10878 109 0,'0'0'133'0,"0"0"-58"15,0 0-32-15,0 0 7 16,0 0-13-16,-4 86-4 16,-6-62-8-16,7 5-14 15,1-4 19-15,2 4-17 16,0-10 16-16,0 5-28 16,8 3 19-16,3-8-19 15,5 0 5-15,-3-3-6 16,-2-3 4-16,0-2 1 0,-5-8 0 15,-6 2 24-15,0-5-24 16,0 0-5-16,0 0-8 16,-9 6 7-16,-13-1-1 15,-4-5 0-15,-4 0 2 16,-1 0-3-16,2 0-8 16,-1 0-31-16,2 0-6 15,5-16-76-15,4-3-10 16,7 0-102-16</inkml:trace>
  <inkml:trace contextRef="#ctx0" brushRef="#br0" timeOffset="173143.62">9479 11023 340 0,'0'0'87'0,"0"0"8"0,109-37-38 16,-76 31 0-16,-6-5 2 15,0 6-33-15,-3-3-22 16,-5 2-8-16,3 1-10 15,0 0-12-15,0 5-66 16,-3 0-30-16,2 0-95 16</inkml:trace>
  <inkml:trace contextRef="#ctx0" brushRef="#br0" timeOffset="173338.45">9981 11184 472 0,'0'0'123'16,"0"0"-104"-16,0 0 6 16,0 0-9-16,0 0-16 15,0 0-5-15,9 0-38 16,-9 0-59-16,0-16-63 16,0-3-69-16</inkml:trace>
  <inkml:trace contextRef="#ctx0" brushRef="#br0" timeOffset="173818.54">10148 10934 181 0,'0'0'93'15,"0"0"-60"-15,0 0 12 16,0 0 19-16,0 0-47 16,0 0-17-16,19 22 1 15,-19-3 17-15,0 10-18 16,0-5 1-16,0 6 11 0,0 0-7 15,0-6 12-15,7 0-16 16,7-11 14-16,2 4-15 16,1-4 4-16,4-8-4 15,1-5-6-15,0 0 6 16,2 0 0-16,4-18-3 16,-2-12 6-16,-3 6-11 15,-8-6 11-15,-11 6-6 16,-4 5-3-16,-6 3 4 15,-21-3 0-15,-6 3-7 16,-11 8 8-16,2 3 2 16,-5 5 3-16,4 0 3 15,5 0-14-15,6 0 3 16,13 0-16-16,5 7-62 0,11 4-86 16</inkml:trace>
  <inkml:trace contextRef="#ctx0" brushRef="#br0" timeOffset="174039">10688 11233 643 0,'0'0'13'0,"0"0"3"0,0 0-16 15,0 0-10-15,0 0 5 16,0 0-32-16,10 0-20 16,-15-6-53-16,0-2-106 15</inkml:trace>
  <inkml:trace contextRef="#ctx0" brushRef="#br0" timeOffset="174538.46">10930 11017 360 0,'0'0'85'0,"0"0"-83"16,0 0 31-16,0 0 12 16,0 0-10-16,0 0-35 0,21-5-11 15,-21 27 11 1,-8 2 18-16,0 6-5 0,3-1-8 15,5 3 17-15,0-2-13 16,0 5 10-16,13-11-16 16,9-11 12-16,7 4-15 15,4-12-3-15,5-5 1 16,6-5-2-16,5-19-4 16,0-17 15-16,-9 4-11 15,-13 12 8-15,-11 9-8 16,-16 3-7-16,0-4 10 15,-32-1-3-15,-16 4 3 16,-23 14-5-16,-13 3-27 16,-8 37-21-16,1 14-160 15</inkml:trace>
  <inkml:trace contextRef="#ctx0" brushRef="#br0" timeOffset="182436.64">7923 9821 144 0,'0'0'110'15,"0"0"-96"-15,0 0-14 16,0 0 15-16,0 0-10 0,0 0 9 15,0 0-8-15,9-62 5 16,-9 57 10-16,0-6 2 16,0 8 8-16,0 3-5 15,0 0 24-15,0 0-20 16,0 0 6-16,0 0-4 16,0 19-8-16,0 11-6 15,0 13-11-15,5 10 19 16,-2 1-23-16,3 6 17 15,1 7-20-15,-2-3 13 16,2-10-13-16,-5-17 0 16,-2-12-14-16,0-14-56 15,0-11-43-15,-2 0-69 16,-2-19-77-16</inkml:trace>
  <inkml:trace contextRef="#ctx0" brushRef="#br0" timeOffset="182855.33">8024 9813 150 0,'0'0'165'0,"0"0"-98"0,0 0-17 15,0 0 14-15,0 0 9 16,0 0-25-16,8 0-6 16,5-5-41-16,1-1-1 15,0 1 0-15,0 2-2 16,2-2-10-16,-6 5 1 16,2 0 8-16,-2 0-2 15,-1 0-4-15,1 5-21 16,-1 9 24-16,-2 10-8 15,-1 5 14-15,2 6 7 16,-8 14 4-16,2 5-9 16,2 10 4-16,-4 9 1 15,0-1-7-15,3-5 23 0,-3-13-20 16,0-13-6 0,0-23-29-16,0-7-49 0,-9-11-53 15,-1-5-25-15,1-14-59 16</inkml:trace>
  <inkml:trace contextRef="#ctx0" brushRef="#br0" timeOffset="183074.64">8217 10101 22 0,'0'0'100'16,"0"0"8"-16,0 0-34 15,0 0-13-15,0 0-36 0,0 0-6 16,-19 0 46-1,-3 0-14-15,0 0-11 0,0 0-25 16,3 0-3-16,6 0-7 16,5 0-10-16,5 0 3 15,1 0-12-15,2 0-54 16,0 0-38-16,0-17-26 16,8 4-76-16</inkml:trace>
  <inkml:trace contextRef="#ctx0" brushRef="#br0" timeOffset="183537.52">8285 9958 111 0,'0'0'82'15,"0"0"-27"-15,0 0 3 16,0 0 24-16,0 0-21 16,0 0-3-16,-5-67-37 15,10 51-13-15,2 8-4 16,7-9-2-16,3 10-2 16,-1-4 7-16,0 5-14 15,1 6 11-15,-3 0-8 16,2 19-9-16,-4 8 11 0,0 5 4 15,-7 14 3-15,-5 3 19 16,0 4-2-16,0 1-3 16,-3 2-9-16,-7-10 22 15,-1-8 0-15,0-14 17 16,8-13 2-16,-2-6-11 16,5-5-13-16,0 0-14 15,0 0 16-15,0 0 14 16,16-13-16-16,8 2-27 15,9-5-35-15,5-3-43 16,0 0-32-16,-11 1-49 16,-8 7-211-16</inkml:trace>
  <inkml:trace contextRef="#ctx0" brushRef="#br0" timeOffset="185659.54">8853 10273 583 0,'0'0'109'0,"0"0"-75"0,0 0 4 15,0 0-19-15,0 0-19 16,0 0-4-16,0-3-90 16,0 0-100-16,-4-2-140 15</inkml:trace>
  <inkml:trace contextRef="#ctx0" brushRef="#br0" timeOffset="186606.39">9213 9956 218 0,'0'0'97'16,"0"0"-63"-16,0 0 24 15,0 0 22-15,0 0-26 16,0 0-39-16,11-11-9 16,-11 22 5-16,0 15-8 15,0 15 10-15,0 12-8 0,-8 7 2 16,3-6-2-16,0 2-10 16,-2-5 5-16,7-13 0 15,-2-9-49-15,2-16-61 16,0-7-96-16</inkml:trace>
  <inkml:trace contextRef="#ctx0" brushRef="#br0" timeOffset="186990.16">9290 10076 111 0,'0'0'74'16,"0"0"-3"-16,0 0-1 15,0 0 46-15,0 0-17 0,0 0-59 16,38 0-20-16,-36 30-12 15,-2 2 3-15,3 3 11 16,-1 0-6-16,5-5-4 16,-5-1 3-16,6-10 1 15,6-2-3-15,-1-4 3 16,4-8-13-16,-5-5-6 16,8 0 6-16,2-11-7 15,2-13-6-15,-3-13 5 16,2-4-7-16,-7 4-2 15,-8 2 5-15,-6 11-4 16,-2-1 9-16,0 14-8 16,-16 6 12-16,-8-6-15 15,-6 11 14-15,3 0-1 0,0 0-1 16,3 0-6-16,1 3-17 16,7 5-15-16,6 3-31 15,5 2-14-15,5 4-70 16,0 7-82-16</inkml:trace>
  <inkml:trace contextRef="#ctx0" brushRef="#br0" timeOffset="187155.25">9740 10251 256 0,'0'0'245'16,"0"0"-137"-16,0 0-82 0,0 0-4 15,0 0-22-15,0 0 0 16,11 0-19-16,-11 0-83 16,0-8-179-16</inkml:trace>
  <inkml:trace contextRef="#ctx0" brushRef="#br0" timeOffset="187626.2">10126 9899 211 0,'0'0'167'15,"0"0"-78"-15,0 0-10 16,0 0 0-16,0 0-11 16,0 0-67-16,13 107-1 15,-7-47-2-15,-3 10 0 16,2 2-26-16,-3-10-39 15,-2-3-62-15,0-13-86 16</inkml:trace>
  <inkml:trace contextRef="#ctx0" brushRef="#br0" timeOffset="187798.74">10400 10316 110 0,'0'0'401'0,"0"0"-333"16,0 0-58-16,0 0-10 16,0 0-2-16,0 0-25 15,35-19-138-15,-35 3-142 16</inkml:trace>
  <inkml:trace contextRef="#ctx0" brushRef="#br0" timeOffset="188087.34">10982 10006 406 0,'0'0'61'16,"0"0"44"-16,0 0-42 0,0 0-60 15,0 0-3-15,54 111-1 16,-54-38-9-16,0 4-40 16,0 7-42-16,0-4-127 15</inkml:trace>
  <inkml:trace contextRef="#ctx0" brushRef="#br0" timeOffset="193185.95">7698 9401 0 0,'0'0'13'16,"0"0"18"-16,0 0 0 16,0 0 6-16,0 0 12 15,0 0 28-15,0 0 0 16,2 0-22-16,5 0-9 15,-2 0-8-15,6 0-10 16,-1 3-15-16,-1-3 16 16,-2 0-21-16,5 0 16 15,-1 0-13-15,4 0-4 16,5 0-1-16,-1 0-6 16,3-3 7-16,2-2-5 15,-2 3 1-15,5-4 1 16,3-5-3-16,3 3 2 0,4-3-3 15,1 1 0-15,0-4 1 16,0 1-8-16,3-6 10 16,2 3-7-16,-1 0 4 15,-2-5-3-15,0 4 6 16,5 4-3-16,-5-3 0 16,6-1 0-16,4 4-1 15,0 0-2-15,5-4 2 16,-3 4 2-16,5 0-4 15,2 2 5-15,1-6-4 16,0 7 2-16,0 2 0 16,-3-3-3-16,-6 5 8 15,1-1-8-15,-3 7 6 16,-4-11-6-16,2 5 6 16,-2 4-6-16,0-4 5 0,1 1-2 15,-1 5 0-15,2-5 1 16,0 2-6-16,-2 0 4 15,4 3-7-15,-2 0 10 16,1 0-8-16,3 0 3 16,5 0 2-16,0 0 0 15,1 0-11-15,-3 0 8 16,-2 6 4-16,2-1-9 16,-2 0 9-16,-1-2-1 15,3 2 1-15,-4 1-5 0,-1 5 10 16,-3-6-5-1,-5 1 0-15,-4-1 0 0,1 3-5 16,-2 3 6-16,1 0-7 16,-1 2 3-16,3-2-3 15,-4 2 7-15,0-2-4 16,0-3 3-16,-2 3-5 16,-1-4 4-16,-2 4 0 15,0-3-4-15,3 1 7 16,-4 4-10-16,1-5 10 15,5 8-4-15,1-5-2 16,1 8-5-16,5 5-8 16,-2-5 15-16,1 2-5 15,-6 1 14-15,-2-1-14 16,2-2 13-16,-7 5-11 0,-2-7 6 16,-1 4-1-16,-3 0 0 15,-1 4 0-15,-2-1-2 16,1 0 4-16,-1 0-6 15,-3 6 1-15,3-6 0 16,-2 6 3-16,-5-6-4 16,2 0 1-16,-3 0 3 15,0 0 0-15,0 4 0 16,0-2-4-16,-6 4 4 16,0-6 0-16,2 5 0 0,-7 1-3 15,0 0 3 1,0-1-2-16,-7 1 2 0,-9-4 0 15,3 4-3-15,-7-6 3 16,4 4 3-16,-3-10 3 16,0 1-10-16,3 0 6 15,-6-3-3-15,1 3 2 16,-7-1 5-16,2 4-6 16,0-3 6-16,0 0-5 15,1-3 3-15,-2-3-8 16,0 4 10-16,-2 4-10 15,-4 1 8-15,3-4-2 16,-1-4-2-16,-1 7 0 16,3-2 7-16,-4 0-6 15,3-3 3-15,-3-3 5 0,0-2-9 16,4 3 5 0,2-3-5-16,-4-1 1 0,7-2-1 15,-3 3 0-15,3 2 2 16,-4-2 1-16,2 3-1 15,2 2 1-15,1-8 4 16,-3 3-6-16,-2-6-1 16,1 3 5-16,0-5-1 15,-4 5-2-15,5-8-2 16,-4 0 3-16,-1 5-4 16,3-5 9-16,-5 6-12 15,0-4 9-15,-2 1-7 0,-3 5 4 16,-4-3-2-1,2 1 5-15,2-1-1 0,3-2-8 16,2-3 14-16,1 5-13 16,1-5 9-16,5 0-6 15,-4 6 1-15,3-6-1 16,-3 5 3-16,-5 1-3 16,2-6 1-16,-2 5 7 15,2 3-13-15,0-8 11 16,0 5-4-16,-2 1 4 15,2-1-2-15,-2-5-2 16,0 8-2-16,6-8 0 0,-6 5 5 16,4-5 1-1,-4 0-5-15,5 6 4 0,0-6 2 16,3 5-6-16,-3-5-1 16,6 3 0-16,-1 0 7 15,1-1-5-15,2-2-4 16,1 0 5-16,5 0-5 15,-7 0 8-15,4 0-2 16,-5 0-1-16,3 0 5 16,-2 0-6-16,2 0 3 15,-1-2-5-15,3-1 6 16,3 0-14-16,-3-2 16 16,-6-1-11-16,-2 6 6 15,2-5 8-15,1-1-9 16,3 4-2-16,-2-3 0 0,2 5 2 15,2-6-4-15,-5 6 9 16,-1-5-6-16,3 5 2 16,-2-6 0-16,-1 4 0 15,4 2 4-15,-3-3-7 16,5 1 3-16,-4 2-7 16,4 0 8-16,-2-6-7 15,0 6 11-15,2-5-13 16,-4 5 7-16,2-6-2 15,-1 6 1-15,-3-5 2 16,1 2-3-16,0 3 7 16,1-5-10-16,0 5 10 15,1-6-6-15,-3 1 3 16,4 5 1-16,4-8-3 0,-2 5-2 16,3 1 0-16,-1-4 4 15,-1 1-9-15,1-3 13 16,-2 3-15-16,3-1 15 15,0 1-16-15,-3 5 13 16,2-6-6-16,-2 1 1 16,-2 2 0-16,2-2-3 15,0-1 7-15,3 1-9 16,-3 0 13-16,3-1-18 16,-3-2 17-16,2 3-12 15,-2-1 9-15,1-7-4 0,-3 8 0 16,6-6 2-16,-5 3-9 15,-1-3 15-15,4-2-18 16,-4 2 20-16,-1-2-16 16,6 2 6-16,-5-6 0 15,2 4 0-15,-4 0 0 16,4 2-3-16,0-8 8 16,0 3-12-16,1 3 16 15,-1-4-15-15,2 4 12 16,-2-6-7-16,0-3 1 15,1 4 0-15,-1-1 0 16,2-5 3-16,1 5-11 0,2-5 17 16,0 2-17-1,7-2 18-15,-5 5-20 0,5-5 15 16,3 0-7-16,-1-6 2 16,2-5 0-16,3-8-2 15,0 3 7-15,0-3-15 16,14-11 10-16,10 6-5 15,1-1 2-15,2-2 0 16,1 6 2-16,-4 4-4 16,-1 4 5-16,3 4-5 15,-5 1-1-15,3-3-3 16,-1 5 9-16,-4 6-17 16,-3 0 15-16,0 8-4 15,1 2-2-15,-7 4 5 16,4 2-6-16,-3 2 6 0,-1 6-10 15,-1-8 0-15,1 5-22 16,-1 3 14-16,-2 0-14 16,2 0 9-16,-4 0-59 15,4 0-52-15,-1 6-120 16</inkml:trace>
  <inkml:trace contextRef="#ctx0" brushRef="#br0" timeOffset="195588.39">7418 10009 213 0,'0'0'60'0,"0"0"-28"15,0 0-32-15,0 0-9 16,0 0 9-16,0 0 3 16,-21 8 54-16,-12-2-36 15,-7 5-4-15,-7 2-7 16,-2 6 10-16,-8 10 2 16,1 1-13-16,-1 7 14 15,-1 9-21-15,-1 8 10 16,5 0-11-16,-3 11 6 0,5 2 0 15,-3 5 6-15,9 6-13 16,2 5 7-16,9 1 5 16,6 5-9-16,6 2-6 15,11 3 19-15,6 3-30 16,6 5 31-16,6 6-22 16,23 5 5-16,15 2-8 15,10-2-8-15,8-5-5 16,6-1 11-16,9-15-7 15,1-14 15-15,9-8-5 16,0-22 7-16,-1-5 16 16,-6-8-8-16,-5-11 3 15,-7 0-9-15,-5-7-2 0,-1-4-3 16,-8-8-9-16,-5-5-73 16,-8 0-36-16,-14-5-94 15</inkml:trace>
  <inkml:trace contextRef="#ctx0" brushRef="#br0" timeOffset="196086.44">7810 12142 7 0,'0'0'18'0,"0"0"-14"0,0 0-1 15,0 0 0-15,0 0 18 16,0 0 14-16,2-78-2 16,-21 56-10-16,-8 3 16 15,-6 6-24-15,-2-3 32 16,-8 8 9-16,-1 2-14 15,1 1-20-15,5 5 31 16,10 0-32-16,10 0-2 0,13 0-6 16,2 0 13-1,3 0 23-15,0 5-21 0,19 9-2 16,10 2-22-16,12-3-8 16,9 4 8-16,4-10-9 15,0 4 5-15,-5-3-6 16,-6 3 6-16,-5 0 0 15,-11-3-2-15,-5 8 10 16,-8 8-11-16,-12 14 3 16,-2 13-10-16,-16 5 7 15,-14 14 3-15,-6-3-7 16,1 6-6-16,0-8 2 16,2-6-37-16,0 0-42 15,9-16-108-15</inkml:trace>
  <inkml:trace contextRef="#ctx0" brushRef="#br0" timeOffset="197556.1">8597 12394 154 0,'0'0'128'16,"0"0"-83"-16,0 0-42 15,0 0-3-15,0 0 17 16,0 0 17-16,3-24 2 16,8 5-33-16,5-5 4 0,3 0-2 15,0 0-5-15,0 8-10 16,-3 2 10-16,1 14 1 16,-3 0-1-16,-4 14-1 15,-1 10-33-15,-2 11 23 16,-7 8 6-16,0 5 5 15,0 3 2-15,-2 6 5 16,-10 2-5-16,0-11 17 16,-2 0 14-16,2-12-2 15,5-7 10-15,1-16-20 16,3-2 31-16,3-11-18 16,0 0 27-16,0 0-25 15,11 0-5-15,11 0-31 0,13-18-15 16,9-7-19-1,8-15-37-15,5-8 10 0,-1-17-42 16,-2 3-8-16,-5 3 21 16,-8 0-25-16,-11 16 60 15,-9 8 36-15,-7 11 19 16,-5 16 6-16,-9 2 17 16,0 6 14-16,0 0 34 15,0 0-22-15,0 19 8 16,-9 5-16-16,-5 6 1 15,-2-6-9-15,6 6-7 16,1-1-17-16,4 1 1 0,5 2 10 16,0-5-10-1,0 0 7-15,11-3-12 0,5-2-2 16,4-4 1-16,-1-7-3 16,-3-3 14-16,-6 3-2 15,-1-5 2-15,-4-1-8 16,-5-5 20-16,0 2-25 15,0 4-2-15,-5-1-9 16,-11 1 4-16,-1-6 5 16,-4 0-20-16,1 0-19 15,-4-21-39-15,2-12-48 16,1-2-70-16</inkml:trace>
  <inkml:trace contextRef="#ctx0" brushRef="#br0" timeOffset="197712.39">9116 12357 13 0,'0'0'280'0,"0"0"-173"16,0 0-71-16,111 0-31 15,-83 0-5-15,-2 0-4 16,2 0-18-16,-2 0-53 16,2 0-23-16,-7 0-57 15,1 0 68-15</inkml:trace>
  <inkml:trace contextRef="#ctx0" brushRef="#br0" timeOffset="197990.21">9439 12357 31 0,'0'0'69'0,"0"0"-16"0,0 0 5 15,0 0-6-15,0 0 3 16,-11 86-23-16,8-57 3 16,3-5-19-16,0 11 11 15,0-5-16-15,3 8 10 16,8-9-12-16,2 1-2 15,1-12 5-15,-1-1-7 16,-4-4-2-16,-2-7 8 16,-7-6 14-16,0 0-13 15,0 5-12-15,0 0-15 16,-16 1 12-16,-6-6 4 16,1 0-2-16,-3 0-3 15,-1-11 1-15,1-5-27 0,3-11-22 16,-2-8-47-16,10 0-78 15</inkml:trace>
  <inkml:trace contextRef="#ctx0" brushRef="#br0" timeOffset="198110.14">9460 12381 166 0,'0'0'157'16,"0"0"-103"-16,87 0-31 15,-64 0-23-15,-5 0-2 16,1 0-46-16,0 0-85 15</inkml:trace>
  <inkml:trace contextRef="#ctx0" brushRef="#br0" timeOffset="198302.34">9897 12676 487 0,'0'0'53'16,"0"0"-53"-16,0 0-20 16,0 0-30-16,0 0 9 15,0 0-133-15</inkml:trace>
  <inkml:trace contextRef="#ctx0" brushRef="#br0" timeOffset="198689.39">10174 12454 274 0,'0'0'3'16,"0"0"-3"-16,0 0-7 16,0 0 7-16,14 88 5 15,-14-61 21-15,-5 8-9 16,5 0-8-16,0-5 13 15,5 2 1-15,14-11 29 16,6 4-37-16,10-12 7 16,6-2-21-16,2-11-1 0,8 0 0 15,-4 0-3-15,-1-24 3 16,0-6 0-16,-7 0 2 16,-15 1 6-1,-5-1-16-15,-19 1 15 0,0-1-17 16,-12 3 8-16,-17-2 0 15,-12 12 0-15,-7 4 2 16,-10 13 0-16,1 0 3 16,1 8-5-16,9 8 2 15,12 3-55-15,11 0-34 16,15 3-10-16,9 2-81 16</inkml:trace>
  <inkml:trace contextRef="#ctx0" brushRef="#br0" timeOffset="198848.24">10843 12736 86 0,'0'0'320'16,"0"0"-320"-16,0 0-37 15,0 0-113-15,0 0 37 16</inkml:trace>
  <inkml:trace contextRef="#ctx0" brushRef="#br0" timeOffset="199254.46">11079 12454 325 0,'0'0'49'16,"0"0"-49"-16,0 0-11 15,0 0 11-15,16 91 21 16,-16-62-10-16,0 6 11 16,0 4 0-16,0-11 13 15,16 2-16-15,6 0 6 16,11-12-3-16,2-7-10 16,3 0-10-16,6-11 2 15,-1 0-8-15,1-16 3 16,-2-14-7-16,-6-7 8 0,-9 2-1 15,-10 0 1-15,-15 3-4 16,-2-3 4-16,-14 5-4 16,-18 0 3-16,-9 1 2 15,-5 5 2-15,-2 10 2 16,-7 3 2-16,4 11-4 16,5 0-1-16,8 0 0 15,7 6-2-15,13 7-17 16,13 4-22-16,5 1 16 15,5 6-59-15,25 1-72 16</inkml:trace>
  <inkml:trace contextRef="#ctx0" brushRef="#br0" timeOffset="199422.45">11828 12682 485 0,'0'0'50'0,"0"0"-31"16,0 0-19-16,0 0-36 16,0 0 16-16,0 0-74 15,6 0-41-15,-6 0-92 16</inkml:trace>
  <inkml:trace contextRef="#ctx0" brushRef="#br0" timeOffset="199769.58">12098 12437 374 0,'0'0'48'0,"0"0"-48"16,0 0-31-16,0 0 31 16,0 0 19-16,-17 108 5 15,6-62-5-15,6 2-10 16,5-5 22-16,0 3-4 15,21-14 15-15,3-8-34 16,9-8 2-16,5-8-10 0,3-8 0 16,2 0-3-16,9-29-2 15,-6-20 3-15,1-7 2 16,-15-3 2-16,-16 5-1 16,-16 6-1-16,-10 7-3 15,-32 6 2-15,-14 11-2 16,-12 11 3-16,-5 13-4 15,-7 0-19-15,2 5-40 16,3 19-121-16</inkml:trace>
  <inkml:trace contextRef="#ctx0" brushRef="#br0" timeOffset="201235.37">8731 13147 147 0,'0'0'164'16,"0"0"-68"-16,0 0-71 15,0 0 9-15,0 0-2 16,0 0-8-16,0 8 1 16,0-8-12-16,0 0 14 15,0 0-17-15,5 0 14 16,9-13-18-16,7 2 4 15,0-2-10-15,7 2-5 16,-7 5-5-16,-2 4 2 16,0 2 4-16,-2 2-24 0,-3 15 26 15,-9 18-18-15,-3 8 2 16,-2 5-3-16,0 6 21 16,-10 0 0-16,-6-6 0 15,-1 0 4-15,6-7-3 16,1-9 35-16,1-16-26 15,6 3 39-15,3-8-20 16,0-3 13-16,0-8-22 16,12 0-8-16,9 0-12 15,15 0-21-15,4-25 11 16,9-4-11-16,0-9 11 16,3-10-23-16,-7 0 26 15,-6 2-18-15,-4 11 23 0,-13 8 1 16,-6 11 2-16,-11 8-1 15,-5 8 4-15,0 0-8 16,0 0 5-16,0 0-10 16,0 2 16-16,-7 15-7 15,-2 7 1-15,-2 0 5 16,8 0 3-16,-2 0-8 16,5 1 10-16,0 4-11 15,0 1 7-15,11-1-2 16,6-4-7-16,-7-7 7 15,1-7-3-15,-8 2-2 16,2-7 6-16,-5-6-6 0,0 0-4 16,0 5 1-1,-19 1-7-15,-3-3 0 0,-2-3 16 16,4 0-12-16,1 0-9 16,0-9-42-16,3-2-29 15,0-7-19-15,-1 2-39 16,10-6-67-16</inkml:trace>
  <inkml:trace contextRef="#ctx0" brushRef="#br0" timeOffset="201635.48">9194 13363 67 0,'0'0'143'15,"0"0"-23"-15,131-57-27 16,-85 43-25-16,-2 7-45 16,-7-4-17-16,-1 5-6 15,-6 6-9-15,-6 0-30 16,-5 0 3-16,0 0-10 0,-11 0-30 15,0 0 14-15,-3 6 60 16,-5-1 0-16,0 1-9 16,0 1 11-16,0 10 1 15,0-4 22-15,-2 6 20 16,-6 0 0-16,5 2 2 16,-3-2-30-16,6 5 32 15,0 6-32-15,0-6 16 16,6 6-16-16,11-6-5 15,4 5-4-15,1-10-5 16,-1 3 6-16,2-9-6 16,-11 0 10-16,-3-2-9 0,-4-2 7 15,-5-7 11-15,0 1-17 16,-7 2-3-16,-16-5 0 16,-3 0-3-16,-2 0 4 15,4 0-5-15,-4-13-13 16,2-8-34-16,1-7-40 15,3-7-40-15,8 6-76 16</inkml:trace>
  <inkml:trace contextRef="#ctx0" brushRef="#br0" timeOffset="201755.47">9596 13363 25 0,'0'0'156'16,"0"0"-39"-16,122-28-1 15,-80 26-55-15,-2-4-25 0,-7 6-18 16,0 0-18-16,-4 0-23 15,1 0-70-15,-2 0-90 16</inkml:trace>
  <inkml:trace contextRef="#ctx0" brushRef="#br0" timeOffset="201910.81">10136 13532 364 0,'0'0'82'16,"0"0"-82"-16,0 0-30 0,0 0-36 16,0 0-60-1,0 0-98-15</inkml:trace>
  <inkml:trace contextRef="#ctx0" brushRef="#br0" timeOffset="202553.6">10322 13268 277 0,'0'0'129'0,"0"0"-90"16,0 0-34-16,0 0 12 15,0 0-16-15,0 0-1 16,84-65-8-16,-60 52-17 0,6 2-12 15,-3 11 15-15,-2 0-4 16,-1 11-1-16,-8 13 24 16,-2 17-3-16,-9 7 6 15,-5 6 20-15,0 5-5 16,-14-3 0-16,-5-7 18 16,5-14-23-16,4-5 29 15,5-14 8-15,5-8-11 16,0-8 11-16,0 0-13 15,8 0-15-15,16-8-19 16,11-19-6-16,7-2 0 16,0-9-2-16,5-11 2 0,0 4 2 15,-5-6-3-15,-9 15 4 16,-14 12 1-16,-5 13 4 16,-14 6-17-16,0 5 10 15,0 0-6-15,0 5-8 16,-11 12 16-16,1 7 3 15,-4 3 4-15,5-3 2 16,6 3-6-16,3 5 8 16,0-5-8-16,5 0 6 15,16 2-6-15,-3-7 3 16,4-9 2-16,-1 1-8 16,-7-3 3-16,-4-6 0 15,-6-5 0-15,-4 5 0 0,0-1-4 16,-16 0-12-16,-12 2 12 15,-10-1 7-15,0 4-5 16,-3-9 2-16,0 0-2 16,1 0-2-16,7-3-86 15,3-16-28-15,14-3-141 16</inkml:trace>
  <inkml:trace contextRef="#ctx0" brushRef="#br0" timeOffset="202691.55">10834 13292 369 0,'0'0'60'0,"0"0"12"0,115-5-47 16,-91 5-15-1,-3 0-8-15,-7 0-2 0,-3 0-23 16,-6 11-58-16,-2 2-79 16</inkml:trace>
  <inkml:trace contextRef="#ctx0" brushRef="#br0" timeOffset="203035.78">11006 13365 225 0,'0'0'132'0,"0"0"-127"16,0 0-5-16,0 0 16 16,0 0 20-16,0 0-9 0,-3 59-20 15,3-40 13 1,0-3-15-16,16 3 11 0,3 0-13 15,3 2 4-15,5-2-7 16,-3-6 0-16,4 4-1 16,-9-9 4-16,-5 3-3 15,-9-6 4-15,-3-5 2 16,-2 11-6-16,-13 2-15 16,-14 0 15-16,-8 7 9 15,-7-10-6-15,2-5-3 16,0-5 1-16,7 0 4 15,5 0-10-15,4-5-5 16,10-8-35-16,3-8-57 16,9-12-46-16,2 3-47 0</inkml:trace>
  <inkml:trace contextRef="#ctx0" brushRef="#br0" timeOffset="203158.71">11090 13395 45 0,'0'0'167'0,"0"0"-64"16,108-25-20-16,-75 20-34 15,-9 3-35-15,-1 2-14 16,-4-3-11-16,-3 3-22 16,-3 0-57-16,3 0-80 15</inkml:trace>
  <inkml:trace contextRef="#ctx0" brushRef="#br0" timeOffset="203335.6">11557 13561 493 0,'0'0'77'0,"0"0"-67"15,0 0-10-15,0 0-5 16,0 0-15-16,0 0-83 16,10-11-93-16,-12-7-34 15</inkml:trace>
  <inkml:trace contextRef="#ctx0" brushRef="#br0" timeOffset="204246.06">11593 13346 182 0,'0'0'145'15,"0"0"-87"-15,0 0-56 16,0 0-4-16,0 0 0 16,0 0-6-16,80-78-7 0,-47 54-5 15,5-6 13-15,6 6 2 16,2 9 0-16,-3 1-5 16,-7 8 10-16,-6 6-6 15,-9 11 1-15,-7 13 2 16,0 14-35-16,-14 8 38 15,0 7 6-15,0 1 7 16,-14 3-13-16,0-6 7 16,7-8 18-16,-2-8 2 15,4-16 22-15,5-5 2 16,0-12 6-16,0-2-9 16,2 0-11-16,17-2-33 15,5-18-4-15,11-4-11 16,4-11 11-16,2-3-5 15,2-2 3-15,-8 2 1 0,-7 17 1 16,-17 7 0-16,-6 9 6 16,-5 5-13-16,0 0-16 15,0 0 13-15,-11 19-1 16,-6-3 11-16,1 14 0 16,1-1 5-16,3 1 3 15,7-1-7-15,5-1 9 16,0-2-8-16,0 2 5 15,10-4-7-15,7-3 0 16,-3-3-6-16,0-4 6 16,-7-3-3-16,-2-11 7 0,-1 5-9 15,-4-5 2-15,0 0-3 16,-9 0-17-16,-15 6 20 16,-4-6 3-16,-2 0 0 15,1 0 0-15,-4 0-48 16,3 0-55-16,6-17-80 15</inkml:trace>
  <inkml:trace contextRef="#ctx0" brushRef="#br0" timeOffset="204405.41">12138 13419 315 0,'0'0'170'0,"0"0"-95"16,94-24-70-16,-63 18-2 0,-4 6-3 15,-5-2-2-15,-1 2-10 16,-4 0-72-16,2 0-61 16,-3 8-180-16</inkml:trace>
  <inkml:trace contextRef="#ctx0" brushRef="#br0" timeOffset="204739.39">12453 13419 334 0,'0'0'36'0,"0"0"-22"16,0 0-14-16,0 0-5 0,0 0 5 15,0 0 37-15,-40 29-20 16,28-18-3-16,5 8 4 16,7 0 10-16,0-3-8 15,0 3-6-15,5-3 10 16,11-3-23-16,6 6 12 15,-1-3-11-15,-2-2 5 16,-3-3-4-16,-7-6 7 16,-4-3 6-16,-5-2-2 15,0 0-14-15,0 6-16 16,-10-6 5-16,-13 5 11 16,-3 4-2-16,1-7 2 15,-2-2-8-15,2 0-32 16,4 0-52-16,4-11-50 0,7-2-51 15</inkml:trace>
  <inkml:trace contextRef="#ctx0" brushRef="#br0" timeOffset="204898.47">12521 13416 383 0,'0'0'113'0,"0"0"-43"15,106-21-43-15,-82 21-2 16,-10-6-25-16,-6 6 4 15,-5 0-4-15,2 0-22 16,-3 0-31-16,1 16-92 0,6 9-109 16</inkml:trace>
  <inkml:trace contextRef="#ctx0" brushRef="#br0" timeOffset="205055.51">12841 13615 314 0,'0'0'116'15,"0"0"-59"-15,0 0-13 16,0 0 11-16,0 0-28 16,0 0-27-16,28 9 0 15,-28-9-43-15,0 0-35 16,0 0-134-16</inkml:trace>
  <inkml:trace contextRef="#ctx0" brushRef="#br0" timeOffset="205504.33">13129 13395 307 0,'0'0'72'16,"0"0"-69"-16,0 0 10 0,0 0 29 15,0 0-26-15,0 0-16 16,22-6-11-16,-22 6 2 16,-8 16 9-16,-8 3 32 15,-1 11-24-15,6-1 4 16,6 6-4-16,5-5 31 15,0 2-26-15,5-2 18 16,19 5-10-16,6-6-10 16,6-15 10-16,5 2-18 15,4-14 28-15,-7-2-29 16,-2 0 12-16,3-4-14 16,-13-10-9-16,2-11 6 15,-9 7 3-15,-17-3-2 0,-2-1-12 16,-24 6 0-16,-27 5-50 15,-15 11-63-15,-4 16-319 16</inkml:trace>
  <inkml:trace contextRef="#ctx0" brushRef="#br0" timeOffset="206770.47">13001 13327 232 0,'0'0'44'0,"0"0"-12"15,0 0-25-15,0 0-7 16,0 0 34-16,0 0 20 15,6 0-25-15,-6 0 8 16,8 0-12-16,1 0 16 16,3 0-41-16,8 0 4 15,-3 0-1-15,-2 0-5 16,1 6 4-16,1-4 1 16,5 4 21-16,-3-6-21 15,5 5 2-15,-3 6 0 16,5-3-2-16,-2 3-3 0,1 0 3 15,-4-3-3-15,3 2 1 16,-2 4-1-16,0-3 4 16,0-3-9-16,-1 2 12 15,-2 1-13-15,-3 2 9 16,-2-2-6-16,0 3 1 16,-6-3-2-16,0 7 2 15,-3 2-9-15,-5 9-3 16,0 6-4-16,-16 8 5 15,-12 3 2-15,-12-9-10 16,-9-7-57-16,-5-11-89 16</inkml:trace>
  <inkml:trace contextRef="#ctx0" brushRef="#br0" timeOffset="207696.64">13115 13327 16 0,'0'0'10'0,"0"0"-5"15,0 0 14-15,0 0 43 16,0 0-10-16,0 0-13 16,3 0-6-16,-3 0-18 0,0 6 9 15,0 2-11-15,0-3 17 16,0 9-27-16,0-4 2 16,0 7-5-16,0-4 0 15,-3 1 0-15,-2 2 4 16,3-3-8-16,-4 12 10 15,1-4-10-15,2-2 8 16,-3-1-2-16,3 4-2 16,3-9 6-16,0 1-1 15,0-3-3-15,7 3 0 16,9-4-2-16,5 6-48 16,8-8-194-16</inkml:trace>
</inkml:ink>
</file>

<file path=ppt/ink/ink2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31T03:27:30.012"/>
    </inkml:context>
    <inkml:brush xml:id="br0">
      <inkml:brushProperty name="width" value="0.05292" units="cm"/>
      <inkml:brushProperty name="height" value="0.05292" units="cm"/>
    </inkml:brush>
  </inkml:definitions>
  <inkml:trace contextRef="#ctx0" brushRef="#br0">7038 4239 365 0,'0'0'118'16,"0"0"-74"-16,0 0 5 15,0 0 18-15,0 0 4 16,0 0-25-16,0 0 7 16,0 0-30-16,-65 16 15 15,59-16-18-15,4 2 3 16,-1-2-8-16,3 0-4 16,0 0 5-16,0 0-12 15,0 0 12-15,0 0-15 16,0 0 5-16,14-7-6 15,10-10-1-15,9-4-10 16,4-4-4-16,8 4 5 16,1 5-26-16,-3 8 5 0,-5 8-27 15,-6 0 29 1,-8 24-25-16,-3 14 38 0,-11 8-1 16,-8 7 5-16,-2 9 11 15,-7 11 1-15,-19 2 14 16,-9 0-2-16,-5-5 13 15,-3-8-6-15,-4-14 12 16,1-10-15-16,5-11 17 16,1-11-7-16,12-5 6 15,10-5-3-15,4-4-2 16,11-2 11-16,3 0-14 16,0 0 22-16,9 0-20 15,15 0-5-15,11 3-19 16,6-1-4-16,5-2-7 0,-3 0-12 15,1 0-13-15,-6-16-34 16,0-11 5-16,-6-2-54 16,-1-4-1-16,-5 4-14 15,-3 2-29-15,-2 5-60 16</inkml:trace>
  <inkml:trace contextRef="#ctx0" brushRef="#br0" timeOffset="432.77">7655 4416 185 0,'0'0'153'0,"0"0"-55"15,0 0-16-15,0 0-15 16,0 0-10-16,0 0-19 15,35-43 7-15,-40 43-21 16,-20 14 13-16,-10 1-19 16,-1 7-6-16,6 2-12 15,4 1 4-15,7 2 5 16,10-1-8-16,6 6 5 16,3 1-2-16,9-1-5 15,15 1 8-15,4-4-14 0,1-4 5 16,-1-4-1-16,-2-10-2 15,-10-4 5-15,-2-3-4 16,-11-2 12-16,-1-2-12 16,-2 0 6-16,0 3-4 15,-16-3-3-15,-13 2 5 16,-6-2 0-16,-3 0-5 16,3 0-4-16,2-5-28 15,3-8 0-15,6-4-29 16,7-1-17-16,9-4-74 15,3 1-51-15</inkml:trace>
  <inkml:trace contextRef="#ctx0" brushRef="#br0" timeOffset="620.91">7481 4502 366 0,'0'0'150'15,"0"0"-83"-15,125-29-18 16,-69 15-19-16,2 3-5 15,-1 1-23-15,-5-1-4 16,-7 8-16-16,-3-2-22 16,-7 5-21-16,-5 0-35 15,-8 0-23-15,-4 0-40 16,-1 0-13-16</inkml:trace>
  <inkml:trace contextRef="#ctx0" brushRef="#br0" timeOffset="950.26">8113 4435 105 0,'0'0'133'15,"0"0"-15"-15,0 0-25 16,0 0-8-16,0 0-38 16,0 0 10-16,28 0-24 15,-28 6-2-15,0 9-17 16,0 7-1-16,0 8-10 16,-6 5-2-16,3 0 3 15,3 2 3-15,0 1-5 16,0-6 1-16,12-3-4 15,-2-7 6-15,1-3-9 16,0-6 4-16,-3-4-2 16,-6-4-1-16,2-5 6 15,-4 0-6-15,-6 0 5 0,-24 0-4 16,-11 0 4 0,-4 0 1-16,-7-3-3 0,6-10-2 15,6 0-6-15,7-4-38 16,5-2-4-16,9-2-34 15,3-4-43-15,11 4-101 16</inkml:trace>
  <inkml:trace contextRef="#ctx0" brushRef="#br0" timeOffset="1115.09">7940 4516 229 0,'0'0'141'0,"0"0"-69"16,131-36-12-16,-67 21-26 15,1-4-8-15,1 3-16 16,-9 2-10-16,-8 9-2 16,-12 0-28-16,-6 5-29 15,-7 0-59-15,-8 0-67 16</inkml:trace>
  <inkml:trace contextRef="#ctx0" brushRef="#br0" timeOffset="1287.99">8562 4704 549 0,'0'0'99'0,"0"0"-15"0,0 0-64 16,0 0-15-16,0 0-5 16,0 0-16-16,46 40-47 15,-46-40-87-15,3 0-237 16</inkml:trace>
  <inkml:trace contextRef="#ctx0" brushRef="#br0" timeOffset="2636.61">8983 4443 396 0,'0'0'133'0,"0"0"-69"0,0 0-16 16,0 0-20-16,0 0 7 16,0 0-33-16,0 0-4 15,40-41 2-15,-24 26-2 16,7-4-8-16,-2 8-8 16,3 6 8-16,-2 5-6 15,0 0 10-15,-5 21-25 16,-5 14 23-16,-5 5 8 15,-7 6 4-15,0 5-3 16,-17 1 6-16,-8-4 12 16,-8 0-2-16,2-7 5 0,-2-4-16 15,3-7 26 1,6-6-4-16,1-5 22 0,13-8-5 16,8-6 14-16,2-5-11 15,0 0-12-15,5 0 1 16,16 0-31-16,12-5-6 15,5-3-3-15,3-3-5 16,2-5-34-16,1-3 3 16,-1-8-39-16,1-8-38 15,-1-5 17-15,-8-6-27 16,-2-5-17-16,0 0-43 16,-4 0 6-16</inkml:trace>
  <inkml:trace contextRef="#ctx0" brushRef="#br0" timeOffset="2941.96">9509 4378 75 0,'0'0'154'0,"0"0"-14"0,0 0-41 16,0 0-22-16,0 0-36 16,-57 98 8-16,33-61-15 15,2-5 8-15,5 1-9 16,7-3-5-16,4-6 0 16,4-3-24-16,2-3 8 15,0-1-6-15,11-1-12 16,8-3-6-16,0-5 9 15,0 1 3-15,-6-1 1 16,1-3-1-16,-9-3 1 16,-5 2 2-16,0-2 3 15,0 1-12-15,-24 2 17 0,-11 0-8 16,-6 4-2-16,-2-4 2 16,1-5-3-16,11 0-10 15,0 0-7-15,10-5-39 16,7-9-6-16,9-7-57 15,5-4-31-15,0-4-118 16</inkml:trace>
  <inkml:trace contextRef="#ctx0" brushRef="#br0" timeOffset="3150.49">9314 4480 436 0,'0'0'141'0,"0"0"-81"15,117-10-18-15,-69 7 8 16,1 1-41-16,-2-1-1 16,-1 3-8-16,-5 0-8 15,-6 0-31-15,-2 0-31 16,-7 0-59-16,2 0-48 16,-12 0-120-16</inkml:trace>
  <inkml:trace contextRef="#ctx0" brushRef="#br0" timeOffset="3476.07">9887 4470 141 0,'0'0'154'16,"0"0"-68"-16,0 0 1 0,0 0-40 15,0 0-2-15,0 0-23 16,-35 49 25-16,10-28-20 16,6 3-5-16,6-2 2 15,4 0-17-15,4 4 9 16,5-2-12-16,0 3 7 15,3 0-5-15,16 0-10 16,5-3 4-16,-2-3-2 16,0 1 1-16,-6-8 1 15,-6-4-1-15,-4-4 7 16,-3-4-4-16,-3-2 2 16,-5 0-8-16,-23 0 10 15,-15 0-2-15,-3-2 2 16,-6-4-1-16,0-2-5 15,10-2-12-15,5 1 1 0,11-1-30 16,9-9 1-16,6 0-54 16,11-5-45-16,0-6-75 15</inkml:trace>
  <inkml:trace contextRef="#ctx0" brushRef="#br0" timeOffset="3634.58">9743 4513 150 0,'0'0'159'0,"0"0"-29"15,114-35-28-15,-63 22-29 16,-1 4-8-16,-1 4-37 16,-7 2-11-16,-4 3-14 15,-7 0-6-15,-8 0-41 0,-2 3-26 16,-5 13-54-16,-6 3-91 16</inkml:trace>
  <inkml:trace contextRef="#ctx0" brushRef="#br0" timeOffset="3797.64">10286 4731 503 0,'0'0'133'16,"0"0"-94"-16,0 0 0 16,0 0-36-16,0 0-3 15,0 0-32-15,14 0-57 16,-14-17-100-16,5-1-174 0</inkml:trace>
  <inkml:trace contextRef="#ctx0" brushRef="#br0" timeOffset="4401.3">10587 4558 304 0,'0'0'115'16,"0"0"-82"-16,0 0-18 16,0 0 26-16,0 0-4 15,0 0-12-15,24-13-5 16,-24 35-10-16,-5 2 13 15,-6 11-19-15,-2 3 14 0,7 2 2 16,4-2 7-16,2-3-12 16,0-3 14-16,13-8-18 15,9-5-11-15,5-11 0 16,6-8-6-16,10 0 2 16,6-24-1-16,0-14-2 15,-3-2 9-15,-11-4-5 16,-10 7 3-16,-15 2 0 15,-10 8-1-15,0 0-7 16,-19 8 5-16,-16 4 3 16,-10 1-10-16,-13 0 8 15,1 7 1-15,5 1-24 0,10 1-14 16,9 2-6-16,11 3-30 16,11 0-33-16,11 0-114 15</inkml:trace>
  <inkml:trace contextRef="#ctx0" brushRef="#br0" timeOffset="4803.38">11198 4779 595 0,'0'0'77'0,"0"0"-77"16,0 0-5-16,0 0 3 15,0 0-47-15,0 0-21 16,-11-30-70-16,11 15-79 15</inkml:trace>
  <inkml:trace contextRef="#ctx0" brushRef="#br0" timeOffset="5222.92">11560 4422 282 0,'0'0'55'0,"0"0"-23"0,0 0 7 16,0 0 13-16,0 0-3 15,0 0-16-15,19-11 17 16,-19 11-21-16,0 5 9 16,0 20-23-16,2 10-2 15,3 5-7-15,9 2 7 16,3 2-2-16,4-4-10 15,2-5 2-15,1-8 2 16,-1-6 5-16,3-10-9 16,0-5 12-16,-1-6-13 15,2 0 5-15,3-19-5 0,-6-11-7 16,-1-7 6-16,-11 2 1 16,-8-3-8-16,-4 0 14 15,-6 6-9-15,-21-1 6 16,-6 7 16-16,-11 13-19 15,-3 7 1-15,-3 6-2 16,-1 8-34-16,-1 19-16 16,0 13-52-16,6 6-90 15</inkml:trace>
  <inkml:trace contextRef="#ctx0" brushRef="#br0" timeOffset="7353.9">13404 4608 203 0,'0'0'117'16,"0"0"-114"-16,0 0 7 15,-136-4 2-15,63-7 39 16,-1-2-6-16,6 0 9 15,13 4-40-15,15 7-12 16,7 2-2-16,12 0-13 16,10 2-37-16,11 15-41 15,0 5-103-15</inkml:trace>
  <inkml:trace contextRef="#ctx0" brushRef="#br0" timeOffset="7624.88">13449 4849 299 0,'0'0'154'0,"0"0"-79"15,0 0-17-15,0 0-12 16,0 0-25-16,-106-32 28 16,20 16 26-16,-4 3-17 15,6 2-38-15,13 2-4 16,15 4-14-16,11 2-4 15,19 1 1-15,7 2-6 16,13-3-34-16,6 1-32 16,4-4 6-16,22-5-7 15,12 3-7-15,3 0-91 0,2-2-103 16</inkml:trace>
  <inkml:trace contextRef="#ctx0" brushRef="#br0" timeOffset="8150.06">13548 4360 176 0,'0'0'176'0,"0"0"-111"15,0 0 25-15,0 0-5 16,0 0-7-16,0 0-3 15,-52-6 1-15,52 6-9 16,2 0-23-16,20 6-5 16,6 5-38-16,9-1-1 15,1-2-21-15,2 0 18 0,-1-3-32 16,2-5 14-16,-3 0-9 16,-1 0 7-16,-6 0 13 15,-4 0-13-15,-10 0 9 16,-10 0-5-16,-4 9 11 15,-3 12-27-15,-8 25 24 16,-27 19 0-16,-19 15 7 16,-7 14 1-16,-4 3 2 15,3-3-2-15,2-13-21 16,8-13-3-16,12-15-46 16,9-15-97-16,19-12-215 0</inkml:trace>
  <inkml:trace contextRef="#ctx0" brushRef="#br0" timeOffset="9004">14883 4252 31 0,'0'0'475'15,"0"0"-359"-15,0 89-110 16,-8-35-3-16,-1 5 2 16,-3 11-5-16,-2 5 0 15,0 3-12-15,-2-8-10 16,2-14-64-16,4-18-66 16</inkml:trace>
  <inkml:trace contextRef="#ctx0" brushRef="#br0" timeOffset="10687.96">15040 4344 30 0,'0'0'327'0,"0"0"-198"15,0 0-64-15,0 0-12 16,0 0 6-16,0 0-14 16,14 2-12-16,-14-2 5 15,0 0-24-15,0 0 9 16,0 0-17-16,0 6 18 16,0 5-22-16,-5 7-2 0,-11 12-3 15,-3 7 0 1,-6 1-2-16,6-3 10 0,0 2-11 15,5 2 14-15,9-4-10 16,2 2 7-16,3-5-7 16,0-2 2-16,17-6 0 15,4-5-6-15,9-9-4 16,1-6-1-16,4-4-7 16,-6 0 15-16,-4-14-22 15,-6-5 9-15,-5-2-7 16,-4-1 5-16,-8 0-2 15,-2 1 4-15,0 5 7 16,-7-3-17-16,-7 8 24 16,0 3-5-16,2 8 7 15,-5 0 3-15,6 11 19 0,-3 13-3 16,6 8 4-16,3 3-6 16,2 1-17-16,3-12 6 15,0-8-6-15,0-11-7 16,0-5-55-16,8-3-80 15,3-13-235-15</inkml:trace>
  <inkml:trace contextRef="#ctx0" brushRef="#br0" timeOffset="11432.98">15065 3693 34 0,'0'0'132'0,"0"0"-54"16,0 0-18-16,0 0-1 16,-8-78 0-16,0 69-19 15,-6 9-4-15,0 0-23 16,-10 11 15-16,-11 32-15 16,-14 25 0-16,-5 23-3 15,-12 28 7-15,-2 18-6 16,0 10-6-16,4 7 5 15,4-6-4-15,10-14-9 0,13-10 4 16,4-14-2 0,6-21-7-16,2-17-2 15,10-15 10-15,1-14-2 0,3-8-4 16,6-14 10-16,2-10-13 16,1-8-4-16,2-3-13 15,0 0-22-15,2-14-55 16,8-7-35-16,-1-1-55 15</inkml:trace>
  <inkml:trace contextRef="#ctx0" brushRef="#br0" timeOffset="19818.08">8010 5244 5 0,'0'0'45'16,"0"0"-9"-16,0 0 9 16,0 0-8-16,0 0 2 15,0 0-8-15,0 0 4 16,0 0 9-16,9 0-9 15,-9 0 5-15,0 0-3 16,0 0 13-16,0 0-13 16,2 0 8-16,1 0-7 15,-3 0 6-15,0 0-8 0,0 0-14 16,0 0 0-16,0 0-21 16,-19 0-2-16,-21-5 2 15,-23-6 19-15,-19-2 4 16,-18 0-1-16,-12-1-9 15,-1 3-9-15,-2-2-5 16,7 2 4-16,5 0-8 16,8 6 13-16,11-3-18 15,18 5 18-15,17 3-18 16,19 0 12-16,11 0-7 16,9-2 1-16,4 2-8 15,6 0 7-15,0 0-35 16,0-4-12-16,16-1-65 0,12 0-67 15,5-3-199 1</inkml:trace>
  <inkml:trace contextRef="#ctx0" brushRef="#br0" timeOffset="20623.09">9716 5161 295 0,'0'0'137'16,"0"0"-83"-16,0 0-11 15,0 0 2-15,0 0-19 16,0 0-1-16,-52 3 9 15,-32-3 22-15,-27 0-30 16,-16 0 18-16,-9 0-27 16,5 0 2-16,17-3-6 15,18 3-5-15,21 0 0 0,18 0-6 16,16 0-3-16,17 3 10 16,7-1-17-16,12-2 15 15,-1 3-10-15,6-3 6 16,0 0 0-16,0 0 4 15,0 0-6-15,0 0 23 16,0 0-18-16,0 0 18 16,0 0-20-16,0 0 14 15,6 0-16-15,2 0 3 16,-3 0-2-16,6 0-2 16,1 3 0-16,-2-3 5 15,6 2-11-15,0 4 13 16,1-1-15-16,2 1 16 0,-6-4-8 15,-1 7-1 1,-7-7 2-16,-3 1-2 0,1-1-22 16,-3-2 5-16,0 0-45 15,0 0-17-15,0 3-78 16,0 0-114-16</inkml:trace>
  <inkml:trace contextRef="#ctx0" brushRef="#br0" timeOffset="113836.91">7411 5580 176 0,'0'0'101'0,"0"0"-71"15,0 0 12-15,0 0 26 16,0 0-12-16,0 0-18 16,0 0-29-16,26-5 3 15,-26 5-12-15,0 0 10 16,0 0-1-16,-10 0 20 15,-6 0-6-15,-1 9-5 0,-4 1 7 16,-2 4-21-16,4-1 8 16,3 6-9-16,3-1 6 15,4 1-9-15,7 5 8 16,2 0-5-16,0 6 4 16,7 3 8-16,19-1-13 15,4 0 6-15,10 3-6 16,3-6 15-16,4 1-15 15,-3-6 1-15,-1-7 0 16,-11-4-3-16,-8-8-3 16,-10 1 0-16,-9-6-2 15,-5 2-5-15,0 1-13 0,-24 5 3 16,-9 3 20 0,-7-3 0-16,2 0 4 0,-1 0-4 15,-1-2 2-15,5-4-2 16,4-2 1-16,8 0-2 15,6 0 3-15,12 0 10 16,5-10-3-16,3-10 26 16,16-9-33-16,11-9 0 15,5-5-2-15,8-7 6 16,-5-4-6-16,-3-3-5 16,-12 11 3-16,-13 17 4 15,-10 10-4-15,-5 13-3 16,-23 6 0-16,-12 11 5 15,-3 19-5-15,-4 10-6 16,3 1-50-16,1-4-75 0,3-7-171 16</inkml:trace>
  <inkml:trace contextRef="#ctx0" brushRef="#br0" timeOffset="123066.64">9213 5605 31 0,'0'0'49'0,"0"0"-4"15,0 0-14-15,0 0-5 16,0 0-1-16,0 0 7 16,0 0-9-16,28-3 21 15,-26-2-5-15,-2 5 1 0,5 0-9 16,-5-3-11-16,0 3-14 16,0 0-6-16,0 0 0 15,-2 0 1-15,-9 0 1 16,-2 0-1-16,-3 0 6 15,2 3-1-15,6 5 4 16,2 5-9-16,3 1-1 16,3 7 2-16,0 6 13 15,3 5 1-15,16 6-5 16,6 0 1-16,1-3-11 16,2-1 11-16,2 4-9 15,-1-8 7-15,-7-3-6 16,-2-3-2-16,-10-8-4 0,-4-5 6 15,-6-3-8 1,0 0-5-16,-9 0-3 0,-9 2 11 16,-6-4 1-16,-4-1 1 15,-2-5-1-15,1 0 5 16,-4 0-5-16,3 0 6 16,6-2-3-16,7-9 7 15,9 3-10-15,5-6 16 16,3 1-2-16,0-8 0 15,14-6-11-15,10-9-1 16,9-3 0-16,4-10 1 16,7-8 5-16,-6-4-8 15,-5 4 8-15,-12 14-5 16,-16 13 20-16,-5 17-21 0,-2 13-2 16,-25 0-7-16,-12 19-2 15,-8 18 7-15,-8 9-8 16,4-3-38-16,2 3-59 15,5-11-96-15</inkml:trace>
  <inkml:trace contextRef="#ctx0" brushRef="#br0" timeOffset="127369.79">7630 5621 30 0,'0'0'65'15,"0"0"-12"-15,0 0 9 16,0 0-11-16,0 0 7 15,0 0 4-15,0 0-14 16,-19-78-9-16,19 75-13 16,0 3 9-16,0 0-8 15,0 3-23-15,0 21 9 16,4 11-13-16,3 14 0 16,-2 7 14-16,7 8-14 15,-1-2 0-15,-1 0-5 16,1-11 5-16,-6-10 0 15,0-20 4-15,-1-10-4 0,-1-11-18 16,-1 0-28-16,-2-8 35 16,3-11 8-16,2-3 2 15,4-2-11-15,4 3 11 16,0 5-5-16,3 2 6 16,1 0-9-16,2 4 2 15,-3 5 0-15,-2-1-3 16,0 6 5-16,-7 0-4 15,-4 0-2-15,-3 0-12 16,0 11 19-16,0 5 3 16,-8 6-1-16,-8 4 4 15,-8 1 10-15,-1 3 4 0,-2 2-6 16,0-10 3 0,0-3-3-16,7-6 8 0,7-10-18 15,7-1 12-15,6-2-10 16,0 0 16-16,6-16-3 15,18-14-15-15,7-4-10 16,4-7 8-16,-5 1 1 16,-3 5 1-16,-9 8 3 15,-1 3-2-15,-6 11 18 16,-3 4-11-16,-2 7 9 16,-4 2 0-16,1 0-5 15,-3 0-12-15,0 2 4 16,0 17 0-16,0 5-2 0,0 4 6 15,0 1-8 1,0 3 3-16,0-8-8 0,8-5-1 16,-2-5-21-16,1-9-41 15,2-5-50-15,-1-8-101 16</inkml:trace>
  <inkml:trace contextRef="#ctx0" brushRef="#br0" timeOffset="127502.35">7829 5481 299 0,'0'0'27'0,"0"0"-27"0,0 0-50 15,0 0 42-15,0 0-27 16,0 0-95-16</inkml:trace>
  <inkml:trace contextRef="#ctx0" brushRef="#br0" timeOffset="127702.18">7829 5481 88 0,'68'29'136'0,"-58"9"-59"15,1 11 18-15,1 10-19 16,-2 8-14-16,3 9-34 16,-1 2-5-16,-2-6-23 15,1-10-3-15,-3-19 0 16,-6-19-47-16,-2-16-37 15,0-8-62-15,0-10-39 0,4-20 83 16</inkml:trace>
  <inkml:trace contextRef="#ctx0" brushRef="#br0" timeOffset="127831.59">8052 5782 89 0,'0'0'128'0,"0"0"-31"15,0 0-45-15,0 0-10 16,0 0-7-16,0 0-17 15,-94 6-18-15,68 5-26 16,1-3-53-16,8-6-74 16</inkml:trace>
  <inkml:trace contextRef="#ctx0" brushRef="#br0" timeOffset="128133.32">8087 5712 256 0,'0'0'74'0,"0"0"6"15,0 0 11-15,0 0-53 16,0 0-8-16,0 0-17 16,16 0-7-16,-30 17 22 15,1 1-19-15,-1-1 14 16,9 1-8-16,2-1 19 16,3 4-6-16,0-2 9 15,3 5-12-15,8 0-7 16,2-2-4-16,-5-6-8 0,-5-6 3 15,0 1-8-15,-3-5-2 16,0-1 1-16,0-3-1 16,-14-2-30-16,1 0-7 15,-7-2-34-15,4-17-61 16,8 3-164-16</inkml:trace>
  <inkml:trace contextRef="#ctx0" brushRef="#br0" timeOffset="129285.64">9474 5554 338 0,'0'0'120'16,"0"0"-120"-16,0 0 7 0,0 0 10 15,0 0-10 1,16 108 23-16,-16-52-15 0,0 8 19 16,0-2-27-16,0-5 13 15,0-9-6-15,0-18-5 16,0-9-9-16,3-16 0 16,-3-5-3-16,6 0-9 15,4-13 6-15,4-9-4 16,7 1 10-16,10-1-1 15,-1 9 0-15,5 2 1 16,3 3-5-16,0 3-3 16,-6 5 5-16,-5 0 3 15,-4 0-7-15,-16 11 1 16,-4 2 6-16,-3 6 0 0,-5 0-2 16,-17 2 1-16,-8-2 2 15,-8 5 0-15,0-3 11 16,-3-4-5-16,8-4 4 15,4-8-9-15,10-1 10 16,5-4-12-16,14 0 3 16,0 0 6-16,0-9 18 15,14-10-19-15,13-2-4 16,3-6-6-16,3 0 7 16,-3 0-7-16,-1 1 6 15,-4 1-6-15,-6 11 6 16,-5 10-2-16,-9 4 11 15,0 0-13-15,0 8-1 0,-1 18 1 16,1 9 7-16,0 3-6 16,1 2 7-16,-1-5-7 15,3-8-2-15,0-6-7 16,-2-7-26-16,2-9-19 16,2-5-38-16,2 0-21 15,-2-29-126-15</inkml:trace>
  <inkml:trace contextRef="#ctx0" brushRef="#br0" timeOffset="129369.58">9819 5758 39 0,'0'0'80'15,"0"0"-80"-15,0 0-10 0,0 0-51 16</inkml:trace>
  <inkml:trace contextRef="#ctx0" brushRef="#br0" timeOffset="129583.27">9876 5551 187 0,'0'0'83'15,"0"0"-74"-15,0 0 27 16,27 89 26-16,-17-33 2 16,-1 12-24-16,1 4-12 15,2 1-22-15,-3-14 3 16,-4-14-9-16,-3-18-26 0,-2-16-43 15,0-11-56 1,0 0-54-16,0-21 54 0</inkml:trace>
  <inkml:trace contextRef="#ctx0" brushRef="#br0" timeOffset="129737.26">9988 5868 123 0,'0'0'128'0,"0"0"-41"15,0 0-18-15,0 0-17 16,0 0 9-16,0 0-25 15,-71-37-15-15,46 39-19 16,1 7-2-16,5-2-14 16,5 1-31-16,6-2-35 0,5-3-55 15,3-3-72 1</inkml:trace>
  <inkml:trace contextRef="#ctx0" brushRef="#br0" timeOffset="130035.85">10115 5731 103 0,'0'0'102'15,"0"0"27"-15,94-45-39 16,-82 45 7-16,-7 0-33 16,-3 0-25-16,-2 0-13 15,0 0-18-15,-7 8 1 16,-10 5 21-16,-1 3-18 16,1 3 4-16,3 5-4 15,4 3 7-15,4 0-14 16,3 5 1-16,3 1 0 15,0-2-3-15,5-1-3 0,7-3 2 16,-1-8-1-16,-6-6 3 16,-5-7-8-16,0-1 2 15,-2-5-2-15,-17 0-7 16,-9 0 7-16,-5-5-16 16,-2-8-29-16,-3-9-37 15,-5-5-75-15,2 0-107 16</inkml:trace>
  <inkml:trace contextRef="#ctx0" brushRef="#br0" timeOffset="130261.32">9748 5634 442 0,'0'0'181'0,"0"0"-180"15,0 0-1-15,0 0-1 16,0 0-16-16,0 0-103 16,27 0-253-16</inkml:trace>
  <inkml:trace contextRef="#ctx0" brushRef="#br0" timeOffset="138769.26">6264 6554 99 0,'0'0'123'15,"0"0"-87"-15,0 0 13 16,0 0 27-16,0 0-18 0,0 0-20 15,0 0-28 1,5 0 10-16,-1 0-8 0,-4 0 14 16,0 0-13-16,0 0 13 15,0 0-9-15,3 0 2 16,-1 0-7-16,-2-5-1 16,0 2 14-16,3 0-6 15,-3 0 15-15,0 3-12 16,2 0 16-16,1 0-10 15,-3 9-2-15,3 15-16 16,-3 16-7-16,3 14-3 16,-1 13 4-16,4 8-10 15,2 9 3-15,5 2-5 16,-2-3-33-16,-3-19-31 0,-2-18-73 16,-3-24-236-16</inkml:trace>
  <inkml:trace contextRef="#ctx0" brushRef="#br0" timeOffset="139277.2">6436 6629 199 0,'0'0'165'15,"0"0"-100"-15,0 0-6 16,0 0 26-16,0 0-14 15,0 0-5-15,0 9-27 16,0 25 1-16,0 15-18 16,-3 7-5-16,3 9-7 15,0 7-4-15,0-1-6 16,0-13-4-16,0-9-18 16,3-25-62-16,-3-14-34 15,0-10-116-15</inkml:trace>
  <inkml:trace contextRef="#ctx0" brushRef="#br0" timeOffset="139711.2">6596 6540 288 0,'0'0'185'16,"0"0"-100"-16,0 0-39 16,0 0 22-16,0 0-8 15,0 100-1-15,0-41-41 16,0 11-3-16,2 3-15 15,4 7-5-15,2-4-25 0,1-15-48 16,-7-15-32-16,-2-21-148 16</inkml:trace>
  <inkml:trace contextRef="#ctx0" brushRef="#br0" timeOffset="145223.16">6821 6619 0 0,'0'0'6'0,"0"0"8"16,0 0-5-16,0 0-6 0,0 0 1 15,0 0-4-15,0 0 6 16,0 0 2-16,0 0 8 16,0 0-2-16,0 0 0 15,0 0-4-15,0 0-3 16,0 0-2-16,0 0 1 15,0 0 4-15,0 0-4 16,0 0 6-16,0 0 0 16,0 0 10-16,3 0-8 15,-3 0 1-15,0 0-4 16,0 0 2-16,0 0-1 16,0 0-4-16,0 0 5 15,0 0-3-15,0 0 12 16,0 0 4-16,0 0 21 15,0 0 2-15,0 0-5 0,0 0-5 16,0 0-2-16,2 0-2 16,-2 0-19-16,0 0 5 15,0 0-15-15,0 0 4 16,0 0-10-16,0 0 6 16,0 0-3-16,0 0 1 15,0 0 10-15,0 0-3 16,0 0 7-16,0 0-10 15,0 0 10-15,0 0-11 16,0 0 5-16,0 0-11 16,0 0 4-16,0 0-5 15,0 0 0-15,0 0 0 0,0 0 2 16,0 2 4-16,0 9-4 16,0 8 7-16,4 7-7 15,-4 7 3-15,0 2-5 16,2 8 2-16,1 5-2 15,-3 3-5-15,0-5-4 16,0-8-33-16,0-11-40 16,0-11-82-16,0-13-164 15</inkml:trace>
  <inkml:trace contextRef="#ctx0" brushRef="#br0" timeOffset="145584.26">6995 6688 338 0,'0'0'173'16,"0"0"-136"-16,0 0 17 0,0 0 19 15,0 0 5 1,0 0-5-16,14-35-33 0,-12 38 4 16,-2 18-33-16,5 14 0 15,2 14-11-15,0 10-5 16,4 6-7-16,-3-4-17 15,-3-7-32-15,1-11-46 16,-6-16-29-16,0-13-102 16</inkml:trace>
  <inkml:trace contextRef="#ctx0" brushRef="#br0" timeOffset="145850.2">7164 6656 288 0,'0'0'244'15,"0"0"-169"-15,0 0-16 16,0 0-14-16,0 0 27 16,0 0-27-16,16 30-16 15,-11 7-12-15,0 15-11 16,6 9-6-16,3 4-11 15,-1 2-18-15,-2-8-40 16,-3-13-33-16,1-19-31 16,-7-14-127-16</inkml:trace>
  <inkml:trace contextRef="#ctx0" brushRef="#br0" timeOffset="146131.17">7402 6648 79 0,'0'0'440'0,"0"0"-334"15,0 0-43-15,0 0-22 16,0 0 33-16,0 0-18 0,9 3-9 15,-2 26-31 1,4 12-13-16,1 15-3 0,0 9-25 16,2 2-7-16,-2-2-30 15,-2-15-30-15,-2-12-28 16,0-19-61-16,-2-13-98 16</inkml:trace>
  <inkml:trace contextRef="#ctx0" brushRef="#br0" timeOffset="146350.34">7636 6546 476 0,'0'0'105'0,"0"0"-31"16,0 0-15-16,0 0 5 15,0 0-13-15,10 99 10 16,-10-23-43-16,0 10-11 15,9 5-7-15,10 0-50 16,2-4-26-16,1-15-75 16,-2-29-48-16</inkml:trace>
  <inkml:trace contextRef="#ctx0" brushRef="#br0" timeOffset="146649.04">8299 7124 620 0,'0'0'99'0,"0"0"-55"0,0 0-44 16,0 0-23-16,0 0-17 16,0 0-40-16,13 8-127 15</inkml:trace>
  <inkml:trace contextRef="#ctx0" brushRef="#br0" timeOffset="147600.9">8654 6702 97 0,'0'0'165'0,"0"0"-97"16,0 0-3-16,0 0-6 16,0 0 12-16,0 0-23 15,0 0-17-15,14-30-10 16,-14 30-7-16,0 0 14 16,0 3-10-16,0 21 12 15,0 8-11-15,0 20 5 16,0 7-11-16,0 10-3 15,0 5-10-15,2-7-13 16,3-17-18-16,-5-12-58 16,0-19-63-16,0-13-134 15</inkml:trace>
  <inkml:trace contextRef="#ctx0" brushRef="#br0" timeOffset="147815.32">8795 6718 374 0,'0'0'155'16,"0"0"-68"-16,0 0-14 15,0 0 5-15,0 0-12 16,6 111-30-16,-6-53-5 16,0 1-26-16,10 6 0 15,2-6-5-15,1-10-27 16,-5-12-37-16,1-15-66 0,-4-17-44 15,0-5-161 1</inkml:trace>
  <inkml:trace contextRef="#ctx0" brushRef="#br0" timeOffset="148019.67">8975 6777 401 0,'0'0'212'15,"0"0"-103"-15,0 0-39 16,0 0-37-16,43 102 14 16,-29-42-25-16,0-7-10 15,-4 1-12-15,-2-8-10 16,-5-17-69-16,-1-18-54 16,-2-11-60-16,0 0-141 0</inkml:trace>
  <inkml:trace contextRef="#ctx0" brushRef="#br0" timeOffset="148415.96">9274 6697 327 0,'0'0'166'0,"0"0"-64"16,0 0-20-16,0 0 6 16,0 0 7-16,0 0-37 15,5 61-27-15,2-4-28 16,4 10-6-16,1 3-13 16,-2-3-17-16,-4-8-49 15,-3-13-29-15,-1-16-20 0,1-19-105 16</inkml:trace>
  <inkml:trace contextRef="#ctx0" brushRef="#br0" timeOffset="148716.26">9515 6909 39 0,'0'0'121'16,"0"0"-10"-16,0 0 14 0,0-86 24 16,0 75-36-16,0 8-9 15,0 3-15-15,0 0-2 16,0 0-21-16,0 0-10 16,3 24-12-16,7 14-33 15,6 13-11-15,-2 14 0 16,-2 0-9-16,0-1-25 15,-3-15-24-15,-4-12-39 16,-2-21-51-16,-1-10-15 16,7-6-120-16</inkml:trace>
  <inkml:trace contextRef="#ctx0" brushRef="#br0" timeOffset="149033.25">9830 6726 349 0,'0'0'190'0,"0"0"-111"15,0 0-1-15,0 0 24 0,0 0-25 16,0 0-13-16,0 46-42 16,10 5-15-16,7 13-7 15,2 9-8-15,0-3-36 16,-3-6-16-16,-2-7-36 16,-3-17-29-16,-8-13-75 15,2-13-190-15</inkml:trace>
  <inkml:trace contextRef="#ctx0" brushRef="#br0" timeOffset="149322.04">10082 6833 401 0,'0'0'135'0,"0"0"-83"15,0 0-6-15,0 0-5 16,0 0-15-16,0 0-1 16,5 95-22-16,-1-38 10 15,4 4-11-15,-3 6-4 16,1-5-9-16,-4-16-16 15,-2-11-47-15,0-16-67 16,0-14-105-16</inkml:trace>
  <inkml:trace contextRef="#ctx0" brushRef="#br0" timeOffset="149567.99">10305 6764 375 0,'0'0'137'15,"0"0"-56"-15,0 0-2 16,0 0-10-16,0 0 16 16,0 0-36-16,30 45-18 0,-22 31-30 15,-3 28-2-15,1 20-26 16,-3 6-35-16,-3-13-39 15,0-19-34-15,0-23-150 16</inkml:trace>
  <inkml:trace contextRef="#ctx0" brushRef="#br0" timeOffset="152846.94">8501 5691 295 0,'0'0'124'15,"0"0"-93"-15,0 0 15 16,0 0 6-16,0 0-26 16,0 0-10-16,0 0-9 15,0 80 16-15,0-20-12 16,4 10 7-16,1 8-16 15,3 0 3-15,-2-9-6 16,-3-10 1-16,-3-23-55 16,0-15-84-16,0-21-159 15</inkml:trace>
  <inkml:trace contextRef="#ctx0" brushRef="#br0" timeOffset="153041.03">8597 5979 416 0,'0'0'133'0,"0"0"-99"15,0 0-32-15,0 0 3 16,0 0 5-16,0 0-6 16,-75 0-4-16,42 2-17 15,3 1-45-15,-1-3-92 16,5 0-185-16</inkml:trace>
</inkml:ink>
</file>

<file path=ppt/ink/ink2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31T03:47:39.313"/>
    </inkml:context>
    <inkml:brush xml:id="br0">
      <inkml:brushProperty name="width" value="0.05292" units="cm"/>
      <inkml:brushProperty name="height" value="0.05292" units="cm"/>
    </inkml:brush>
  </inkml:definitions>
  <inkml:trace contextRef="#ctx0" brushRef="#br0">5059 8156 11 0,'0'0'14'16,"0"0"21"-16,0 0 19 15,0 0 5-15,0 0-6 16,0 0-11-16,0 0-21 16,5-8 18-16,-5 8-4 15,0 0-2-15,0 0 5 16,2 0-7-16,2 6 4 16,-4-1-22-16,3 9 20 15,-1-1-19-15,1-2 25 16,2 0-23-16,-2-3 18 0,-3-3-12 15,0-2-19 1,0-3-3-16,0 0 8 0,0 0-17 16,0 0-2-16,0-3 6 15,0-8-2-15,0-2 3 16,0 0-3-16,-8 2 2 16,0 8-2-16,-6 3-6 15,0 0 9-15,-7 10 4 16,-4 20-6-16,-7 5 17 15,0 8-18-15,-1 3 12 16,8 0-5-16,3-1 2 16,15 4-1-16,0-3 13 15,7-4-7-15,4-1 27 0,15-14-32 16,7-6 5 0,0-10 2-16,3-11-18 0,3-5 9 15,1-22-11-15,2 0-12 16,-7-8 6-16,-6 5 16 15,-9 12-4-15,-5 7-12 16,-8 8 20-16,0 3-8 16,0 0-4-16,0 0 9 15,0 14 0-15,-5 2 1 16,-6 8 2-16,0 3 4 16,8 0 3-16,3-3-8 15,0 0 26-15,6-3-19 16,13-7 10-16,2-6-18 15,7-8 3-15,-2 0-4 0,7-5-7 16,2-19 5 0,-2-12-17-16,-6-1 16 0,-7 2-6 15,-10 5 4-15,-10 6-9 16,0 8 11-16,-16 3-7 16,-13 2 10-16,-10 3-3 15,-7 8 8-15,0 0-11 16,3 0 6-16,4 0-1 15,15 8-27-15,10 3 21 16,11 2-14-16,3-2 9 16,9 0-31-16,15-6-2 15,9-5-10-15,7 0 26 16,4-11-50-16,-3-5-16 0,-6-8 27 16,-2 5 68-1,-9 6 17-15,-6 2 25 0,-4 5 3 16,-2 6-7-16,-7 3-17 15,-3 16 39-15,-2 5-33 16,0 6 17-16,0 5-26 16,-2 2 23-16,-3-2-20 15,5-3 17-15,0-4-8 16,0-7-15-16,0-5-9 16,0-16 1-16,0 0-14 15,0-5-9-15,2-19-2 16,9-14-3-16,2-2 7 15,1 2-8-15,-3 5 18 16,-1 9 4-16,-1 11-7 0,-4 0 4 16,-2 10 6-16,-1 3 7 15,-2 0-9-15,0 0 5 16,4 16-6-16,-4 3-6 16,0 5-34-16,0 5 33 15,0-1 4-15,3-2-10 16,-1 2 8-16,1-10-5 15,2-4 5-15,1-9 10 16,-1-5-10-16,6-16-6 16,2-11-32-16,1-6 22 15,0 1 21-15,-1 3 3 16,0 5-1-16,1 2 8 16,-3 14-6-16,-3 0 22 0,-6 5-10 15,2 3 8-15,-4 0-15 16,3 16-9-16,-1 9-1 15,1 4-4-15,2 1-11 16,1 2 18-16,-1-3-10 16,4-4-2-16,-2-9-8 15,7-11 2-15,-4-5 6 16,7 0-24-16,-1-21-2 16,0-9 23-16,1-2 13 15,-3-5 26-15,0 4-22 16,-2 6 10-16,-6 11-7 15,0 5 17-15,-4 9-9 0,-2 2 4 16,0 13 24-16,0 22-26 16,0 16 1-16,0 17-7 15,0 10 27-15,3 13-32 16,3 3 2-16,-4 11-8 16,3-3-10-16,-5-6 1 15,0-12-6-15,0-20-5 16,-5-28-87-16,-8-23-226 15</inkml:trace>
  <inkml:trace contextRef="#ctx0" brushRef="#br0" timeOffset="286.69">5789 8444 230 0,'0'0'74'0,"0"0"-50"16,104 0-2-16,-67 11 32 15,-6 5 4-15,-7 3-26 16,-8 5-24-16,-14 11 22 16,-2-3-21-16,-16 9 6 15,-10-6-12-15,-7-6 0 16,3-10 5-16,-1-6-16 15,8-7-12-15,1-6-6 16,3 0-22-16,10 0-51 0,9-13-71 16</inkml:trace>
  <inkml:trace contextRef="#ctx0" brushRef="#br0" timeOffset="1048.69">6226 8407 268 0,'0'0'41'0,"0"0"-1"16,0 0 11-16,0 0-29 15,0 0-21-15,0 0 31 16,-56-8-5-16,2 10-8 16,-2 14-15-16,5 1-8 0,5 2 16 15,13 5-16-15,15 8 10 16,9 3 13-16,9 0 12 15,9 2-10-15,14-2-4 16,8-10-14-16,4-9-1 16,-2-16 3-16,5 0-10 15,-3-16-4-15,-2-20 7 16,-1-1-6-16,-10-9 8 16,-3 9 0-16,-8 2 5 15,-6 10-10-15,-3 9 5 16,-2 3-7-16,0 7 8 15,0 4-11-15,0 2 14 0,0 0-4 16,0 19 5-16,0 10-2 16,3 3-3-16,6 14 5 15,-2-5-10-15,2-4 15 16,-1-5-20-16,1-8 21 16,-4-10-17-16,0-11 8 15,-2-3-4-15,5 0-19 16,3-19-4-16,-3-11 17 15,3 1 16-15,-3-6-14 16,1 8 17-16,-4 0-20 16,0 8 18-16,-3 6-10 15,2 7 1-15,-4 6 0 16,0 0 1-16,5 0 4 0,-2 17-5 16,-1 7 7-1,3 2-14-15,-1 2 16 0,-2-7-16 16,3-5 13-16,-2-10-6 15,3-6 0-15,-1 0-18 16,3-17 1-16,3-12 14 16,3-9-3-16,0 1 12 15,-2 2 12-15,0 5-13 16,2 11 13-16,-4 11-10 16,-4 8 11-16,2 0-5 15,0 8-11-15,0 22-6 16,-3 10 7-16,4 11-10 15,-4 3 1-15,4 0-2 16,-2-11-33-16,2-14-7 0,-1-10-26 16,5-8-35-16,4-11-53 15</inkml:trace>
  <inkml:trace contextRef="#ctx0" brushRef="#br0" timeOffset="1279.99">6816 8401 62 0,'0'0'79'15,"0"0"21"-15,0 0-16 16,0 0 0-16,0 0-17 16,0 0-30-16,0 0-26 15,0 113-1-15,-14-43-6 0,-2 11-2 16,2 13 0 0,0 14 4-16,1 1 0 0,2 4-2 15,0-13-6-15,3-19 2 16,-1-17 0-16,-3-26-63 15,0-16-66-15,1-22-43 16,6-11-11-16</inkml:trace>
  <inkml:trace contextRef="#ctx0" brushRef="#br0" timeOffset="1584.62">6555 8640 19 0,'0'0'72'0,"0"0"31"16,0 0-8-16,0 0-21 15,0 0 52-15,0 0-39 16,-14-2-4-16,36 15-68 16,5-2 12-16,6 3-24 15,0-9 20-15,2 3-20 16,3 0-1-16,-3-5 5 15,-2 2-5-15,-6-5-2 16,-6 0 5-16,-7 0-14 16,-5 6 3-16,-2-4-1 15,-7 3-38-15,0 1-11 16,0 5-49-16,0-9-90 0,-10 4-128 16</inkml:trace>
  <inkml:trace contextRef="#ctx0" brushRef="#br0" timeOffset="5080.6">7780 8224 328 0,'0'0'126'15,"0"0"-87"1,0 0-4-16,0 0 29 0,0 0-33 16,0 0 13-16,0 0-41 15,2 97 20-15,-26-49-21 16,-9 14 4-16,-2 5-3 16,-3 8 0-16,1-8-3 15,6-2-4-15,6-17 1 16,9-18-26-16,6-14-3 15,5-16-39-15,5 0-31 16,0-27-94-16,19-10 88 16,7-17 27-16,7 0 81 15,0-7 19-15,-1 4 11 0,-3 6 45 16,-6 5-3 0,-2 16 2-16,-9 12-33 0,-5 10 32 15,-2 8-19-15,-1 2 16 16,1 28-20-16,-5 16-32 15,3 10 2-15,-1 11-16 16,-2 3 7-16,3-8-4 16,-3-3-14-16,0-18 2 15,0-15-12-15,0-15-56 16,0-11-58-16,0-2-100 16</inkml:trace>
  <inkml:trace contextRef="#ctx0" brushRef="#br0" timeOffset="5329.67">7766 8579 241 0,'0'0'133'0,"0"0"-14"15,0 0-58-15,-87 11 17 16,58 2-38-16,-1-8 6 16,-1 1-17-16,10-4 4 15,10-2 9-15,6 6-21 16,5-6 17-16,0 0-22 15,16 5 4-15,17-5-13 16,7 0-14-16,4 0-18 16,4-5-23-16,-4-3-24 15,-1 2-38-15,-2 1-3 16,-3 0-76-16,-5 5-70 16</inkml:trace>
  <inkml:trace contextRef="#ctx0" brushRef="#br0" timeOffset="5513.67">8271 8520 462 0,'0'0'97'16,"0"0"-40"-16,0 0-29 15,0 0-2-15,0 0-22 16,0 0-8-16,28 5-24 0,-28 6-47 15,0 10-143 1</inkml:trace>
  <inkml:trace contextRef="#ctx0" brushRef="#br0" timeOffset="5655.17">8273 8713 526 0,'0'0'112'0,"0"0"-68"16,0 0-34-16,0 0-8 15,0 0-2-15,0 0-29 16,14 0-118-16,-9 0-201 16</inkml:trace>
  <inkml:trace contextRef="#ctx0" brushRef="#br0" timeOffset="8562.71">9112 8369 35 0,'0'0'182'15,"0"0"-111"-15,0 0-44 0,0 0-11 16,0 0 51-16,0 0-18 16,-24 0 0-16,19 0-7 15,3 0-13-15,2 0 7 16,0 0-22-16,0 0 29 16,0 0-28-16,0 0 22 15,7 0-24-15,7 0-6 16,5 0-7-16,0 0-16 15,2 0 14-15,-7 6-20 16,3 7 19-16,-10 0-4 16,0 3-2-16,-7 3 9 15,0 3-8-15,0 2 9 16,-22 0-2-16,-1 3 1 16,0-5 0-16,-3-4 0 0,11-10 6 15,1-2-17-15,12-3 22 16,-2-3-18-16,4 0 16 15,0 0-18-15,4 0 8 16,8-3-5-16,14-5-9 16,-5-3-2-16,0 3 16 15,5-3 0-15,-7 6-13 16,-1-1 13-16,-7 6-3 16,-3 0-12-16,-8 6 16 15,0 16-5-15,0 4 5 16,-2 12 2-16,-17 2 1 0,-4 3 1 15,2 3 5 1,-1-9-16-16,6-4 8 0,2-9-2 16,9-10-37-16,3-12-75 15,2-2-85-15</inkml:trace>
  <inkml:trace contextRef="#ctx0" brushRef="#br0" timeOffset="9562.65">9306 8568 109 0,'0'0'135'0,"0"0"-39"16,0 0-59-16,0 0-12 15,0 0-5-15,0 0 24 16,13 100-23-16,-13-71-7 16,0-2-4-16,0-3-9 0,9-5 1 15,5 3 4-15,1-12-12 16,5-2-13-16,4-2-6 15,3-6 7-15,2-11-5 16,2-8 4-16,1-11 11 16,-8-7 3-16,-5 4 5 15,-7 7-2-15,-12-4 2 16,0 6 6-16,-9 5 21 16,-18 8 1-16,-5-5-6 15,-9 11 9-15,-8 5-8 16,3 0-19-16,5 0 1 15,11 0 6-15,11 8-22 0,9-2 22 16,10 1-22-16,0-4 4 16,8 0-5-16,19-3-30 15,14 0 15-15,8 0 13 16,5 0-19-16,0-6 23 16,-2-12-10-16,-7 1 13 15,-8 6 14-15,-13 9 4 16,-11-3-8-16,-10 5 9 15,-3 0 12-15,0 5-7 16,0 14 5-16,-9 5-13 16,-4 11 19-16,0-8-24 15,4 5 15-15,6-5-13 16,3 0 15-16,0-3-12 16,7-5-2-16,11-8-7 0,4-6-3 15,4-5 1-15,10 0-20 16,3-14 21-16,1-12-11 15,-5-4 10-15,-7 1 2 16,-15 4 0-16,-5 1 0 16,-8 2-1-16,0 7-8 15,-16-2 9-15,-12-1 6 16,-9 1-2-16,-6 6 35 16,-4 4-39-16,3-4 5 15,12 8-5-15,10-2 0 16,12 5-1-16,7 0 5 0,3 0 6 15,10 0-10 1,21 0-3-16,15 0-19 0,8 0 13 16,3 0 6-16,-5-3-11 15,-6 0 0-15,-14 3 11 16,-7 0-5-16,-6 11 13 16,-12 3-10-16,0 4 10 15,-5 4-8-15,-2-3 9 16,0 5 5-16,0 0-1 15,0 0 12-15,0-5-4 16,0 0-4-16,8-3 0 16,11-5-7-16,6-5-11 15,5-6 10-15,10 0-12 16,-2-11 7-16,6-19-8 16,-3-11-2-16,-11 4 9 15,-9-9 5-15,-13 14-3 0,-8 2-2 16,-8 9 4-16,-27 13 0 15,-14 2-3-15,-8 6 2 16,-3 6-3-16,5 5-8 16,6 7-36-16,9 1-81 15,5 0-133-15</inkml:trace>
  <inkml:trace contextRef="#ctx0" brushRef="#br0" timeOffset="11979.08">10791 8258 232 0,'0'0'79'16,"0"0"-79"-16,0 0 9 15,11 84-9-15,-11-51 5 16,0 4 32-16,0 11-11 16,0 6 8-16,0 5-9 15,0 3 6-15,0-5 3 16,-3-6-19-16,3-11 14 16,0-16-23-16,0-7-5 15,0-15-1-15,0-2-3 16,0-2-17-16,9-15 9 0,1-7 9 15,1-6 4 1,3 6-11-16,-4 2 15 0,1 7-11 16,-3 6 10-16,1 7-6 15,-4-3 4-15,-3 5-3 16,1 0 6-16,-3 0-4 16,0 0-2-16,4 10 6 15,1 9-16-15,2-2 18 16,2 4-17-16,-4 0 18 15,4 4-13-15,-1-12 7 16,0-2-3-16,-3-11 0 16,0 0-23-16,2 0 2 15,0-11-41-15,-2-2 62 16,4-9 0-16,-4 8-7 16,-2 4 10-16,-1 4-3 0,-2 6 1 15,0 0-1-15,0 0 6 16,0 0 10-16,0 0 8 15,0 11-15-15,7 5 7 16,5 9-9-16,-1-7-2 16,6 4-5-16,2-6 6 15,0-5-6-15,2 0-1 16,2-11-4-16,-2 0 3 16,3-6-1-16,-1-18-11 15,-4-6 7-15,0 1-21 16,-6-3 24-16,-8 2-5 15,-5 3 4-15,0 6-4 0,-13 4 9 16,-18 4 9-16,-6 8-4 16,-15 5-1-16,0 0 0 15,-2 0-8-15,11 2-16 16,11 7-18-16,13 4-53 16,10-5-16-16,9 3-87 15</inkml:trace>
  <inkml:trace contextRef="#ctx0" brushRef="#br0" timeOffset="12295.64">11475 8598 19 0,'0'0'318'0,"0"0"-228"16,0 0-90-16,0 0 0 15,0 0 42-15,0 0-5 16,-105 37-2-16,83-21-25 15,3 1 26-15,8-2-36 16,6 7 21-16,5-3-20 16,0 5 12-16,0-2-13 15,13-3 0-15,0-1-1 16,-1-1 2-16,-2-10-9 16,-10 4 16-16,0-8-17 15,0 5 11-15,-3 0-6 16,-16-8 0-16,-5 0 4 0,-1 0-10 15,4 0-15 1,2-16-25-16,8 0-37 0,8-6-63 16,3-2-73-16</inkml:trace>
  <inkml:trace contextRef="#ctx0" brushRef="#br0" timeOffset="12494.81">11600 8364 6 0,'0'0'126'0,"0"0"-66"15,0 0 9-15,0 0-16 16,0 0 34-16,0 0-18 16,35-17-32-16,-35 66-5 15,-5 13-23-15,0 7 11 16,2 12-18-16,3 0 5 16,-3-3-3-16,1-14-8 0,-1-15-13 15,-2-25-55-15,1-24-86 16,2-2-116-16</inkml:trace>
  <inkml:trace contextRef="#ctx0" brushRef="#br0" timeOffset="12646.87">11708 8581 118 0,'0'0'188'16,"0"0"-75"-16,0 0-90 16,0 0 34-16,0 0-22 15,-94-19 4-15,54 19-37 16,-4 0-4-16,6 0-3 15,3 0-54-15,4 0-63 0,12 0-103 16</inkml:trace>
  <inkml:trace contextRef="#ctx0" brushRef="#br0" timeOffset="13267.96">11918 8603 166 0,'0'0'143'16,"0"0"-56"-16,0 0 3 15,0 0-24-15,0 0 11 16,0 0-12-16,63-30-33 0,-63 30-4 16,0 0-22-16,0 0-12 15,0 0-3-15,-3 0-2 16,-13 8 10-16,-3 9 1 16,0-4 7-16,0 6-5 15,3 2-4-15,4-2 10 16,5 0-8-16,0 3 10 15,7-4-12-15,0 6 11 16,0 1-5-16,12-1-4 16,-2-2 0-16,-1-4 2 15,-4-15 0-15,-5 2 6 16,0-5 0-16,0 0-16 16,0 0 2-16,-22 0 3 0,-2-5 3 15,-3-3-8-15,3 0-11 16,-4 3-33-16,2-4-52 15,0 7-116-15,2 2-85 16</inkml:trace>
  <inkml:trace contextRef="#ctx0" brushRef="#br0" timeOffset="-179757.53">18465 6150 4 0,'0'0'21'16,"0"0"-1"-16,0 0 19 15,0 0-1-15,0 0 3 16,0 0-17-16,0 0 3 15,0 0-9-15,3 0 21 16,-3 0-6-16,0 0 6 16,0 0 0-16,0 0-8 15,0 0 9-15,2 0-12 16,-2 0 17-16,0 0-19 16,3 0 11-16,-3 0-20 0,0 0 0 15,0 0-3-15,0 0-8 16,0 0 6-16,0 0-11 15,0 0 17-15,0 0-12 16,-5 0 25-16,-4 0-30 16,1 0 16-16,-5 0-9 15,-4 0 4-15,1 0 0 16,-3 0-10-16,0 0 13 16,0 0-9-16,-2 0-1 15,2 0 2-15,0 0 1 16,3 0-6-16,2 0 0 15,-3 0-2-15,3 0 0 16,1 0-2-16,-3 0 8 0,0 0 1 16,-4 0-4-1,1 0 9-15,0 0-9 0,0 0 4 16,3 0-6-16,-1 0-1 16,-1 3 6-16,-1 0-4 15,2 5 9-15,1-3-5 16,3 1 18-16,-3-3-13 15,2 2 8-15,0-3-12 16,-2 4 16-16,-6-3 3 16,1-1-5-16,-2 1-4 15,4 0-10-15,-2-1-3 16,0 1 2-16,-5-3-8 16,5 6 12-16,-3-6-13 15,-1 2 4-15,1 1-1 0,-4-3 6 16,2 0-3-16,4 3-1 15,0-3 5-15,0 2-6 16,3 1 8-16,-2-3-4 16,-7 0-3-16,-2 0 7 15,-1 0-7-15,0 0 1 16,1 0-2-16,4 0 8 16,3 0-7-16,2 0 2 15,2-3-3-15,0 1 8 16,0 2-7-16,-6 0-2 15,1-3 5-15,0 3 1 16,1 0 0-16,-1 0-10 16,3-3 13-16,-4 3-11 0,3 0 11 15,3-2-14-15,0-4 9 16,1 3-4-16,-1 1 0 16,-3-4 3-16,0 4-6 15,0-3 10-15,3 1-14 16,0-1 17-16,-8 0-18 15,3-1 17-15,2 4-13 16,3 2 4-16,3-3 0 16,2 0-2-16,-5-2 7 15,0-1-8-15,0-1 12 16,-3 1-16-16,3-2 19 16,3 3-17-16,-3-3 8 0,2 5-3 15,1 1 0-15,-1-2 3 16,5 4-5-16,-2 0 11 15,0 0-12-15,-2 0 13 16,-3 0-16-16,3 0 16 16,-1 0-12-16,-2 0 2 15,0 0 0-15,0 0 3 16,1 0 2-16,-1 0 0 16,0 0 1-16,-4 0 3 15,2 4-5-15,2-4 7 16,0 0-10-16,0 2 2 15,0-2 1-15,3 3-3 16,-1-1 6-16,4 1 0 0,-4 0 0 16,3 2-1-1,-2-2-6-15,3 5 5 0,-1 0 1 16,-2-3-6-16,2 1 3 16,0-1-6-16,2-2 12 15,-2-3-15-15,0 2 20 16,3-2-24-16,-2 3 21 15,2 0-15-15,-1-3 4 16,5 3 0-16,-4-3 0 16,3 2 6-16,-3-2-12 15,3 3 17-15,-3-1-15 16,3-2 13-16,-6 4-11 0,1-4 7 16,2 2-6-1,0-2 1-15,0 0 0 0,-2 0-1 16,-1 0 7-16,5 0-7 15,-1 0 11-15,-1 0-17 16,4 0 16-16,-2 0-13 16,-3 0 4-16,7 0 0 15,-2 0 0-15,-2 0 8 16,1-2-18-16,-3-2 23 16,3 4-23-16,0-5 20 15,0 3-19-15,-1 2 14 16,4-3-5-16,-4 0 0 15,7 0 0-15,-6 1-8 16,3-1 20-16,-1 0-25 16,4 3 26-16,-4-2-24 0,4-1 20 15,-2 3-14-15,-1-3 5 16,0 3 0-16,0-3-1 16,-1 1 6-16,3-1-14 15,1 1 20-15,-1-1-24 16,1 3 24-16,-5 0-19 15,7 0 11-15,-2 0-3 16,-1 0 0-16,3 0 2 16,-2-3-8-16,2 3 17 15,-6 0-24-15,6 0 29 16,-3 0-27-16,-2-2 21 16,2 2-15-16,1 0 5 0,-1-3 0 15,3 3-3 1,-3 0 7-16,0 0-12 0,3 0 18 15,-2 0-21-15,-1-3 22 16,1 3-20-16,2 0 9 16,-7-3-3-16,5 3-4 15,-3 0-19-15,2 0 4 16,1-2-47-16,2 2-12 16,0 0-62-16,0 0-58 15,0 0-83-15</inkml:trace>
  <inkml:trace contextRef="#ctx0" brushRef="#br0" timeOffset="-171966.97">18813 7460 28 0,'0'0'21'0,"0"0"-4"16,0 0-2-16,0 0 41 15,0 0-18-15,0 0-5 16,0 0-6-16,7 6 12 16,-7-6-2-16,0 0-5 15,0 0 4-15,0 0-8 16,0 2 19-16,0-2-15 0,0 0 8 16,0 0-22-16,0 0 5 15,0 0-9-15,0 0 5 16,0 0-2-16,0 0-7 15,0 0 11-15,0 0-18 16,0 0 20-16,0 3-22 16,0-3 21-16,0 0-16 15,0 0 7-15,0 0-7 16,0 0-4-16,0 0-2 16,0 0 8-16,0 0-16 15,0 0 16-15,-7 0-18 16,-4 0 19-16,3 0-10 15,-3 0 2-15,-1 0 2 16,5 0-3-16,-2 0 5 16,1 0-4-16,-3 0 8 0,3 0-13 15,-3 0 14-15,1 0-9 16,-1 0 3-16,-1 0 3 16,0-3-6-16,-2 3 0 15,0 0 14-15,3 0-6 16,-2 0-16-16,2 0 18 15,-3 0-17-15,-2 0 15 16,-1 0-3-16,-4 0-3 16,7 0-1-16,-5 0-2 15,5 0 6-15,2 0-9 16,-2 0 16-16,2 0-23 16,2 0 21-16,-4 0-15 0,-4 0 8 15,-4 0-2-15,-3 0 7 16,1-2-9-16,-4-4 0 15,2 4 11-15,-4-4-18 16,-1 3 20-16,5 1-21 16,-2-1 16-16,2 3-2 15,-2 0-4-15,4 0-2 16,-1 0 4-16,-1 0 1 16,-2 0-3-16,1 0 9 15,2 0-16-15,-5 0 17 16,3-3-13-16,-8 3 2 15,0-3 4-15,-3 3-5 0,3 0 5 16,5 0-3 0,2 0 8-16,7 0-6 15,2 0 5-15,0 0-9 0,-3 0 9 16,3 0-9-16,-6 0 5 16,-1 0-5-16,3 3 10 15,-1-3-8-15,-4 0 0 16,5 0 9-16,-5 0-16 15,1 0 17-15,-3 0-12 16,4 0 0-16,0 0 7 16,5 0-7-16,-3 0 4 15,1 0-7-15,0 0 8 16,1 0-2-16,-1 3 10 16,2-3-18-16,0 0 10 15,-3 0 2-15,-2 0-3 0,3 0-2 16,-5 0 6-16,4 0-2 15,2 0-7-15,6 0 14 16,2 0-21-16,-2 0 18 16,-1 0-15-16,-1 0 8 15,-1 0-3-15,-3 0 5 16,2 0-1-16,1 0-4 16,0 3 11-16,-2-3-3 15,0 2-5-15,-1-2 15 16,6 3-15-16,-4-3 5 15,1 3-5-15,-3-3 6 16,1 0 4-16,-3 0-7 16,1 0-9-16,-1 0 17 0,-3 0-21 15,0 0 17-15,2 0-7 16,4 0-3-16,-1 0 0 16,6 0 3-16,-6 0 5 15,-5 3-13-15,5-3 19 16,1 0-20-16,-2 0 17 15,2 0-16-15,-1 0 10 16,1 0-4-16,-2 0-1 16,2 0 0-16,2 0-3 15,0 0 14-15,5 0-17 16,0 0 17-16,-2 0-22 16,3 0 22-16,-3 0-11 0,-3 0 0 15,5-3 0-15,-5 3-2 16,3-3 11-16,0 0-17 15,-1 1 24-15,-2-1-24 16,0 3 20-16,3-3-20 16,0-2 13-16,-1 5-5 15,3-2 0-15,1-2 3 16,0 4-8-16,-1 0 16 16,0-2-16-16,-2-1 17 15,2 3-17-15,-2-2 13 16,1-1-3-16,-6 0-2 15,6 0-3-15,1 1 1 16,3 2 9-16,1 0-20 0,-1-6 23 16,-1 4-26-16,5 2 26 15,-5 0-21-15,2 0 8 16,-4 0 0-16,1 0 0 16,-1 0 7-16,-3 0-17 15,1 0 28-15,3-3-29 16,-7 3 24-16,8 0-22 15,0 0 17-15,-2 0-8 16,7 0 0-16,-4 0 0 16,0 0-6-16,3 0 17 15,-4 0-25-15,5 0 30 16,-5 0-30-16,5 0 24 0,-4 0-14 16,3 0 5-1,-1 0-1-15,-1 0 0 0,1 3 6 16,7-3-13-16,-3 2 21 15,0-2-22-15,-2 6 19 16,2-6-13-16,-6 2 8 16,3 1-3-16,-5 3-3 15,1-4 1-15,0 3-7 16,-2-1 20-16,0-2-28 16,6-2 29-16,0 5-29 15,0-5 21-15,-3 6-12 16,-1-4 5-16,-4 1 0 15,-3 0 0-15,0 0 11 16,0 5-22-16,0-8 26 16,0 2-26-16,-2 1 24 0,2-3-23 15,-3 2 14-15,0-2-4 16,3 0 0-16,3 0 2 16,-3 0-8-16,5 0 15 15,-2 0-22-15,-1 0 26 16,5 0-26-16,-5 0 20 15,-2 0-9-15,6 0 2 16,-4 0 0-16,1-2-2 16,2 2 10-16,-2-3-15 15,2 3 19-15,1-2-24 16,-1 2 21-16,-2-6-14 16,0 1 6-16,-1-1-1 0,3 4 0 15,-2-1 1 1,3 0-14-16,2-2 26 0,0 3-27 15,1 2 29-15,-2-4-26 16,2 2 17-16,1 2-8 16,2 0 2-16,-5 0 0 15,4-3-9-15,-5 3 20 16,-1 0-24-16,0 0 27 16,0-2-28-16,-2 2 20 15,6-3-14-15,-1 3 9 16,3 0-1-16,-1-3 0 15,4 3 3-15,-6 0-12 16,1 0 22-16,-1 0-28 16,-3-3 28-16,-3 1-22 15,5 2 13-15,-2 0-6 0,3 0 2 16,0-6 0-16,5 6-9 16,-1 0 15-16,0 0-17 15,2-2 19-15,0 2-19 16,0 0 14-16,1 0-9 15,-1 0 6-15,0 0 0 16,3 0-3-16,-5 0 5 16,7 0-14-16,0 0 22 15,0 0-23-15,0 0 21 16,0 0-17-16,0 0 8 16,0 0-2-16,0 0-13 15,0 0-19-15,0 0-6 0,0-3-53 16,0 1 1-16,0 2-80 15,0-4-15-15,-2 2-142 16</inkml:trace>
  <inkml:trace contextRef="#ctx0" brushRef="#br0" timeOffset="-153965.24">16896 6452 3 0,'0'0'32'0,"0"0"-4"16,0 0-4-16,0 0 6 16,0 0 12-16,0 0 7 15,0 0 7-15,0 0-14 16,0 0 3-16,0 0-9 16,0 0 1-16,0 0-7 15,0 0-1-15,0 0-4 16,0 0-9-16,0 0 4 15,0 0-9-15,0 0 11 16,0 0-9-16,0 0 7 16,0 0-7-16,0 0 2 0,0 0 6 15,0 0-9-15,0 0-1 16,0 0-11-16,0 0 6 16,0 0-4-16,0 0 4 15,0 0-5-15,0 0 10 16,0 6-4-16,0 7-5 15,0 2 2-15,0 5-2 16,0 4 4-16,0-3-5 16,0-2 10-16,0 3-8 15,0-4 8-15,0 1-9 16,0-3 5-16,-3 1-3 0,-1 1 0 16,4-1 9-16,0 4-7 15,-2-2 6-15,2-3-6 16,0 3 5-16,0-6-3 15,0 3 4-15,0-2-5 16,-3 0-1-16,1-1 6 16,2 6-11-16,0-6 7 15,-3 3-7-15,3-5 14 16,0 5-14-16,-2 0 7 16,-1 3-8-16,0-3 2 15,-3 3 0-15,4-3 1 16,-1 0-6-16,1 6 9 15,-4-6-9-15,6 3 7 16,-3-3-7-16,1 5 6 16,2 1-3-16,-3 2 0 0,3 0 0 15,0-3 0-15,0 1 6 16,0-3-7-16,0 5 4 16,-2 0-4-16,2 0 4 15,-3 1-5-15,-1-1 2 16,2 0 0-16,-3 0-1 15,5-4 1-15,-3-7-1 16,3-2 6-16,0-1-9 16,0-5 8-16,0 4-7 15,0-7 6-15,0 1-3 16,0-3 0-16,0 3 0 16,0 2-1-16,0-2 6 0,0 0-10 15,0 4 5-15,0-1-1 16,0-1-2-16,0-2 0 15,0 2 3-15,0 1 0 16,0-1 0-16,0 1-2 16,0-4 1-16,0-2 2 15,0 0-5-15,0 0 7 16,0 0-6-16,0 0 2 16,0 0 0-16,0 0-1 15,0 0 2-15,0 0-4 16,0 0 8-16,0 0-8 15,0 0 8-15,0 0-9 16,0 0 9-16,0 0-5 0,0 0 2 16,0 0-1-1,0 0 5-15,0 0-5 0,0 0 5 16,0 0-2-16,0 0-5 16,0 0 8-16,0 0-9 15,0 0 4-15,0 0-2 16,0 0 1-16,0 0 0 15,0 0 1-15,0 0 2 16,0 0-3-16,0 0 4 16,0 0-4-16,3 0 2 15,-3 0-1-15,0 0-1 16,0 0 0-16,0 0-1 0,0 0 1 16,0 0-5-1,0 0 8-15,0 0-8 0,0 0-11 16,0 0-15-16,0 0-52 15,0-2-43-15,0-20-107 16</inkml:trace>
  <inkml:trace contextRef="#ctx0" brushRef="#br0" timeOffset="-150793.01">18446 6506 7 0,'0'0'72'16,"0"0"-31"-16,0 0 0 15,0 0 39-15,0 0 12 16,0 0-5-16,0 0-12 15,17-9-19-15,-17 9-7 16,2 0-19-16,-2 0 4 16,3 0-9-16,2 0-12 15,1 3 1-15,-3 5-8 16,2 3 8-16,-3 0-5 16,-2 5 0-16,5 3-7 0,-5 5 2 15,4 8-3-15,-4 0 0 16,0 3 1-16,2 0-1 15,-2-3 6-15,0 1-7 16,0-1 4-16,0 1 0 16,0 1-5-16,0 1 7 15,0 3 3-15,0 0-6 16,0 2 1-16,-6 3 0 16,1 0-3-16,0 0 5 15,0-2-2-15,1-1-6 16,2-6 7-16,2-4-7 15,0 0 5-15,0-1-2 16,0-1 0-16,0 1-1 16,0-2 0-16,0-6 4 15,0 1-6-15,0-8 8 0,0-1-10 16,0 0 7-16,0-5-6 16,0 0 3-16,0-2-1 15,0-4 1-15,-3 4-3 16,1-1 0-16,-1-3 6 15,1 2-6-15,-2 1 8 16,4-3-7-16,0 2 6 16,0 3-4-16,0-7 0 15,0 3 1-15,-3 0-3 16,1 2 1-16,2-2-2 16,-3-3-2-16,3 0 2 15,0 0 0-15,0 0 1 0,0 0 2 16,0 0 0-16,0 0-2 15,0 0 2-15,0 0-3 16,0 0 2-16,0 0-3 16,0 0-1-16,0 0 3 15,0 0-3-15,0 0 5 16,0 0 0-16,0 0 0 16,0 0-3-16,0 0 7 15,0 0-8-15,0 0 8 16,0 0-8-16,0 0 7 15,0 0-3-15,0 0 0 16,0 0-1-16,0 0 1 16,0 0-12-16,0 0-7 0,0 0-39 15,-7 0-23-15,-10-11-58 16,-10-8-36-16</inkml:trace>
  <inkml:trace contextRef="#ctx0" brushRef="#br0" timeOffset="-148999.08">16407 6476 128 0,'0'0'107'16,"0"0"-72"-16,0 0-16 16,0 0 30-16,0 0 14 15,0 0-9-15,0-3-15 16,0 3-7-16,0 0-11 16,0 11 14-16,-3 8-17 0,0-1 5 15,0 7-9-15,1 2 4 16,-3 3-11-16,2 1-7 15,-3 5 0-15,3 1 4 16,1 7-5-16,-1-1 2 16,3 2-2-16,-2 6 6 15,-1 0-6-15,3 6 1 16,-4-1-9-16,2 3 7 16,-1-2 1-16,-2-1 0 15,-4 0 1-15,2-4 0 16,-2 2-3-16,2-8-2 15,-2-4 3-15,4 1-3 16,0-13 3-16,2 2-5 16,1-5 7-16,2-3 3 15,0-5-3-15,0-6 1 0,0 1-8 16,0 0 1-16,0-1 4 16,0-2-3-16,0 2 3 15,0-5-3-15,0-5 10 16,0 2-8-16,0-5 9 15,0 3-8-15,0-3 4 16,0 0-4-16,0 0 2 16,0 0 0-16,0 0 0 15,0 0-1-15,0 0-3 16,0 0 5-16,0 0-5 0,0 0 6 16,0 0-5-1,0 0 3-15,0 0 0 0,0 0 0 16,0 0-3-16,0 0 3 15,0 0 0-15,0 0-2 16,0 0 3-16,0 0-3 16,0 0 4-16,0 0-2 15,0 0 1-15,0 0-1 16,0 0 0-16,0 0 0 16,0 0 0-16,0 0 3 15,0 0-7-15,0 0 8 16,0 0-4-16,0 0 1 15,0 0 0-15,0 0-1 16,0 0 0-16,0 0-1 16,0 0 8-16,0 0-12 0,0 0 10 15,0 0-2-15,0 0-3 16,0 0 4-16,0 0-4 16,0 0 0-16,0 0 0 15,0 0 3-15,0 0-7 16,0 0 8-16,0 0-8 15,0 0 9-15,0 0-7 16,0 0 4-16,0 0 1 16,0 0-1-16,0 0 2 15,0 0 1-15,0 0 0 16,0 0-5-16,0 0 5 16,0 0-5-16,0 0 2 0,0 0 3 15,0 0-1-15,0 0 2 16,0 0-2-16,0 0-3 15,0 0 1-15,0 0 3 16,0 0-6-16,0 0 1 16,0 0 0-16,0 0-4 15,0 0 0-15,0 0 0 16,0 0-8-16,0 0 5 16,0 0-19-16,0 0-4 15,0 0-40-15,0-3-36 16,0-2-83-16</inkml:trace>
  <inkml:trace contextRef="#ctx0" brushRef="#br0" timeOffset="-147421.97">15280 6521 51 0,'0'0'21'0,"0"0"5"15,0 0 23-15,0 0 16 16,0 0-16-16,0 0-10 16,-8-15 8-16,8 12-10 15,0 3 7-15,-4 0-16 16,4 0 15-16,-2 0-21 16,2 5 8-16,-3 17-5 0,1 10-18 15,-3 14-1-15,-2 5 2 16,2 11-4-16,-2 5-1 15,-5 11-6-15,1 8-9 16,-2 8-3-16,2 3 14 16,-3-1 1-16,0-1-4 15,-2-4 0-15,1-8 8 16,-1-7 7-16,2-9-4 16,0-2-7-16,-3-9 3 15,4-8 0-15,5-5-6 16,-3-13 3-16,6-8 0 15,2-11 4-15,1-6-3 16,-2-5-2-16,1 0-14 16,1 0-9-16,2 0-5 15,0 0 5-15,0 0-26 0,0 0-43 16,0-3-84-16</inkml:trace>
  <inkml:trace contextRef="#ctx0" brushRef="#br0" timeOffset="44853.1">17083 4144 6 0,'0'0'22'15,"0"0"7"-15,0 0-12 16,0 0 6-16,0 0-6 0,0 0 23 15,0 0-2 1,0 0-6-16,0 0 0 0,-13-37-3 16,13 32 5-16,-3-1-13 15,3 4 4-15,-4-1-11 16,4 0 10-16,0-2-14 16,0 2 3-16,-2-5-3 15,-1 2 0-15,1-1 0 16,2 1-7-16,-3 1 18 15,3-1-13-15,0 4 15 16,-2-1-19-16,-2 3 7 16,4 0-11-16,0 0 2 15,-5 0 1-15,2 14 0 16,-2 18 28-16,-4 22-2 0,2 13-6 16,-2 14-20-16,2 12 16 15,1 13-10-15,6 3 10 16,-3 2 0-16,3-9-5 15,0-13 4-15,0-16-6 16,0-20 2-16,-3-21-12 16,3-13-4-16,-2-13-8 15,2-6-1-15,-3 0-41 16,3 0-19-16,0-25-29 16,0-10-47-16,0-10-161 15</inkml:trace>
  <inkml:trace contextRef="#ctx0" brushRef="#br0" timeOffset="47121.01">16999 4085 162 0,'0'0'101'0,"0"0"-58"15,0 0 7-15,0 0 4 16,0 0 15-16,0 0-27 16,5 0-1-16,0 0-7 15,4 0 1-15,-2 0-9 16,7 0-17-16,0 0 22 15,3 0-21-15,4 0 12 16,0 0-21-16,7 0 1 16,2 0 2-16,2 0-4 15,7 0 0-15,1 3 0 16,7 0 0-16,-2 2 0 16,4-2-6-16,3 3 13 0,2-2-14 15,0-1-2-15,-2 0 3 16,2 2 0-16,0-5-2 15,-2 0 3-15,2 0 4 16,1 0-6-16,-7-8 3 16,6-5 1-16,-4-1 4 15,-1-1-4-15,-3 1 6 16,-3 3-4-16,-1 3 1 16,-4 2 0-16,-6 2-1 15,-5 1 5-15,-2-3-9 16,-4 4 11-16,-2-1-12 15,0 0 7-15,-5 0-4 0,0 1 0 16,1-1 2 0,-4 0 1-16,1 1-3 0,0-1 0 15,5 1 5-15,-4-4-9 16,1 1 14-16,3-1-16 16,-1 1 12-16,-6 2-6 15,1 0 2-15,-6 1 1 16,2 2 0-16,-5 0 5 15,-2 0-11-15,0 0 10 16,3 0-8-16,-3 0-11 16,0 0 9-16,0 13 6 15,0 14 4-15,0 8-1 0,0 11 1 16,0 13-4 0,-3 3 7-16,-2 8-5 0,1-3 1 15,2-2-4-15,2-1 6 16,0-2-4-16,0-11 0 15,0-11 3-15,0-7-7 16,0-7 9-16,0-4-9 16,0-6 7-16,0-8-7 15,0 0 7-15,0 0-7 16,0 1 5-16,0-2-2 16,0 1 0-16,0 1 0 15,0-4-2-15,0-3 7 16,0-2-11-16,0 0 4 0,0 0-3 15,0 0 1 1,0 0 3-16,0 0-1 0,0 0 2 16,0 0 0-16,0 4 3 15,0-4-3-15,0 5 5 16,0 0-1-16,0 0-2 16,0-2-3-16,0-3 2 15,0 0-2-15,0 0 0 16,-3 0 1-16,3 0-2 15,-2 3 7-15,2-3-10 16,0 0 12-16,0 0-11 16,0 0 9-16,0 0-6 15,0 0 2-15,0 0-1 16,0 0 0-16,0 3 4 0,0-1-10 16,-3 4 12-16,1-1-7 15,2 3 5-15,0 0-6 16,0 0 4-16,0 0 0 15,0 1-2-15,-4-2 0 16,4 1-3-16,0-2 9 16,0 2-12-16,-2-5 13 15,2-1-14-15,-3 1 12 16,3 2-9-16,0-2 6 16,0 5-2-16,-2-2 0 15,2 2 2-15,0-3-6 16,0 1 11-16,-3-1-15 15,1 0 14-15,2 0-12 16,0-2 10-16,-3 0-5 0,3-3 1 16,0 0-3-16,-4 0 1 15,2 0 1-15,-3 3-3 16,-7-1 8-16,2 1-10 16,-9-3 9-16,-6 0-3 15,-10 0 2-15,-8 0-1 16,-11 0 3-16,-12 0-1 15,-4-5-6-15,-3-4 6 16,-4 4-6-16,1-3 7 16,-3 2-4-16,3 1 0 15,8 3 0-15,5-2-5 0,16 4 5 16,2 0-1 0,3 0 6-16,6 0-10 0,6 4 11 15,-3 1-11-15,9-3 10 16,-1 4-9-16,1-3 4 15,3-3 0-15,-2 0 0 16,4 0 6-16,0 0-13 16,1 0 15-16,1 0-13 15,-2 0 9-15,5 0-8 16,4 0 5-16,-3 2-1 16,-1-2 0-16,4 0 0 15,-2 0-1-15,1 3 5 16,3-3-10-16,-3 3 13 15,3-3-12-15,-3 0 10 16,0 0-7-16,3 0 4 0,1 0-2 16,0 0 0-1,0 0 0-15,1 0-4 0,3 0 11 16,-2 0-14-16,0 0 14 16,2 0-13-16,-3 2 8 15,4-2-2-15,-3 0 0 16,5 0 0-16,-7 0-1 15,7 0 6-15,0 0-11 16,0 0 14-16,0 3-15 16,0-3 12-16,0 0-9 15,0 0 6-15,0 0-2 16,0 0 0-16,0 0 2 0,0 0-4 16,0 0 6-16,0 0-10 15,0 0 12-15,0 0-13 16,0 0 12-16,0 0-8 15,0 0 3-15,0 0 0 16,0 0 0-16,0 0 4 16,0 0-9-16,0 0 11 15,0 0-12-15,0 0 7 16,0 0-3-16,0 0-14 16,0 0-32-16,0 0-47 15,-2 0-62-15,2 0-117 16</inkml:trace>
  <inkml:trace contextRef="#ctx0" brushRef="#br0" timeOffset="48400.49">15456 5309 68 0,'0'0'188'0,"0"0"-105"16,0 0-70-16,0 0-8 15,0 0 26-15,0 0 0 16,0 0 2-16,0-62-13 0,0 62 13 15,0 22-26 1,0 18 12-16,0 16-15 0,0 17 6 16,6 5-8-16,2 11-1 15,-1 2 5-15,2 9-5 16,-4-4 4-16,4-4-4 16,-4-11 8-16,-2-17-6 15,-3-15-4-15,0-14 1 16,0-20-23-16,0-12-38 15,0-3-52-15,0-10-76 16</inkml:trace>
  <inkml:trace contextRef="#ctx0" brushRef="#br0" timeOffset="50650.04">15385 5290 126 0,'0'0'86'16,"0"0"-32"-16,0 0-18 15,0 0 19-15,0 0 4 16,0 0-13-16,0 3 7 16,0-3-20-16,0 0 13 0,0 0-17 15,0 3 8 1,9 2-12-16,4-2-2 0,7 4-21 16,1-1-1-16,3 2-2 15,4-3 5-15,5 1-8 16,2-3 9-16,3-3-10 15,0 0 3-15,2 0-2 16,-1 0 1-16,-1 0 2 16,2 0 1-16,0 0 0 15,2-6-3-15,-2 1 8 16,-2-3-10-16,0 3 14 16,3-1-14-16,0 1 5 15,-1 2 0-15,2 0 0 16,-2-2 2-16,4 2-4 15,1 0 7-15,2 1-11 0,-2-1 14 16,4 3-13-16,1 0 10 16,1 0-5-16,-2 0 0 15,-2 0 0-15,-4 0-1 16,3 0 3-16,-3 0 3 16,4 0-5-16,2 0 0 15,3 0 2-15,-5-2-9 16,3-4 10-16,-4 1-5 15,0 2 2-15,-2 3 0 16,2 0-3-16,0 0 0 16,-2 0-5-16,-2 0 14 15,3 0-12-15,-5 0 7 16,0 0-1-16,-1 0 0 16,2 0-4-16,1 0 4 0,0-5-5 15,-2-4-1-15,1 4 3 16,0 0-2-16,-1 0 8 15,1-1-9-15,-2 1 7 16,4 2-2-16,-3-3-1 16,-1 4 2-16,-1-1-4 15,-5 0 8-15,-1 1-11 16,-3 2 7-16,4 0-4 16,-3 0 1-16,0 0 3 15,-1 0-9-15,4 0 8 16,-3 0 1-16,-3 0-7 0,3 0 5 15,0 0-4 1,-6 0 5-16,-2 0 0 0,0 0-6 16,-9 0 10-16,1 0-4 15,-5 0 1-15,-2 0 0 16,2 0 0-16,-7 0 5 16,4 0-11-16,-1 0 12 15,1 0-12-15,-1 0 9 16,4 0-8-16,-2 0 7 15,1 0-2-15,-2 0 0 16,-1 0 0-16,-2-3-1 16,-3 3 4-16,2 0-4 15,-2 0 7-15,0 0-10 16,0 0 4-16,0 0 0 0,0 0-14 16,4 8 0-16,-1 17 14 15,-3 12 2-15,0 9 0 16,0 8 5-16,0 4-1 15,0 2-5-15,0 4 1 16,-3 1 3-16,-3 0 5 16,1-4-10-16,2-5 2 15,-3-10-2-15,1-8 10 16,5-5-18-16,0-12 17 16,0 3-13-16,0-5 11 15,0-3-9-15,0-3 4 16,0-2-2-16,0-5 0 15,0-1 2-15,0-3-3 0,0 1 8 16,0-3-12 0,0 0 12-16,0 0-9 0,0 0 2 15,0 0 0-15,0 0-1 16,0 0 1-16,0 0-6 16,0 0 13-16,0 0-12 15,0 0 12-15,0 0-14 16,0 0 12-16,0 0-10 15,0 0 2-15,0 6-2 16,0-1 5-16,0 3 0 16,0 0-4-16,0 6 8 15,0-4-10-15,5 4 6 16,1-3-3-16,-3-1 5 16,-1-4-6-16,1-3 4 0,-3-3 0 15,0 0-1-15,0 0 6 16,0 0-9-16,2 0 11 15,-2 0-14-15,0 0 12 16,0 0-8-16,0 0 5 16,0 0-2-16,0 0 0 15,0 0 2-15,0 0 2 16,0 0-3-16,0 0 5 16,0 0-2-16,0 0-7 15,0 0 4-15,0 0-2 16,0 0-1-16,0 0-7 0,0 0 8 15,-12 0 1 1,-7 2 4-16,-6 1 2 0,-6 0-1 16,2 2-3-1,-6-5 0-15,0 0 1 0,0 0-3 16,-1 0 0-16,9 0 2 16,8 0-8-16,5 0 3 15,6 0-5-15,6 0-28 16,-2 0-32-16,4 5-84 15,0 20-113-15</inkml:trace>
  <inkml:trace contextRef="#ctx0" brushRef="#br0" timeOffset="60253.97">14272 6471 222 0,'0'0'116'0,"0"0"-86"15,0 0-23-15,0 0 24 0,0 0 8 16,0 0 15-16,0 0-53 16,-22 59 6-16,11-22 5 15,-4 12-22-15,-1 10 17 16,2 11-7-16,0 14 0 15,3 7 2-15,6 8 5 16,-1 1-1-16,6-4 16 16,0-9 5-16,0-18 14 15,0-15-34-15,-2-19 0 16,-2-13-7-16,2-17-6 16,2-5-28-16,0 0-61 15,0-16-33-15,0-14 5 16,0-7-44-16</inkml:trace>
  <inkml:trace contextRef="#ctx0" brushRef="#br0" timeOffset="62747.12">14276 6401 164 0,'0'0'166'0,"0"0"-106"0,0 0-29 16,0 0 36-16,0 0-8 16,0 0-11-16,0 3-14 15,0-3-20-15,0 2 12 16,5 0-26-16,5 2 4 16,4 1 3-16,2 0-12 15,3 1 10-15,0-1-1 16,3 0 0-16,-3-2 0 15,5-1 5-15,6 2-4 16,6-2-10-16,2-2 10 16,4 0-11-16,8 0 9 15,1 0-4-15,1 0 1 16,2-2 0-16,0 2-1 16,-2-4 1-16,2 4-1 0,1 0 2 15,-3 0-12-15,2 0 18 16,0 0-11-16,-2 0 8 15,0 0-8-15,-3 0 3 16,1 0-9-16,6 0 8 16,-2 9 2-16,0-3-2 15,-9-2 12-15,2-1-13 16,-7-3 3-16,2 0-5 16,-4 0-4-16,-1 0 9 15,-1 0 0-15,-1-5 4 16,0 3-8-16,3 2 2 15,3 0-3-15,2 0 6 16,-1-4-10-16,-2 2 9 0,-2-7 0 16,0-1-14-16,0 5 14 15,1-4-7-15,-2 4 14 16,1 3-15-16,2-2 15 16,-2 4-20-16,4 0 22 15,-2 0-18-15,-2 0 9 16,4 4-1-16,-5-4 1 15,-1 0 0-15,-1 0 0 16,0 0-13-16,5-4 1 16,2 0 20-16,3-2-16 15,2 1 16-15,0 2-5 16,-2-3-3-16,-1 2-3 0,-1-2-4 16,-2 1 14-16,0 2-6 15,-4 0 4-15,1-2-6 16,4 5 9-16,-4-3-16 15,-1 0 14-15,4 1-9 16,-6 2 6-16,0 0 3 16,3 0-6-16,-5 0 2 15,-3 0-7-15,3 2 10 16,-3 4-9-16,3-1 16 16,-2-2-12-16,0 0 7 15,-4-3-8-15,0 0 1 16,3 0 0-16,-4 0 0 15,5 0 2-15,-1 0-3 16,3 0 2-16,-4 0-1 16,3 0 11-16,-1 0-16 0,4 0 5 15,3 2-1-15,3 3 1 16,-3-1-4-16,5-2 1 16,1 0 6-16,-4-2-5 15,0 0 17-15,-4 0-19 16,-6 3 7-16,3 0-6 15,-3 0 3-15,-1-1 0 16,1 1 0-16,-2 0 3 16,-7 0-3-16,1-3 12 15,-1 0-20-15,2 0 16 0,-4 0-16 16,0 0 12 0,-1 0-5-16,-1 0 1 0,2 0 0 15,-3 0-6-15,3 0 12 16,0 0-16-16,2 0 11 15,2 2-9-15,1-2 8 16,0 2-3-16,1-2-1 16,-4 0 4-16,-2 6 0 15,0-3 3-15,0-1-10 16,-5 4 6-16,0-3-8 16,-7-1 18-16,0 1-13 15,-2-3 9-15,-3 0-4 16,-2 0-1-16,0 0 1 15,0 0-3-15,0 0 10 16,0 0-17-16,0 3 16 0,0-3-14 16,0 5 6-16,0 3-4 15,0 8 9-15,0 11-4 16,0 2 0-16,0 4 0 16,5-1 0-16,2 3 5 15,-2 0-10-15,3 3 14 16,-2-6-16-16,-1 3 13 15,0 0-10-15,-2-6 5 16,-3 3-1-16,0-2 0 16,0-3 6-16,0 3-16 15,0-6 21-15,0-3-22 16,0 1 19-16,-6 0-16 0,-1-3 14 16,1-1-8-16,3 1 2 15,-2-6 0-15,2 1-4 16,1-4 14-16,-1 4-18 15,-1-3 16-15,2-3-16 16,2 3 14-16,0 2-10 16,0 1 4-16,0 4 0 15,0 1 0-15,0 3 5 16,6 2-12-16,-1-2 13 16,0 2-14-16,1 0 16 15,-3-3-17-15,0-4 13 16,2-10-7-16,-5 2 3 15,0-7 0-15,0-2 0 16,0 0 2-16,0 0-10 16,0 0 16-16,0 0-18 0,0 0 19 15,0 0-15-15,0 0 8 16,0 0-2-16,0 0 0 16,0 0 0-16,0 6-2 15,0-4 6-15,2 9-16 16,-2 0 21-16,0 2-22 15,0-2 22-15,0-5-15 16,0-4 6-16,0-2-1 16,0 3-2-16,0-3 1 15,0 0-3-15,0 0 4 16,0 0-8-16,0 0 10 16,0 0-8-16,0 0 13 0,0 0-9 15,-2 0 3-15,-12 0 0 16,1 0 0-16,-6 0 6 15,3 0-12-15,-1-3 13 16,-1 1-14-16,1 2 14 16,1 0-11-16,-3 0 7 15,3 0-3-15,-1 0 0 16,3 0 1-16,-5 0-8 16,3 0 17-16,2 0-17 15,-5-6 15-15,3 4-13 16,2-1 11-16,-2 0-8 15,3 0 2-15,-1 1 0 16,3-1-3-16,-3 0 7 0,1-2-9 16,0 3 17-1,4 2-23-15,1-4 21 0,6 4-17 16,-1 0 10-16,1 0-3 16,2 0 0-16,0 0 1 15,0 0-3-15,0 0 10 16,0 0-15-16,0 0 18 15,0 0-18-15,0 0 17 16,0 0-12-16,0 0 5 16,0 0-3-16,0 0 0 15,0 0 0-15,0 0-1 16,0 0 7-16,0 0-16 0,0 0 3 16,0 0 7-16,0 0-51 15,0 0-30-15,0 0-136 16</inkml:trace>
  <inkml:trace contextRef="#ctx0" brushRef="#br0" timeOffset="65170.12">14152 7533 80 0,'0'0'29'0,"0"0"-9"16,0 0-8-16,0 0 19 16,0 0-8-16,0 0-13 15,0 0-10-15,0 3 5 16,0-3-10-16,0 0 10 0,0 0 5 16,0 0-4-16,0 0 17 15,0 0-15-15,0 0 9 16,0 0 11-16,0 0-5 15,4 0 11-15,1 0-14 16,0-3 7-16,4-5-16 16,1-5 19-16,1 2-29 15,6-6 19-15,-1 1-8 16,3 3-3-16,0-4-4 16,-5 4 1-16,-4 5-7 15,-1 3 15-15,-4-1-2 16,1 6-10-16,1-2-4 15,1 2-4-15,1 0-13 0,2 0-49 16,2-3-75-16,-2 1-117 16</inkml:trace>
  <inkml:trace contextRef="#ctx0" brushRef="#br0" timeOffset="79987.18">14398 8982 94 0,'0'0'63'0,"0"0"-8"16,0 0 6-16,0 0-1 15,0 0-23-15,0 0 2 16,12 78-8-16,-12-67-12 16,0-6 14-16,0-2-6 15,0 2 7-15,0-2-10 0,0 3 6 16,0-4-9-16,0 3 1 15,0 1 7-15,0-6-18 16,0 0 15-16,0 0-15 16,0 0 10-16,0 0-16 15,0 0 2-15,0 0 1 16,0-19-1-16,0-3 3 16,14-4-10-16,5-7-2 15,9 1-9-15,1-3 8 16,-1 11-11-16,-7 11 1 15,-5 7-11-15,-7 6 3 16,-4 8-5-16,-5 22-20 16,0 12 3-16,-9 10 28 0,-17 4 14 15,-4-2-6 1,-1 0 7-16,0-6 0 0,3-2 4 16,7-3 18-16,2-8-7 15,5-3 16-15,9-5-12 16,5-14 2-16,0-2-20 15,0-11-2-15,19 0 0 16,7 0-35-16,16-24 12 16,3-5 3-16,7-14-8 15,0 2-5-15,-3-2 11 16,-3-3 2-16,-5 9 19 16,-11 2 4-16,-11 11 7 15,-12 7-9-15,-4 15 0 16,-3 2-5-16,0 0-9 0,0 0 14 15,0 8 8-15,-8 10 20 16,-3 10-14-16,6-2 11 16,2 7-9-16,3-1 9 15,0 3-10-15,3 2-5 16,8 4 2-16,2-11-10 16,-4-1 15-16,1-5-10 15,-4-5 8-15,-3-8-14 16,-3-6 10-16,0-2-7 15,0-3-4-15,-14 0 3 16,-8 0-3-16,-8-8 2 16,1-3-2-16,-4-8-3 15,3-2-15-15,6-6-25 0,4 0-59 16,7-3 8 0,7 4-72-16,6-4-17 0</inkml:trace>
  <inkml:trace contextRef="#ctx0" brushRef="#br0" timeOffset="80370.57">14674 9178 164 0,'0'0'164'0,"0"0"-31"16,103-29-42-16,-59 21-22 16,1-1-32-16,5 7-29 15,1-3-1-15,1-6 2 16,-6 3-13-16,0-5 4 16,-5-1-3-16,-10 6-13 15,-13 0 3-15,-10 3-18 0,-8 5 17 16,0 0-5-16,0 0-32 15,0 0 29-15,-2 0 5 16,-7 2 17-16,-1 9 3 16,-4 5 0-16,6 8 17 15,-1 6-10-15,7 7 3 16,2 1-1-16,0 2 4 16,0-2-6-16,11-6 6 15,-3 0-9-15,3-2 13 16,-6-6-11-16,-2-7 4 15,-1-10 1-15,-2-1-1 16,0-6-12-16,-10 0 4 16,-18 0 3-16,-7 0-3 15,-3-16-5-15,6-3-3 16,1-5-9-16,7-1-17 0,6 1-25 16,9-5-40-16,6-1-57 15,3-2-53-15</inkml:trace>
  <inkml:trace contextRef="#ctx0" brushRef="#br0" timeOffset="80518.48">15146 9022 430 0,'0'0'106'0,"0"0"-14"16,115-13-77-16,-78 13 16 16,-4 3-16-16,-5 15-15 0,-7 10-10 15,-2 3-31 1,-5 10-55-16,-4 2-95 0,-1-3-118 15</inkml:trace>
  <inkml:trace contextRef="#ctx0" brushRef="#br0" timeOffset="80658.85">15500 9401 536 0,'0'0'53'0,"0"0"-53"16,0 0-30-16,0 0-20 15,0 0-7-15,0 0-40 16,76-7-82-16</inkml:trace>
  <inkml:trace contextRef="#ctx0" brushRef="#br0" timeOffset="81120.48">15736 9186 293 0,'0'0'45'0,"0"0"41"16,0 0-47-16,0 0 11 15,0 0 18-15,58-80-36 16,-21 53-9-16,6 11-23 16,-5 5 1-16,-3 6-1 15,-5 5 0-15,-8 13-13 16,-3 20-11-16,-8 6 19 16,-8 7 7-16,-3 3-2 15,0-3 0-15,-5 2 6 16,-7 0 4-16,2-5-2 15,1-8 7-15,4-5 11 16,5-11 8-16,0-3-19 16,0-8 12-16,17-3-26 0,7-5-2 15,6-5-4 1,5-14-24-16,3-5-10 0,-3-11-18 16,-5 5-35-1,-11-5-53-15,-7 6-45 0</inkml:trace>
  <inkml:trace contextRef="#ctx0" brushRef="#br0" timeOffset="81430.64">16165 9208 91 0,'0'0'81'0,"0"0"45"16,0 0-56-16,0 0-18 16,0 0-24-16,103-16 18 15,-70 16-20-15,2 0-17 16,-6 5-9-16,-3 17 6 0,-8 8-14 15,-10 7 12-15,-8 11-4 16,0 1 5-16,-5 2 14 16,-11-3-8-16,-3-5 3 15,2-8 23-15,3-10-8 16,7-12 12-16,4-8-10 16,3-5 12-16,0 0-15 15,0 0-9-15,17 0-19 16,18-18-4-16,10-7-35 15,7-10-18-15,-3-5-20 16,-5-3-30-16,-8-5-59 16,-5-1-56-16</inkml:trace>
  <inkml:trace contextRef="#ctx0" brushRef="#br0" timeOffset="81672.19">16755 9160 43 0,'0'0'199'15,"0"0"-67"-15,0 0-43 16,0 0-33-16,0 0-21 15,0 0-24-15,-14 78 7 16,-5-54 9-16,-3 5-6 16,2 1 6-16,1-6-5 15,7 0 9-15,0-5-5 16,10-3 9-16,2-2-24 16,0-6 11-16,0 2-13 15,8 1-4-15,10-8-5 0,8-3-19 16,3 0-24-16,3-3-28 15,4-26-7-15,-4-14-28 16,-1-6-52-16,-4-4-27 16</inkml:trace>
  <inkml:trace contextRef="#ctx0" brushRef="#br0" timeOffset="81837.04">16882 9028 74 0,'0'0'180'0,"-35"78"-57"16,13-17-65-16,-1 10-20 15,11 7-2-15,3-6-19 16,2 1-1-16,4-9-14 16,-1-10-2-16,2-11-18 0,2-13-55 15,0-14-47 1,0-3-72-16</inkml:trace>
  <inkml:trace contextRef="#ctx0" brushRef="#br0" timeOffset="82031.28">17067 9590 574 0,'0'0'13'0,"0"0"3"15,0 0-16 1,0 0-17-16,0 0-16 0,0 0-15 15,0 8-74-15,0-8-85 16</inkml:trace>
  <inkml:trace contextRef="#ctx0" brushRef="#br0" timeOffset="84055.11">17420 9213 186 0,'0'0'139'15,"0"0"-67"-15,0 0-24 16,0 0 8-16,0 0-18 15,0 0 10-15,0 0-21 16,56-29 2-16,-56 29-28 16,0 0 0-16,0 0-1 15,0 0-7-15,-7 13 6 16,-10 11 1-16,-5 11 16 16,3 3-14-16,9 2 1 15,7-2-2-15,3 2 4 0,0-2 0 16,10-6-3-1,12-2-1-15,13-11-1 0,9-6-5 16,3-13-4-16,7 0-14 16,0-24 23-16,0-6-5 15,-11-10-3-15,-10 2 8 16,-17-2 5-16,-16-3-5 16,-2 5-14-16,-31-2 5 15,-16 5 4-15,-8 11 2 16,-11 10 1-16,6 3-15 15,4 9 6-15,18 2-54 16,16 13-48-16,13 17 24 16,11 5-87-16</inkml:trace>
  <inkml:trace contextRef="#ctx0" brushRef="#br0" timeOffset="84242.08">18071 9528 489 0,'0'0'30'0,"0"0"30"15,0 0-49-15,0 0-11 16,0 0-3-16,0 0-40 16,14 0-15-16,-3-8-103 0,6-3-151 15</inkml:trace>
  <inkml:trace contextRef="#ctx0" brushRef="#br0" timeOffset="84672.03">18465 9208 417 0,'0'0'45'0,"0"0"-6"16,0 0-31-16,0 0 24 16,0 0 6-16,0 0-29 15,22 0-9-15,-22 0 1 0,0 0-2 16,0 0-14-16,0 13 15 16,0 15 4-16,-12 9 11 15,2 3-13-15,-1 6-2 16,6 0 5-16,2-9-3 15,3-2-2-15,0 0 3 16,10-11-3-16,9-5 2 16,12-8-4-16,4-9-16 15,16-2 0-15,6-18 9 16,1-12 9-16,-10-7 10 16,-9-9-10-16,-13-3-22 15,-17-1 22-15,-9-2 22 0,-16 9-9 16,-33 8-13-1,-19 17-1-15,-10 10-5 0,-7 8-16 16,-2 13-45-16,8 11-118 16</inkml:trace>
  <inkml:trace contextRef="#ctx0" brushRef="#br0" timeOffset="89247.87">13303 9705 443 0,'0'0'46'0,"0"0"17"0,0 0-28 16,43 92-14-16,-40-46 26 16,-3 2-31-16,0 6-8 15,0 0-1-15,-3-1-3 16,-2-4-8-16,2-1-13 16,-3-18-28-16,6-14-81 15,0-16-78-15,0 0-90 16</inkml:trace>
  <inkml:trace contextRef="#ctx0" brushRef="#br0" timeOffset="89443.92">13458 9783 170 0,'0'0'96'16,"0"0"22"-16,0 0-47 0,0 0-2 16,0 0-8-16,0 0 10 15,19-13-35-15,-19 61-20 16,0 6-8-16,0 2-9 15,0 1 1-15,0-6-14 16,0-5-14-16,0-16-49 16,0-12-71-16,0-12-118 15</inkml:trace>
  <inkml:trace contextRef="#ctx0" brushRef="#br0" timeOffset="89636.72">13593 9802 113 0,'0'0'307'16,"0"0"-187"-16,0 0-83 15,9 113-7-15,-9-54 9 16,0 8-28-16,0 4-3 16,0 1-8-16,0-13-7 15,0-10-45-15,0-17-74 16,5-21-178-16</inkml:trace>
  <inkml:trace contextRef="#ctx0" brushRef="#br0" timeOffset="89848.05">13754 9856 499 0,'0'0'70'0,"0"0"14"16,0 0-38-16,0 0-46 16,43 124 2-16,-27-70-8 15,-4 2 1-15,-5-2-20 16,2-3-55-16,-6-8-71 16,2-14-207-16</inkml:trace>
  <inkml:trace contextRef="#ctx0" brushRef="#br0" timeOffset="90152.53">14009 9837 257 0,'0'0'126'16,"0"0"-15"-16,0 0-39 0,0 0-16 15,0 0 2 1,0 0 8-16,0-24-31 0,0 67-13 16,0 22-22-16,2 7-1 15,4-2-40-15,-1-8-23 16,-2-8-32-16,-1-14-59 15,1-16-160-15</inkml:trace>
  <inkml:trace contextRef="#ctx0" brushRef="#br0" timeOffset="90447.07">14272 9772 460 0,'0'0'96'15,"0"0"-29"-15,0 0-4 16,0 0-15-16,0 0-42 15,25 108-1-15,-17-54-3 16,-6 5-2-16,2-5 0 16,-4-6-22-16,0-13-55 15,2-5-30-15,1-17-125 0</inkml:trace>
  <inkml:trace contextRef="#ctx0" brushRef="#br0" timeOffset="90754.01">14558 9783 349 0,'0'0'121'16,"0"0"-56"-16,0 0-54 16,0 0-6-16,0 0 3 15,26 89 3-15,-23-40-11 16,1 4 0-16,-2 7-2 16,3 1-34-16,0-7-41 15,1-8-48-15,2-9-85 16</inkml:trace>
  <inkml:trace contextRef="#ctx0" brushRef="#br0" timeOffset="90972.2">14837 9765 442 0,'0'0'104'0,"0"0"-60"16,11 78-23-16,-5-11-18 16,-1 8 11-16,2 11-14 15,2 3 0-15,-1 0-36 16,1-9-35-16,-2-10-91 16,4-21-175-16</inkml:trace>
  <inkml:trace contextRef="#ctx0" brushRef="#br0" timeOffset="92427.82">15280 10238 544 0,'0'0'76'0,"0"0"-31"16,0 0-22-16,0 0-21 15,0 0-2-15,0 0 0 16,0 5-25-16,0-5-75 16,2 0-158-16</inkml:trace>
  <inkml:trace contextRef="#ctx0" brushRef="#br0" timeOffset="94197.48">15622 9789 279 0,'0'0'141'15,"0"0"-42"-15,0 0-45 16,0 0-17-16,0 0-9 16,0 0-7-16,19 48-10 15,-19-18 0-15,0 2-7 16,0 19-1-16,0 8 4 15,0 14-12-15,-5 5 5 16,-4-11 0-16,4 3-4 16,-4-27-15-16,4-8-27 15,-3-16-77-15,2-19-90 0</inkml:trace>
  <inkml:trace contextRef="#ctx0" brushRef="#br0" timeOffset="94446.48">15754 9818 88 0,'0'0'91'0,"0"0"12"16,0 0-20-16,0 0-22 15,0 0 13-15,0 0 1 0,12-21 0 16,-12 56-60-16,0 11-14 15,0 10 0-15,0 9-1 16,0 2-2-16,0 3-41 16,0-16 0-16,0-6-60 15,-5-19-77-15</inkml:trace>
  <inkml:trace contextRef="#ctx0" brushRef="#br0" timeOffset="94850.12">15967 9808 219 0,'0'0'98'15,"0"0"-19"-15,0 0 10 16,0 0-20-16,0 88-23 16,-3-21-38-16,-2 4-8 15,2 12-1-15,-2 3-20 16,-4-3-66-16,-2-10-87 16,3-14-142-16</inkml:trace>
  <inkml:trace contextRef="#ctx0" brushRef="#br0" timeOffset="95668.46">16184 9896 302 0,'0'0'101'0,"0"0"1"16,0 0-25-16,0 0-43 15,0 0 20-15,0 0-13 16,38-35 3-16,-38 35-38 16,0 11-6-16,0 16-6 15,-10 8-7-15,-7 11 4 16,6-3 6-16,0-3-2 16,3 3 10-16,8 5-10 0,0-5 13 15,0-2-14 1,11-12 6-16,5-10 0 0,6-6-8 15,2-9-8-15,4-4 15 16,5-6-13-16,2-18 11 16,-4-11-3-16,-3 0 4 15,-9-6 2-15,-8 15-2 16,-11-4-4-16,0 0-6 16,-19 6 6-16,-20 0-16 15,-8 5 6-15,-11 9 16 16,-7-4 2-16,5 9-2 15,8 2-13-15,12 3-57 16,10 0-46-16,16 5-67 16</inkml:trace>
  <inkml:trace contextRef="#ctx0" brushRef="#br0" timeOffset="97486.06">16553 9999 66 0,'0'0'126'15,"0"0"-39"-15,0 0-36 16,0 0-5-16,0 0-6 15,0 0 3-15,0 0-11 16,0 0-12-16,0 0 3 16,0 0-12-16,0 0 21 15,0 0-14-15,0 0 16 0,-2 0-32 16,-3 10-1-16,-4 11 4 16,-1 7 4-16,-7 4-2 15,1 3-7-15,5-6 7 16,3 7-5-16,8-5 2 15,0 5 2-15,0-1-4 16,5-11-1-16,14 0-2 16,9-5 1-16,3-3-7 15,2-16 5-15,6 0-14 16,1-5 15-16,1-20 1 16,-4-10 0-16,-6-2 3 15,-15 2-6-15,-11-8 0 0,-5 8-7 16,-10 0 10-1,-20 11-1-15,-14 5-9 0,-11 0 20 16,-6 14-10-16,-5-1 1 16,10 6-1-16,11 0 0 15,16 0-12-15,9 0-30 16,13 8-45-16,7 8-30 16,5 3-79-16</inkml:trace>
  <inkml:trace contextRef="#ctx0" brushRef="#br0" timeOffset="98422.9">16814 10082 6 0,'0'0'61'0,"0"0"69"15,0 0-29 1,0 0-18-16,0 0-41 0,0 0-30 16,9 30 32-16,-32 7-12 15,-1 4-18-15,8-4 3 16,2-2 0-16,6 0-15 15,8-8 18-15,0-6-19 16,0-2 11-16,14-8-12 16,5-5-1-16,5-6-11 15,6 0-1-15,8-11 3 16,2-19 10-16,-4 0 0 16,-9-10 0-16,-13 2-2 15,-11 1 2-15,-3 2-5 16,-9 5-7-16,-20 6-19 0,-13 2 28 15,-9 9-4-15,-1 0 7 16,0 7 3-16,12 6-3 16,10 0-3-16,17 0-14 15,9 0-24-15,4 0 35 16,4 0 5-16,23 6-42 16,13 2-23-16,15-3 56 15,2-5 10-15,0 0 0 16,-11 0 10-16,-8 0-4 15,-14 0 21-15,-13 5 0 16,-3 1-13-16,-4 7-10 16,-4 4 4-16,0 1 4 15,0 12-10-15,0 0 9 0,0-4-6 16,0 4 13-16,0-3-6 16,0-3 3-16,12 0 5 15,7-10-14-15,1-9-2 16,4-5-4-16,0 0 0 15,1-16 1-15,2-11-10 16,-8-13 13-16,-5-3-8 16,-9 8 4-16,-5-3 0 15,-3 9-2-15,-18 1 2 16,-12 7-11-16,-2 5 16 16,-3 5-5-16,0 3 0 15,5 3 6-15,17 5-6 0,8 0 0 16,8 0 4-1,0 0 7-15,0 0-4 0,24 5-7 16,3 1-9-16,9-4-6 16,-4 1 11-16,1-1 0 15,-8-2 4-15,-4 6 0 16,-7-6 1-16,-9 11-1 16,-2-9 2-16,-3 14-4 15,0 3 4-15,0 11 1 16,0-1-1-16,2 1 0 15,4-6 5-15,0 0 2 16,7 1-3-16,0-15-5 16,3-2 7-16,4-8-5 15,4 0-6-15,3-26 6 0,3-7-7 16,-5-4 8-16,-6-6-1 16,-14 2 0-16,-5 4-2 15,0 2-1-15,-21 11 0 16,-12 5-2-16,-11 8-13 15,-1 11 4-15,-4 0-52 16,2 0-91-16,7 5-147 16</inkml:trace>
  <inkml:trace contextRef="#ctx0" brushRef="#br0" timeOffset="99558.79">17669 10351 540 0,'0'0'85'0,"0"0"-55"15,0 0-28-15,0 0-4 16,0 0-3-16,0 0-15 16,14 19-56-16,-14-19-132 15</inkml:trace>
  <inkml:trace contextRef="#ctx0" brushRef="#br0" timeOffset="102731.38">17979 10047 205 0,'0'0'148'0,"0"0"-68"0,0 0-24 16,0 0-3-16,0 0-18 16,0 0-20-16,19-11-7 15,-19 11-4-15,0 0-8 16,-5 11 10-16,-12 2-1 15,-4 11-1-15,5 11 8 16,-1 6-1-16,9 2-5 16,5-8 1-16,3 2-3 15,0-9 1-15,5-4-2 16,11-6-6-16,10-12-8 16,3-4-13-16,3-2 16 15,4-2 5-15,-1-14 2 0,-5-3-13 16,-8-5 5-16,-11-6 18 15,-6 0-18-15,-5 6-6 16,-3-5 3-16,-18-1-6 16,-7 6 18-16,-5-6-5 15,-4 6 11-15,1 5-14 16,4 3-19-16,5 8-60 16,8 8-117-16</inkml:trace>
  <inkml:trace contextRef="#ctx0" brushRef="#br0" timeOffset="103189.06">18228 10095 147 0,'0'0'121'0,"0"0"-40"15,0 0-47-15,0 0 11 16,0 0-31-16,0 0 14 16,-7 59-17-16,-7-29 3 0,6 5 7 15,2 8-8 1,6-8 10-16,0-3-9 0,0-2 8 15,9-14-20-15,4-3 8 16,7-2-10-16,1-11-1 16,3 0-1-16,4-5-13 15,-4-19 14-15,1-6-20 16,-6 0 20-16,-9-7 2 16,-8 7-7-16,-2-5 6 15,0 11-8-15,-24 0 8 16,-8 0 1-16,-9 13 0 15,-8-2 9-15,0 7-17 16,9 1 7-16,7 5-22 16,12 0-68-16,7 5-45 15,14 14-66-15</inkml:trace>
  <inkml:trace contextRef="#ctx0" brushRef="#br0" timeOffset="103902.77">18465 10149 22 0,'0'0'251'0,"0"0"-141"16,0 0-47-16,0 0-29 15,0 0-18-15,0 0-5 16,-19 24 0-16,3-2 10 16,2 10-4-16,9-2-7 15,5-1 17-15,0 1-4 0,0-1-22 16,10-4 5-1,9-7 0-15,4-7-12 0,1-8 8 16,3-3-5-16,0-3-13 16,-6-13 13-16,2-8-6 15,-11-6 9-15,-5 0-2 16,-7-2 2-16,0-3-2 16,-25 0-1-16,-8 9-15 15,-10 4 14-15,-1 3-1 16,-4 6 5-16,4 8 0 15,14 5 0-15,11 0 0 16,14 0-9-16,5 7 7 16,2 10-1-16,29-4-23 0,9-2-26 15,12-6 43-15,2-2-4 16,0-3 12-16,-5 0 1 16,-5 0 7-16,-15-6 11 15,-6 6 18-15,-18 0-20 16,-5 0 3-16,0 0-16 15,0 0-3-15,-5 11 1 16,-12 11 2-16,3 2 12 16,-2 8-8-16,9 3 2 15,3-11-1-15,4 6 8 16,0-6-15-16,0 0 8 16,6-13-8-16,10 2-1 15,1-13-10-15,7 0-20 16,-3-10 17-16,4-15-3 0,-3-7 15 15,-6-3 1-15,-6-5 2 16,-6-3 1-16,-4 6-3 16,-11-4 0-16,-20 4-2 15,-6 9 2-15,-6 15 0 16,-4 0 0-16,3 7-1 16,9 6-4-16,11 0-24 15,10 0-7-15,6 11-7 16,8 8-8-16,0 0-52 15,19 5-91-15</inkml:trace>
  <inkml:trace contextRef="#ctx0" brushRef="#br0" timeOffset="104853.27">18752 10160 44 0,'0'0'130'0,"0"0"-60"16,0 0 0-16,0 0 10 16,90-6-51-16,-90 6 0 15,0 0-29-15,0 0 0 16,0 0-9-16,-3 11 9 15,-7 14 22-15,1 1 21 16,2 7-20-16,7-1-6 16,0-3 4-16,0-4-20 15,5-9 9-15,11 3-10 16,3-12 0-16,5-1-10 16,1-6-1-16,6 0-7 15,-5-19 18-15,2 0 1 0,-7-5 2 16,-7 0 5-16,-6 0-2 15,-8 0-12-15,0-6 2 16,-14 1-1-16,-13 1 10 16,-3 4 4-16,-5 5-2 15,2 12-5-15,7 1-2 16,0 1-1-16,12 5-6 16,7 0 1-16,7 0-18 15,0 0 9-15,5 0 14 16,18 13-38-16,12-2-35 15,5-6 64-15,7-5-1 16,-2 0 8-16,-1 0 6 0,-8 0 12 16,-13 0 1-1,-6 0 10-15,-12 0-20 16,-1 8 11-16,-4 3-7 0,0 11-6 16,0 4 3-16,-14 9-7 15,2 3 8-15,5 2-7 16,4-10 12-16,3 5-13 15,0-5 10-15,13-1-2 16,6-8-8-16,0-4 0 16,6-9-8-16,1-8-1 15,2 0-2-15,0-14 2 16,-4-15 15-16,-8-3-8 16,-8 2 3-16,-8-5-2 15,0-8-3-15,-17 8 4 16,-12 0-3-16,-8 11 8 0,-8 5-3 15,-4 3 3 1,4 10-2-16,10 4-3 0,12 2-1 16,13 0-32-16,10 2 7 15,0 9 12-15,10 6-39 16,20-4-9-16,11-2 3 16,8-11 59-16,2 0 2 15,-1 0 3-15,-8 0-5 16,-6 0 14-16,-11-6 31 15,-11 6-26-15,-7 0 7 16,-4 6-26-16,-3 12 13 16,0-1-8-16,0 9 1 15,0 4-4-15,0 5-1 0,0-11 9 16,6 6 4-16,10-12 3 16,3 1-17-16,3-8 19 15,4 0-18-15,9-11 8 16,1 0 3-16,5-11-12 15,0-19 1-15,-9-7 10 16,-8-9-8-16,-10 3 2 16,-14 0 2-16,0 8-7 15,-21 0 0-15,-26 22-15 16,-17 2-17-16,-23 11-20 16,-16 0-111-16</inkml:trace>
  <inkml:trace contextRef="#ctx0" brushRef="#br0" timeOffset="106446.07">19744 10168 20 0,'0'0'50'0,"0"0"17"16,0 0-6-16,0 0 4 16,0 0-19-16,0 0-5 0,5 0-12 15,-5 0-5-15,0 0-5 16,0 0-19-16,0 0 23 16,0 16-1-16,0 8 14 15,-3 6-17-15,1 5 0 16,2 2-16-16,0-12 9 15,5-1-7-15,6-6-3 16,6-1 9-16,-1-12-11 16,3-2 0-16,5-3 0 15,6 0-4-15,3-14 8 16,-3-10-2-16,-9 0-2 16,-7 0 0-16,-11 0 0 15,-3-1-9-15,-3 1 5 0,-19-5-12 16,-10 7 10-16,-10 9 1 15,2 2 4-15,2 5 1 16,6 6-11-16,8 0-44 16,7 11-35-16,9 13-14 15,8 11-109-15</inkml:trace>
  <inkml:trace contextRef="#ctx0" brushRef="#br0" timeOffset="106618.07">20162 10472 496 0,'0'0'106'0,"0"0"-65"15,0 0-24-15,0 0-14 16,0 0-3-16,0 0-5 16,5 0-11-16,-5 0-60 15,6-6-103-15</inkml:trace>
  <inkml:trace contextRef="#ctx0" brushRef="#br0" timeOffset="107560.26">20423 10138 141 0,'0'0'90'0,"0"0"-29"16,0 0-26-16,0 0-17 0,0 0 12 15,0 0 3 1,-22 11-12-16,8 5 16 0,1 14-16 16,-4 7-3-16,5 4-17 15,3 2 13-15,6 0-14 16,3-3 15-16,0-8-9 15,0-2-6-15,12-11 10 16,7-9-9-16,4-4-2 16,8-6-14-16,-2-6 8 15,6-18-3-15,-5-8 10 16,-5-3 0-16,-8 0 2 16,-17 0-2-16,0 3-5 15,-14-3 4-15,-19 0 1 16,-11 0 1-16,-8 5 9 0,-2 4-10 15,6 4-2 1,7 9-21-16,8 7-30 0,17 6-90 16,16 0-138-16</inkml:trace>
  <inkml:trace contextRef="#ctx0" brushRef="#br0" timeOffset="107937.08">20613 10125 328 0,'0'0'100'16,"0"0"-61"-16,0 0-39 0,0 0 2 15,0 0 1-15,0 0 23 16,-24 65-21-16,18-36 16 16,3 3 1-16,3 9-9 15,0-6-11-15,17 2-2 16,13-7-1-16,5-6-12 15,5-8 10-15,4-8-13 16,2-8 7-16,-2-5 5 16,-4-20 4-16,-10-10 4 15,-11 3 12-15,-16-3-12 16,-3-2-3-16,-22 7-1 16,-19 6 1-16,-11 2-10 15,-4 9 18-15,-4 0-5 0,4 4-3 16,12 7-2-16,11 2-8 15,14 0-22-15,11 0-15 16,8 0-38-16,5 2 9 16,26 4-126-16</inkml:trace>
  <inkml:trace contextRef="#ctx0" brushRef="#br0" timeOffset="108239.11">20933 10119 1 0,'0'0'78'0,"0"0"-29"16,0 0-1-16,0 0-8 15,0 0-5-15,0 0-13 16,60 78 10-16,-60-37-19 16,3-4 6-16,8 4 19 15,-1-4-11-15,9-2-1 0,0-11-15 16,6-2 8-16,-1-8-16 16,4-7-2-16,-2-7-1 15,5-2-4-15,-4-20 4 16,0-10 0-16,-8-3 0 15,-11-8 11-15,-8 3-11 16,0-3 3-16,-13 13-6 16,-13 1-3-16,-9 10-10 15,0 8 3-15,0 11 12 16,3 0 0-16,4 0-35 16,10 5-23-16,6 12-50 15,12 2-8-15</inkml:trace>
  <inkml:trace contextRef="#ctx0" brushRef="#br0" timeOffset="108569.32">21332 10130 167 0,'0'0'44'0,"0"0"64"16,0 0-33-16,0 0-16 16,0 0-1-16,0 0-31 15,44 49-20-15,-44-20 4 16,0 6-8-16,0 3 12 15,3-9-9-15,11 1 10 16,2-6-13-16,0-5 5 16,3-8-4-16,0-6-4 0,3-5-3 15,-1 0-22-15,4-24 24 16,-3-6 2-16,-9-12-4 16,-10 1 4-16,-3 0-2 15,-11 4-3-15,-22 7-9 16,-10 6-2-16,-11 8-17 15,-12 8 30-15,1 8 0 16,8 0-17-16,13 0-48 16,18 11-15-16,14 8-51 15,12-1-78-15</inkml:trace>
  <inkml:trace contextRef="#ctx0" brushRef="#br0" timeOffset="108889.06">21572 10136 131 0,'0'0'54'16,"0"0"-20"-16,0 0-34 16,0 0 3-16,0 0 13 15,-22 91 13-15,13-51 6 16,7-4-20-16,2-4 17 16,0-3-3-16,14-5-7 15,7-5 6-15,0-3-23 16,7-10 4-16,2-6 7 15,2 0-16-15,1-11-4 16,-1-13 4-16,-6-6 2 0,-14 1 4 16,-8-3-3-16,-4 2-3 15,-14 0-2-15,-16 1-2 16,-5 5-5-16,-6 5 17 16,-5 8-8-16,5 0 0 15,6 11-3-15,2 0-26 16,12 0-79-16,7 0-74 15</inkml:trace>
  <inkml:trace contextRef="#ctx0" brushRef="#br0" timeOffset="109311.17">21818 10130 288 0,'0'0'122'0,"0"0"-52"15,0 0-12-15,0 0-29 16,0 0 3-16,0 0-32 16,12 30 0-16,-12-6 4 15,0 8 1-15,-3 3 5 16,3 0-7-16,0 0 8 15,5-5-6-15,9-4 1 16,5-1-3-16,2-4-5 16,7-10 2-16,1-8-16 0,6-3-8 15,1-6 7-15,-1-13 11 16,-5-10 6-16,-11-1-2 16,-14-2 3-16,-5-3-2 15,-2-5-11-15,-25-3 4 16,-14 2 1-16,-7 9-7 15,-13 3 1-15,2 10-33 16,-1 8-20-16,12 11 24 16,11 0-36-16,18 0-131 15</inkml:trace>
  <inkml:trace contextRef="#ctx0" brushRef="#br0" timeOffset="109806.77">22036 10173 17 0,'0'0'157'16,"0"0"-36"-16,0 0-41 0,0 0-32 16,0 0-13-16,0 0-14 15,43 0-21-15,-43 17-4 16,0 7 4-16,0 5 6 16,0 3 5-16,0 3-8 15,0-5 2-15,3 0 7 16,11-6-10-16,7 0 4 15,7-13-6-15,4-3 0 16,4-3-26-16,4-5 24 16,0-11-2-16,-1-15-8 15,-10-4 12-15,-7-5 3 16,-11 0 6-16,-11-3-8 16,0-2-2-16,-14 3-17 15,-19 1-5-15,-9 7-8 16,-13 16 7-16,-5 2-8 0,6 11 25 15,6 0 1 1,11 11-11-16,16 7-55 0,13 6 7 16,8 1-33-16</inkml:trace>
  <inkml:trace contextRef="#ctx0" brushRef="#br0" timeOffset="110120.47">22392 10190 23 0,'0'0'40'0,"0"0"28"16,0 0-35-16,0 0 8 16,0 0-17-16,0 0-9 0,13 56 47 15,-13-16-42-15,3 3-1 16,13 3-19-16,6-9 18 16,5 4-13-16,5-11 3 15,4-6-2-15,5-16 21 16,-1-8-14-16,7-8-11 15,-2-27 22-15,-1-14-19 16,-9-15 9-16,-13-3-3 16,-20-6-6-16,-2 14-5 15,-29 13 0-15,-17 14-8 16,-17 21-19-16,-8 11 11 16,-7 11-20-16,3 21-85 15,7 8-130-15</inkml:trace>
  <inkml:trace contextRef="#ctx0" brushRef="#br0" timeOffset="-174530.33">13634 10848 12 0,'0'0'0'0,"0"0"-12"16,0 0 12-16,0 0 0 15,0 0 0-15,0 0 0 16,0 0 0-16</inkml:trace>
  <inkml:trace contextRef="#ctx0" brushRef="#br0" timeOffset="-173825.73">13696 10700 31 0,'0'0'75'0,"0"0"-14"15,0 0 9-15,0 0-1 16,0 0-13-16,0 0-4 16,12-8-25-16,-12 8 1 0,0 0-5 15,0 0-22 1,0 0-1-16,-6 14 9 0,-12 2-3 15,-5 8-5-15,4 0 4 16,0 6-4-16,5 2-1 16,7 3 6-16,2 0-3 15,5 3 1-15,0-3-3 16,10 2-1-16,6 4 0 16,6-6 0-16,3-3-8 15,-4-3 3-15,-4-10 5 16,-6 3-16-16,-6-4 9 15,-5-4-20-15,0 2 13 0,-16-3-9 16,-8 4 18 0,-7-9 1-16,-1 2-1 0,-1-4 4 15,3-6 1-15,6 0 0 16,5 0 2-16,10 0-2 16,6 0 1-16,3 0 9 15,3-24 4-15,22-11 8 16,10-14-15-16,12-10 1 15,3-8-6-15,2-5-1 16,-8 7-2-16,-6 6 4 16,-17 21-7-16,-14 11 4 15,-7 14 0-15,0 5-19 16,-31 2 13-16,-6 6 4 16,-10 0 2-16,0 0 7 15,5 8-5-15,6-2-3 0,6-1 4 16,14 0-6-16,6-5-21 15,7 0-29-15,3 0-60 16,3 0 27-16</inkml:trace>
  <inkml:trace contextRef="#ctx0" brushRef="#br0" timeOffset="-173185.61">13889 10531 164 0,'0'0'111'0,"0"0"-8"16,0 0-54-16,0 0-8 15,0 0-8-15,0 0-28 16,14 59-5-16,-14-10-1 16,0 12-6-16,0 4-9 15,0 2 13-15,-5-2-11 16,2-12 14-16,3-10-2 15,-2-13 5-15,2-19-7 16,0-9 10-16,0-2-14 16,0 0-16-16,0 0 2 15,2-8 8-15,15-10 9 16,4-4-2-16,3 3 7 16,4 0-5-16,-2 3 11 15,-1 8-8-15,-6 8 7 16,-5 0-9-16,-4 0 4 0,-7 0-10 15,-3 19-4-15,0 5 14 16,-15 6 0-16,-16 7 1 16,-6 4 11-16,-8-6-11 15,3-11 16-15,0 0-11 16,9-18-6-16,9-1 0 16,8-3 0-16,11-2-9 15,5 0-28-15,0-7-5 16,19-15 5-16,14-10-1 15,7-3-18-15,6 0-1 0,-3 3 27 16,-5 8 19 0,-5 7 6-16,0-2 1 0,-8 1 4 15,-4 12 4-15,-2 1 12 16,-9 5 6-16,2 0 27 16,-10 0-4-16,4 24-24 15,-3 6 4-15,-1 12-18 16,-2 12 3-16,0 0-8 15,0-6 4-15,0-2-5 16,0-14-2-16,0-10-36 16,0-9-52-16</inkml:trace>
  <inkml:trace contextRef="#ctx0" brushRef="#br0" timeOffset="-173030.24">14286 10794 176 0,'0'0'5'0,"0"0"58"16,0 0-38-16,0 0-19 16,0 0-6-16,0 0-6 15,37-48-46-15,-30 32-23 16,0-3-23-16</inkml:trace>
  <inkml:trace contextRef="#ctx0" brushRef="#br0" timeOffset="-172857.21">14398 10614 30 0,'0'0'100'0,"0"0"-17"16,0 0-34-16,0 0-12 0,0 0-28 16,35 121 2-16,-35-54-11 15,0 17 6-15,-6 10-6 16,-2 8-11-16,-6 0-17 16,7-10-17-16,-2-15-9 15,1-17-14-15,2-25-21 16</inkml:trace>
  <inkml:trace contextRef="#ctx0" brushRef="#br0" timeOffset="-172687.65">14514 10975 233 0,'0'0'120'0,"0"0"-63"15,0 0-47 1,0 0-7-16,0 0 10 0,-97 96-13 15,50-72 0-15,0-7-51 16,0-4-6-16,3-2-108 16,8-11 2-16</inkml:trace>
  <inkml:trace contextRef="#ctx0" brushRef="#br0" timeOffset="-172296.36">14128 10735 362 0,'0'0'117'0,"0"0"-105"0,0 0-8 16,0 0 4-16,0 0-16 16,0 0-9-16,14 0-57 15,-14 13-130-15</inkml:trace>
  <inkml:trace contextRef="#ctx0" brushRef="#br0" timeOffset="-171042.38">14725 10851 74 0,'0'0'52'15,"0"0"33"-15,0 0-60 16,0 0-13-16,0 0-12 16,0 0 0-16,-2 3 13 15,-17 5-3-15,-3 2 30 16,-3 4-23-16,-1 4 4 0,7 4 25 15,0 2-27-15,5-5-3 16,5 11 1-16,2-1 2 16,4 1-11-16,3 0 5 15,0-6-13-15,0 0 11 16,3-5-10-16,4-3 13 16,2-3-13-16,-4 1 7 15,4-4-2-15,-6-4-2 16,-1-6 13-16,-2 0-13 15,0 5-8-15,0-5-4 0,0 0 6 16,-14 3-13-16,-7 2-27 16,-1-5-11-16,1 0-76 15,5 0-130-15</inkml:trace>
  <inkml:trace contextRef="#ctx0" brushRef="#br0" timeOffset="-152205.15">15470 10872 13 0,'0'0'16'16,"0"0"-7"-16,0 0-2 15,0 0-3-15,0 0 14 16,0 0 4-16,0 0 24 16,0 0-17-16,0 0 8 15,0 0-18-15,0 0-7 16,0 0-1-16,0 0-7 0,0 0 7 15,0 0-9 1,0 0 8-16,0 0-10 0,0 0 11 16,2 0-7-16,1 0 9 15,-1 0-4-15,5-5-2 16,6 5-3-16,0-5-1 16,3 5-6-16,3 0-2 15,0 0 3-15,-5 0-17 16,0 0 1-16,-6 10 14 15,-8 9 1-15,0 0-1 16,0 11 2-16,-16 5-2 16,-6 0 8-16,0-11-8 0,1-5 7 15,2-9-7 1,3-2 5-16,4-2-1 0,7-6 0 16,3 0-7-16,2 0-2 15,0-6 9-15,2-7 6 16,17-11-6-16,3 2 0 15,3 3-8-15,-4 1 5 16,1 7 3-16,-11 5 2 16,-1 6-2-16,-7 0-7 15,-3 6-2-15,0 16 5 16,0 20 2-16,-11 7 3 16,-7 10-7-16,-4-11 8 15,-1 1-2-15,2-9 4 16,5-8-4-16,4-8 0 15,5-7-1-15,4-12-9 0,3-5-111 16</inkml:trace>
  <inkml:trace contextRef="#ctx0" brushRef="#br0" timeOffset="-151586.86">15723 10746 25 0,'0'0'86'16,"0"0"-6"-16,0 0-34 16,0 0-7-16,0 0-15 15,0 0-22-15,10 116 3 0,-10-57-5 16,0 0 4-16,0-5-3 16,-2-6-1-16,-1-16 2 15,0-5-5-15,3-19 5 16,0-8-11-16,0 0-24 15,0 0-24-15,0-8 31 16,8-13 26-16,11-4 4 16,6 1 1-16,-1 0-2 15,4 5 0-15,-2 1 2 16,-7 7-5-16,-2 5 6 16,-6 6 9-16,-9 0-9 15,1 0-3-15,-3 0 1 16,0 19-4-16,0 8 1 0,-16 11-8 15,-8 2 9-15,-12 3-2 16,-1-5 3-16,-8-3 1 16,8-17-2-16,9-1-2 15,7-9 1-15,7-3 2 16,11-5-5-16,3 0 4 16,0 0 9-16,0 0-10 15,17-13 18-15,15-6-19 16,17-16-9-16,3 5 4 15,-7-5 3-15,-6 11 0 16,-12 11 4-16,-11 2 5 16,-8 5-4-16,-4 6-3 0,1 0-1 15,-5 0-1-15,0 17 2 16,2 2 1-16,-2 10-1 16,0 1 3-16,3-1-6 15,-3 3 3-15,0-7-1 16,2-9-50-16,-2-11-34 15,6-5-52-15</inkml:trace>
  <inkml:trace contextRef="#ctx0" brushRef="#br0" timeOffset="-151450.59">15972 10773 26 0,'0'0'33'0,"0"0"31"16,0 0-61-16,0 0-3 15,0 0-7-15,0 0 1 0,17 51-20 16,-17-38-39-16</inkml:trace>
  <inkml:trace contextRef="#ctx0" brushRef="#br0" timeOffset="-151274.53">15972 10773 30 0,'43'142'29'0,"-36"-93"-4"15,0 15-8-15,-2-2 1 16,1 8-2-16,-6 3-9 0,0-9-4 16,0-2 0-1,0-16-6-15,0-20-30 0,-11-15-54 16</inkml:trace>
  <inkml:trace contextRef="#ctx0" brushRef="#br0" timeOffset="-151095.04">16043 11190 6 0,'0'0'91'0,"0"0"-25"16,0 0-26-16,0 0-40 15,0 0-2-15,0 0 2 16,-35 13 37-16,4 6 6 16,1 3-36-16,4-4-1 15,1 1-4-15,6-3-2 16,2-8-34-16,10-8-68 0,7 0-45 15</inkml:trace>
  <inkml:trace contextRef="#ctx0" brushRef="#br0" timeOffset="-150805.39">16222 11071 45 0,'0'0'77'15,"0"0"-55"-15,0 0-12 16,0 0-10-16,0 0 7 15,0 0-2-15,-41 65 14 16,14-41-16-16,3 0 3 16,2 0-1-16,6 1 2 0,7-9-6 15,4-3 2 1,5-2 5-16,0 8 11 0,8-6 1 16,3 4 5-16,-3-4 13 15,0-2-20-15,-5-6 15 16,-3 8-33-16,0 4-6 15,-8 1 6-15,-14 7 1 16,0-12-1-16,-2-2-26 16,-3-11-56-16,3 0-90 15</inkml:trace>
  <inkml:trace contextRef="#ctx0" brushRef="#br0" timeOffset="-150332.91">15749 10773 219 0,'0'0'108'0,"0"0"-69"16,0 0-33-16,0 0-6 0,0 0-12 15,0 0-56 1,22 24-77-16</inkml:trace>
  <inkml:trace contextRef="#ctx0" brushRef="#br0" timeOffset="-143822.55">16022 10622 3 0,'0'0'20'16,"0"0"1"-16,0 0-6 16,0 0 1-16,0 0-5 15,0 0 10-15,0 0 3 16,0-5 23-16,0 5-8 15,0 0-1-15,0 0-13 16,0 0-16-16,0 0 1 16,0 0-10-16,0 0 13 15,0 0-7-15,0 0 12 0,0 0-8 16,0 0 2-16,0 0-10 16,0 0 0-16,0 0-2 15,-7-3 1-15,2 3-4 16,-6 0 6-16,1-5 2 15,-7-1-3-15,1 1 4 16,5 0 1-16,-3 2-5 16,1 0 2-16,2 1-3 15,0 2 17-15,-2-6-17 16,4 6 3-16,-5 0 0 16,2 0-4-16,0 0 2 15,-4 0 2-15,0 0-4 16,-3-5 1-16,0 5 12 0,0 0-10 15,3-6-4 1,-1 6 8-16,3-5-13 0,0 5 12 16,-1 0-5-16,-1 0-1 15,0 0 3-15,-1 0 5 16,1 0-6-16,-1 0 0 16,4 0-1-16,-6 0 4 15,5 0 0-15,-3 0-2 16,1 0 0-16,-3 0 0 15,3 0 0-15,-3 0-3 16,0 0 0-16,0 0 6 16,3 0-8-16,-3 0 9 0,0 0-7 15,0 0 4-15,0 0-1 16,0 0-1-16,0 0-1 16,3 0-1-16,-3 0 5 15,-4 0-9-15,2 0 8 16,-3 0 1-16,-4 0-1 15,4 0-2-15,-3 0 0 16,0 0 10-16,5 0-10 16,0 0-2-16,-2 0 0 15,-1 0 3-15,1 0 5 16,3 0-2-16,-7 0-10 16,4 0 9-16,-4 0-5 15,-2 0 4-15,1 0-1 16,-1 0 0-16,2 0 1 15,-1 0-6-15,2 0 8 0,3 0-5 16,-4 0 4-16,1 0 1 16,5 0-6-16,-2 0 8 15,0 0-1-15,-1 5-5 16,-2 1 6-16,0-1-2 16,3-5 0-16,1 6-2 15,4-6-8-15,3 0 9 16,-3 0-8-16,-3 0 3 15,1 0 0-15,0 0 5 16,2 0-3-16,-4 0-2 16,-1 0 10-16,3 0-11 15,-2 0 2-15,2 0-1 0,-1 0 4 16,3 0-5 0,0 0 1-16,3 0 0 0,0 0-3 15,-1 0 7-15,1 0-7 16,-3 0 10-16,-2 0-2 15,-10 0 2-15,4 0 2 16,3 0-9-16,2 0 2 16,0 0-4-16,0 2 5 15,3-2-5-15,3 0 9 16,-3 0-12-16,5 0 9 16,-2 0-5-16,3 0 1 15,-1 0 0-15,0 0-2 16,1 0 6-16,-1 0-9 0,4 0 13 15,-4 0-15-15,2 0 14 16,0 0-10-16,1 0 5 16,3 0-4-16,-3 0 1 15,-3 0 1-15,0 0 0 16,-2 0 1-16,0 0-2 16,-4 0 7-16,5 0-10 15,1 0 9-15,-5 0-8 16,6 0 3-16,-4 0 0 15,3 0 0-15,-2-2 0 16,2 2-4-16,1 0 8 16,0-6-6-16,-1 6 9 0,0 0-10 15,4 0 5 1,1 0-2-16,-1 0 0 0,1 0 1 16,-1 0-7-16,1-5 12 15,4 5-13-15,-4 0 14 16,4 0-13-16,0-6 9 15,-1 6-3-15,1 0 0 16,2 0 0-16,1 0-2 16,-4 0 7-16,6-5-11 15,-3 5 13-15,3 0-14 16,0 0 14-16,-2 0-13 16,2 0 9-16,-3 0-4 15,3 0 1-15,-2 0 0 16,-5-2-4-16,2 2 9 15,3-6-10-15,-3 6 12 0,2-5-12 16,-1 5 10-16,2 0-7 16,2 0 4-16,0 0-2 15,0 0 5-15,0 0-3 16,0 0 21-16,0 0-22 16,0 0 17-16,0 0-15 15,0 0-3-15,0 0 1 16,0 0-2-16,0 0-17 15,0 0-40-15,-3-11-59 16,-2-2-169-16</inkml:trace>
  <inkml:trace contextRef="#ctx0" brushRef="#br0" timeOffset="-142855.9">13115 10477 53 0,'0'0'60'16,"0"0"-18"-16,0 0 8 15,0 0-16-15,0 0 4 16,0 0-14-16,6 0 2 16,-6 0-10-16,0 0-4 15,2-5 4-15,4-1-11 16,4-5 0-16,7-2-1 15,8-11-7-15,1 0 6 0,0 0 0 16,0-1-3-16,-1 4 0 16,-6 13 0-16,-5 2 4 15,-11 6-2-15,2 0 7 16,-5 0-4-16,0 0 0 16,0 0-5-16,0 11-11 15,-17 13 7-15,-4 6-3 16,-7 0 7-16,2-1 6 15,0-8 1-15,3 1-10 16,-3-3 9-16,5-3-3 0,2 3 7 16,3-6 0-1,6 4-1-15,3-4 4 0,7-2 8 16,0 2-8 0,0-2 25-16,14 2-21 0,8 9-4 15,8-1-11-15,0 6-4 16,-1 0 3-16,-1 0-1 15,-4-8 21-15,-4-11-21 16,-13 3 13-16,1-11-7 16,-8 0-5-16,0 0 0 15,0 0-2-15,0 0-14 16,0 0 9-16,0 0-9 16,0 0-1-16,0 0-10 15,0 0-20-15,0 0-11 16,0 0-85-16,0 0-131 0</inkml:trace>
  <inkml:trace contextRef="#ctx0" brushRef="#br0" timeOffset="-137298.7">16250 10614 11 0,'0'0'17'16,"0"0"6"-16,0 0-10 15,0 0 3-15,0 0 4 16,0 0 16-16,0 0 8 16,0 0 1-16,0 0 10 15,0 0-7-15,0 0 0 16,0 0-17-16,0 0 15 16,0 0-17-16,0-5 8 15,0 5-20-15,0 0 8 16,0 0-5-16,0 0-8 0,5 0-10 15,0 0 5-15,1 0-6 16,-1 0 3-16,-3 0 3 16,7 0-5-16,1 0-3 15,4 0 1-15,3 0 0 16,1 0 0-16,1 5 2 16,0-5-4-16,-2 3 5 15,-4 2 0-15,1 1-2 16,3-6 0-16,-1 5 4 15,3-5-6-15,-3 6 1 16,-3-6 0-16,-2 0-2 16,3 0 6-16,0 0-6 15,5 2 9-15,-3-2-7 16,6 0 3-16,-3 3-3 0,2 5 1 16,0-3 11-16,2-5-12 15,-2 6 5-15,1-1-12 16,-6-2 16-16,1 2-15 15,-3 0 12-15,-1-5-8 16,2 0 4-16,-1 0-2 16,5 6 0-16,-5-6 2 15,5 0-4-15,0 0 5 16,4 5-6-16,-5-5 8 16,4 3-7-16,2 2 6 15,1 1-6-15,-1-6 2 16,-3 5 0-16,-4 1-2 15,-1-4 4-15,3 1-6 0,-3-3 10 16,6 0-13 0,0 0 12-16,0 0-8 0,-3 0 4 15,0 0-1-15,-3 0 0 16,0 0 2-16,1 2-5 16,-1 4 11-16,6-6-17 15,-1 0 17-15,2 0-12 16,-2 0 7-16,0 0-4 15,1 0 1-15,3 0 0 16,-1 0-2-16,4 0 5 16,-4-6-9-16,3 4 13 15,2 2-14-15,2 0 12 0,-1 0-5 16,0 0 1 0,-3 0 0-16,5 0 2 0,1 0-3 15,10 0 0-15,1 0 3 16,-1 0-10-16,3 0 15 15,1 0-14-15,-4 0 10 16,1 0-6-16,-1 0 2 16,-3 0 0-16,2 0 0 15,-2 0 4-15,4 0-11 16,-6 0 15-16,0 0-15 16,-3-3 11-16,-5 3-6 15,-3 0 2-15,-6-2 0 16,4-4 0-16,-1 1 2 0,-1 5-10 15,-2-6 16 1,-2 1-15-16,-3 5 15 0,3-3-15 16,3-2 12-16,-1 5-6 15,7-6 1-15,-2 6 0 16,2 0-4-16,2-5 10 16,-1 5-15-16,4 0 16 15,2 0-16-15,1 0 13 16,3 5-6-16,1 1 2 15,-2-1 0-15,-3 3 0 16,-5-2 1-16,0 5-6 16,-3-11 14-16,1 2-16 15,-2-2 10-15,-1 0-6 16,-1 0 3-16,-2 0 0 0,-1 0 0 16,2 0 2-16,3 0-7 15,4 0 10-15,1 0-10 16,4 0 6-16,3 3-9 15,-1 5 11-15,1 3-3 16,4-6 0-16,-2 3 0 16,3-3 0-16,-2-5-3 15,0 6-3-15,-6-1 12 16,0-5-15-16,1 3 17 16,1 0-14-16,-1-1 8 15,-1 4-2-15,4-6 0 16,1 0 3-16,-4 5-8 15,-4-5 12-15,1 5-15 0,-4-5 16 16,1 0-15-16,0 0 14 16,1 0-9-16,-5 0 2 15,7 0 0-15,0 0-3 16,2 0 2-16,0 0-2 16,3 0 4-16,6 0-5 15,-1 0 4-15,6 0 0 16,3 0-8-16,-1 0 8 15,1 3 0-15,-3 2 1 16,3 1-7-16,-4-1 13 16,-2 1-12-16,6-1 12 15,-6-3-13-15,2 4 8 0,-1-6-3 16,-9 0 1-16,0 0 0 16,-3 0-4-16,-5 0 9 15,5 0-13-15,-2 0 17 16,2-6-18-16,3 6 14 15,-3 0-10-15,3 0 6 16,1 0-1-16,2 0 0 16,-4 0 1-16,4 0-3 15,0 0 8-15,0 0-12 16,-1 6 9-16,4 5-6 16,-1-6 5-16,1 3-4 15,-1-2 2-15,1 4 0 16,-4-10-4-16,2 0 8 0,-5 0-9 15,1 0 13 1,-3 0-13-16,3-5 8 0,0 0-4 16,1-1 2-16,-4 1-1 15,3 2 0-15,-5-2 2 16,-2-1-7-16,0 6 12 16,-4-5-14-16,-3 5 10 15,4 0-6-15,-7 0 5 16,-2 0-2-16,0 0 0 15,0 0 1-15,0 0-7 16,0 0 10-16,-3 0-14 16,1 0 17-16,-1 0-14 15,-2 0 9-15,0 0-5 16,-4 0 3-16,-1 0-1 0,1 0 0 16,-2 0 2-16,0 0-4 15,1 0 3-15,-4 0-2 16,-5 0-8-16,0 5 9 15,0-5-22-15,0 0-5 16,0 0-11-16,0 0-21 16,0 0-27-16,0 0-59 15,0 0-34-15</inkml:trace>
  <inkml:trace contextRef="#ctx0" brushRef="#br0" timeOffset="-136672.14">22848 10741 7 0,'0'0'24'16,"0"0"-6"-16,0 0-5 16,0 0 10-16,0 0-15 15,0 0 9-15,27 0-9 0,-22 0 3 16,-2 0 8-16,-1 0-7 16,1 0 3-16,-3 0-12 15,0 0-2-15,0 0 0 16,0 0-2-16,0 0-6 15,-3-6 7-15,-7-5 0 16,-4 4-2-16,-2 1 0 16,2-5 4-16,-2 3-2 15,2 3 3-15,4-1-6 16,1 6 0-16,7 0 2 16,-1 0 1-16,3 0 0 15,0 0 2-15,0 0 15 16,0 0 61-16,5 0-27 0,9 0-46 15,2 6 1 1,3-1-8-16,-2 3 2 0,4 3 0 16,-2 0-2-16,1 2-6 15,-5 6 7-15,-1-3-3 16,-3 8 3-16,3-5-2 16,-11-6-1-16,-1 4-2 15,-2 2 4-15,0 10 4 16,-2 6-2-16,-12 3 0 15,3-9 1-15,0 1-8 16,0 5 14-16,1-5-14 16,4-4-15-16,1 9-39 0,2-11-68 15</inkml:trace>
  <inkml:trace contextRef="#ctx0" brushRef="#br0" timeOffset="-125113.13">17408 11088 312 0,'0'0'50'16,"0"0"-10"-16,0 0-32 16,0 0 3-16,0 0 0 15,0 0 15-15,0 0-22 16,-80 0-4-16,57 0-3 16,4 0-9-16,3 0-14 15,-1 0-37-15,7 0-25 16,4 0-94-16</inkml:trace>
  <inkml:trace contextRef="#ctx0" brushRef="#br0" timeOffset="-124870.36">17469 11273 150 0,'0'0'83'0,"0"0"29"15,0 0-61-15,0 0-11 16,0 0 3-16,0 0-20 15,21 0 6-15,-40 0-16 16,-8 0 49-16,-6 0-58 16,0 0 8-16,7 0-10 15,-2 0-3-15,7 0 1 16,4 0-23-16,3-5-14 0,7 5-47 16,4-6-13-16,3-5-82 15,0 9-7-15</inkml:trace>
  <inkml:trace contextRef="#ctx0" brushRef="#br0" timeOffset="-124427.73">17794 11149 18 0,'0'0'62'0,"0"0"12"15,0 0 4-15,0 0-8 16,0 0 4-16,0 0 8 0,14-43 5 16,-12 62-72-1,1 16-2-15,6 8 1 0,-7 11-13 16,3 5 8-16,4 6-9 15,-2 7-4-15,5-12-21 16,-10-12-15-16,1-19-62 16,-3-15-51-16,0-14-113 15</inkml:trace>
  <inkml:trace contextRef="#ctx0" brushRef="#br0" timeOffset="-124143.47">17932 11144 214 0,'0'0'43'0,"0"0"38"16,0 0 2-16,0 0 8 16,0 0-26-16,0 0-20 15,31 78-29-15,-26-14 25 16,1 3-25-16,2 4 14 16,3 1-21-16,-1-7 7 15,4-17-13-15,0 1-1 16,-7-14-2-16,0-11 7 15,-2-6-16-15,-3-12 12 16,-2-1-10-16,0-5-5 16,0 0 0-16,0 0-17 15,0 0 13-15,0 0-11 16,0 0-32-16,5 0-33 16,1 0-125-16</inkml:trace>
  <inkml:trace contextRef="#ctx0" brushRef="#br0" timeOffset="-118407.26">20068 9006 34 0,'0'0'29'0,"0"0"-23"16,0 0 1-16,0 0 21 16,0 0 7-16,0 0 34 15,0 0-14-15,16-80 25 16,-14 61-32-16,1 8 6 15,-1 6-25-15,1-1 11 16,-3 6-9-16,0 0-15 16,0 0 8-16,0 8-23 15,0 25-1-15,0 21 0 0,-14 20 17 16,-5 13-11-16,-2 10-6 16,-1 5 0-16,1 0-8 15,-2-5 7-15,2-9 1 16,5-21-1-16,2-13-3 15,1-13 1-15,7-17-22 16,1-11 13-16,5-7-44 16,-5-6 5-16,5 0-44 15,0 0-46-15,0-11-58 16</inkml:trace>
  <inkml:trace contextRef="#ctx0" brushRef="#br0" timeOffset="-117506.25">20314 9249 17 0,'0'0'17'0,"0"0"-8"0,0 0-2 15,0 0 10-15,0 0 5 16,0 0 23-16,0-22-12 15,0 14 26-15,0-1-14 16,0 7 5-16,0-9-9 16,0 9 0-16,0-1-5 15,0 0-20-15,0 3 22 16,0 0-16-16,0 0 18 16,0 3-26-16,0 15-13 15,0 10 14-15,0 14-10 16,0 4-3-16,0 3 5 15,0-1-4-15,0 0-2 16,0-7-1-16,0-4 7 0,0-7-14 16,0-6-2-16,0-16-10 15,0-8-21-15,0 0-46 16,0 0-16-16,0 0-69 16,0-13-5-16</inkml:trace>
  <inkml:trace contextRef="#ctx0" brushRef="#br0" timeOffset="-116884.56">20477 9203 39 0,'0'0'62'0,"0"0"-22"16,0 0 17-16,0 0 0 15,0 0 21-15,0 0-23 0,5-25-6 16,-5 25-19-16,4 6-25 16,-2 18-5-16,3 11 7 15,-2 13 8-15,3 1-13 16,-6 10 20-16,0 0-13 15,0-8 6-15,0-5-3 16,0-14-5-16,0-10 6 16,0-9-12-16,0-8-1 15,0 1-2-15,0-6-2 16,0 0-41-16,0 0-3 16,0 0-34-16,0 0-32 15</inkml:trace>
  <inkml:trace contextRef="#ctx0" brushRef="#br0" timeOffset="-68289.21">16553 10407 124 0,'0'0'113'16,"0"0"-51"-16,0 0-28 0,0 0 9 15,0 0 18-15,0 0-26 16,3-2-15-16,-3 20-17 15,0 7 29-15,-3 7-24 16,1 8-4-16,-1-10-4 16,3-1-4-16,0-10-44 15,-2-14-64-15,2-5-140 16</inkml:trace>
  <inkml:trace contextRef="#ctx0" brushRef="#br0" timeOffset="-67831.3">16260 10394 256 0,'0'0'121'0,"0"0"-66"16,0 0-48-16,0 0 8 15,0 0-8-15,8 86-6 16,-8-46-2-16,0 8-7 15,0-7-41-15,3-4-57 0,2-7-131 16</inkml:trace>
  <inkml:trace contextRef="#ctx0" brushRef="#br0" timeOffset="-67289">16971 10477 76 0,'0'0'74'0,"0"0"-11"16,0 0 4-16,0 0-10 16,0 0-19-16,0 0-22 15,-10 0 8-15,1 13-7 16,2 9 21-16,-7 10-27 15,0-2-1-15,7 5-10 16,-2-3-2-16,4-2 0 16,5-6-29-16,-7-2-16 15,5-9-79-15,2-13-91 16</inkml:trace>
  <inkml:trace contextRef="#ctx0" brushRef="#br0" timeOffset="-67020.19">17107 10402 10 0,'0'0'51'15,"0"0"8"-15,0 0 7 16,0 0 4-16,0 0 13 15,0 0-26-15,12-8-8 16,-12 8-29-16,2 18 15 16,-2 12-29-16,0 5-3 0,0 14-3 15,0-1-13-15,0 0-23 16,0-7-32-16,-2-4-61 16</inkml:trace>
  <inkml:trace contextRef="#ctx0" brushRef="#br0" timeOffset="-117285.18">4008 9633 191 0,'0'0'107'16,"0"0"-15"-16,0 0-42 15,0 0 11-15,0 0 7 16,0 0-30-16,0 0 14 0,0 0-33 16,0 0 22-16,0 0-12 15,49-19 12-15,-49 16-19 16,0 3 3-16,0 0-2 15,0 0-20-15,0 0 10 16,-11 3-9-16,-14 10 6 16,-4 12-2-16,-6-1-12 15,4 5 4-15,1 1-4 16,9 0-2-16,2 7 0 16,11 4-1-16,8 1 14 15,0 1-14-15,3 3 15 16,16 3-16-16,7-6 18 0,-1 3-13 15,2-9 3-15,-8-13 0 16,-6-7-7-16,-7-4 14 16,-3-13-14-16,-3 5 5 15,-3-5-3-15,-19 0 2 16,-13 6-1-16,-5-6 8 16,-5 5-4-16,5 3 0 15,5-3-4-15,11 1 1 16,5-1-65-16,8-2 5 15,6 0-38-15,5-1-20 16,5-2-72-16,21 0-101 16</inkml:trace>
  <inkml:trace contextRef="#ctx0" brushRef="#br0" timeOffset="-116901.15">4051 10009 80 0,'0'0'95'15,"0"0"-14"-15,0 0 9 16,0 0-8-16,0 0 11 15,0 0 2-15,33-51-44 16,-33 51-6-16,0 11-28 16,0 13 8-16,-5 11-23 15,2 8 13-15,3-2-15 16,0 1 2-16,3-6-4 16,7 1-13-16,4-13 13 15,0-5-25-15,-1-8 24 16,4-11-31-16,-5 0 18 15,2-24 0-15,0-19 7 0,-3-11 8 16,-6-5 1-16,-2-1-11 16,-3 12 23-16,0 8-23 15,0 13 21-15,0 11-13 16,0 10 3-16,0 6 0 16,0 0 15-16,0 17-4 15,0 15 10-15,9 8-21 16,1 8 5-16,4 6-1 15,0 0-8-15,-4-13-26 16,-2-15-13-16,-2-15-59 16,-4-11-86-16,1-19-146 15</inkml:trace>
  <inkml:trace contextRef="#ctx0" brushRef="#br0" timeOffset="-116488.04">4295 9663 132 0,'0'0'110'0,"0"0"-1"15,0 0-51-15,0 0 32 16,0 0-14-16,0 0-28 16,17 109-46-16,-6-36 14 15,-1 3-11-15,4-4-2 16,2-5 8-16,-2-2-6 16,0-25 0-16,-9-15 2 15,0-12-14-15,-2-13-8 16,6-13-32-16,-4-23 6 0,8-6 36 15,4 1-4-15,-1-2 1 16,6 8 5-16,-1 5-14 16,4 6 12-16,2 6 10 15,-2 4-8-15,-4 9 3 16,-2 5 0-16,-5 0 6 16,-4 8-2-16,-4 21-4 15,-6 1 2-15,0 10 24 16,-16 3-24-16,-12-5 23 15,-7-3-22-15,-5-11 1 16,-4-8-4-16,6-10-7 16,3-6 3-16,8 0-24 15,13-6 7-15,12-5-52 0,2-7-10 16,2-1-57 0,25-3-66-16</inkml:trace>
  <inkml:trace contextRef="#ctx0" brushRef="#br0" timeOffset="-115870.11">4678 9945 35 0,'0'0'65'16,"0"0"11"-16,0 0-1 15,0 0 6-15,0 0 28 16,0 0-11-16,31-30-16 16,-24 43-43-16,-1 12-20 15,2 15-17-15,1 6 14 16,-4 10-10-16,0-2-3 15,1 0-2-15,-3-14 4 0,-1-13-10 16,-2-11 13-16,0-10-17 16,0-6-8-16,0-19-1 15,5-16-10-15,4-19 27 16,4 0 0-16,1-5 2 16,2 11-6-16,-5 18 14 15,-1 6-17-15,-3 11 18 16,-5 10-10-16,-2 3 5 15,0 0 8-15,5 3 2 16,-5 15-7-16,5 7-8 16,2 10-1-16,-2 2-7 15,3 4 16-15,2-4-8 16,2-2 11-16,-2-11-17 0,-1-5 6 16,1-8 0-16,1-11-7 15,5 0-16-15,6-6 6 16,3-23-13-16,2-6 24 15,0 3-18-15,-8-3 12 16,-2-3-9-16,-10 11 14 16,-1 3-13-16,-6 5 5 15,0 8-4-15,-16 3-17 16,-7 8 35-16,-3 0-1 16,1 11 2-16,1 13 3 15,5 3 36-15,8 8 1 16,11 0 0-16,0 3 1 0,25 2-22 15,7-3 10-15,6-9-28 16,3-10-2-16,5-15-17 16,3-3-11-16,-1-21-46 15,-1-25-14-15,-9-8-36 16,-11-13-89-16</inkml:trace>
  <inkml:trace contextRef="#ctx0" brushRef="#br0" timeOffset="-115691.78">5336 9670 23 0,'0'0'103'16,"0"0"-3"-16,0 0-46 16,0 0 45-16,0 0-9 15,-28 130-34-15,28-58-37 0,0 6 22 16,17 6-37 0,-4 7-4-16,-1-8-2 0,-2-16-6 15,-4-15-15-15,-3-20-85 16,-1-21-59-16,3-11-91 15</inkml:trace>
  <inkml:trace contextRef="#ctx0" brushRef="#br0" timeOffset="-115320.01">5474 10082 144 0,'0'0'122'0,"0"0"-6"16,0 0-64-16,0 0 7 15,0 0-13-15,0 0 9 16,-117-65-33-16,61 78-10 15,1 4-9-15,4-1 8 0,16-3-22 16,12-5-6-16,13-5-20 16,10-3-27-16,0-3-34 15,24-23-4-15,20-9 25 16,12-14 40-16,4-4 37 16,0-1 0-16,-11 5 1 15,-8 14 32-15,-17 6 3 16,-8 15 23-16,-10 9 3 15,-6 5-13-15,0 0 0 16,0 0-1-16,0 19-2 16,0 21-35-16,3 16 9 15,2 20-15-15,0 15 11 16,9 11-14-16,0 6 0 0,-3-6-2 16,-1-19-10-16,-1-18 2 15,-4-27-51-15,-5-20-40 16,2-18-77-16,3-7-50 15</inkml:trace>
  <inkml:trace contextRef="#ctx0" brushRef="#br0" timeOffset="-114987.93">5632 10286 92 0,'0'0'100'0,"0"0"-19"16,0 0-3-16,0 0-37 16,0 0 6-16,0 0-20 15,-127-48 7-15,71 53-10 16,5-2-21-16,13 0 14 0,11-1-10 15,16-2-13 1,6 0 13-16,5 0-13 0,0 0 12 16,26-19-3-16,13-5-3 15,9-11 0-15,-1 0-4 16,-4 11 9-16,-4 11-1 16,-13-1-3-16,-4 14 35 15,-8 0-22-15,-1 8 10 16,-5 14-20-16,1 15 0 15,-4 4-4-15,-3 2 2 16,5 5 1-16,-2-10 7 16,-3-3-20-16,3-6-1 15,4-5-17-15,-1-13-43 0,12-5-47 16,1-6-96 0</inkml:trace>
  <inkml:trace contextRef="#ctx0" brushRef="#br0" timeOffset="-114852.87">5745 9931 87 0,'0'0'277'0,"0"0"-189"15,0 0-88-15,0 0-6 16,0 0-49-16,0 0 2 16,36 68-61-16,-30-55-67 15</inkml:trace>
  <inkml:trace contextRef="#ctx0" brushRef="#br0" timeOffset="-114151.77">5816 10052 54 0,'0'0'126'16,"0"0"-42"-16,0 0-27 15,22 92-16-15,-16-52-8 16,-1 3-8-16,1-3-25 16,-6-8 14-16,0-10-14 15,2-8-8-15,-2-14-43 16,0-6-55-16,3-24 22 15,2-12 77-15,4-12 4 16,1 0-15-16,1 11 5 16,-3 13 12-16,1 12 1 15,-2 12 37-15,2 6 25 16,-2 0-27-16,5 6-6 0,2 7-17 16,-2 11-3-16,0 0 19 15,4 6-26-15,-2-11 16 16,0 3-10-16,5-9-3 15,-1-2-2-15,9-9 1 16,6-2 3-16,8 0-6 16,5-13 15-16,0-11-15 15,0-6 14-15,-5-7-14 16,-8 1 18-16,-9 7-14 16,-10 5 4-16,-12 10-9 15,-2 9-8-15,-2 5-3 16,-29 0 1-16,-9 19 0 15,-14 18 13-15,-9 9-4 0,6 8 2 16,6 0 3-16,20-6-4 16,18 0 0-16,10-7 10 15,3-4-10-15,11-18 7 16,13-8-6-16,9-11-2 16,7-6-21-16,2-31 20 15,1-11 2-15,-8-12 0 16,-7-4 4-16,-12 2-4 15,-2 3 6-15,-9 11-1 16,-2 13-5-16,-3 10 7 16,0 14-13-16,0 11 16 15,7 0-7-15,4 14 8 16,6 26-2-16,7 27-9 16,-4 20 0-16,-8 15 35 0,-5 8-21 15,-7-3 18-15,0-10-16 16,-4-13 14-16,-11-14-16 15,1-27-14-15,-2-14-3 16,-3-10-34-16,-4-19-45 16,8 0-66-16,-1 0-110 15</inkml:trace>
  <inkml:trace contextRef="#ctx0" brushRef="#br0" timeOffset="-109904.99">5820 10956 145 0,'-183'-6'15'0,"-34"6"-30"0,-25-5 13 15,-13-6-3 1,5-2-34-16,20-11 22 0,31-1 17 16,31 1 5-16,30 0 39 15,26 2-19-15,31 9 6 16,23 2-23-16,20 3-8 15,19 8-2-15,17 0-10 16,2 0-13-16,19 0 13 16,24 0-89-16</inkml:trace>
  <inkml:trace contextRef="#ctx0" brushRef="#br0" timeOffset="-109170.16">6064 11149 104 0,'0'0'9'0,"0"0"-5"16,0 0-8-16,0 0 5 15,0 0-1-15,0 0 33 16,-91-43 36-16,8 25 24 15,-29-4-53-15,-29 3 2 16,-22 0-37-16,-22-5 15 16,-15 8-16-16,-7-3-5 0,3 0 1 15,12 3-9 1,18-3 7-16,19-5 0 0,25 5-2 16,24-5 2-16,29 8-2 15,23-3-11-15,22 8-4 16,19 6-16-16,13 2-6 15,0-2-13-15,21 0 29 16,22 5-113-16</inkml:trace>
  <inkml:trace contextRef="#ctx0" brushRef="#br0" timeOffset="-107668.12">6528 11166 197 0,'0'0'11'16,"-182"-41"57"-16,22 17-46 15,-46-6 26-15,-34 6-38 16,-9 0 21-16,-12 0-5 16,5 0-9-16,12-1-14 15,25 1 12-15,31 0-14 0,36 0 3 16,32 0-4-16,39 13-7 16,30 0 4-16,28 5-24 15,23 6-2-15,11 0 21 16,44 0 3-16,32 17-36 15,23 2-7-15,24-3 27 16,16 8 21-16,20-5-2 16,7 0 6-16,7-3-8 15,-1 3-17-15,-15-1 18 16,-11 1 3-16,-21 5 4 16,-25 3 25-16,-29-8 24 15,-33 0 2-15,-25-8-1 0,-24-11-26 16,-33 0-20-16,-50-11-12 15,-51-8 8-15,-42-5 9 16,-31-6-10-16,-18 1-3 16,0 5-2-16,15-6-12 15,20-5 6-15,28 3-14 16,28 2 19-16,35 6-14 16,28 8 8-16,32 2-9 15,27 9 8-15,12 5 10 16,31 0 40-16,37 0-26 15,33 19-10-15,30 16 3 16,29 0-6-16,26 13 12 16,21 1-6-16,11-1 5 0,1-5-12 15,-6-3 0-15,-10 3-4 16,-21-8 7-16,-12 3-3 16,-25 2 3-16,-29-5 23 15,-29-5-25-15,-35-11 32 16,-30-14-14-16,-28-5-4 15,-62-5-15-15,-50-25 0 16,-56-18-1-16,-47-1 9 16,-26-10-15-16,-16 0 8 15,-4 5-2-15,18 6-10 16,28-1-7-16,35 9 0 16,47 8-2-16,38 10 12 15,38 9-12-15,40 7 19 0,23 6 2 16,11 0 17-16,46 6-3 15,37 18-9-15,34 0-6 16,35 6 0-16,27-1 0 16,17 1 0-16,12 0 7 15,4-4-2-15,-11 1 5 16,-13-2 0-16,-21-7-7 16,-28 1 7-16,-31-8 6 15,-32 2 0-15,-38-7-12 16,-30-6 27-16,-19 0-31 15,-60 0-5-15,-40-19 0 16,-53-3-3-16,-39-4 16 0,-25-4-7 16,-6-11-1-1,6-1-2-15,16 1 1 0,27 9-12 16,35 8 8-16,39 2-11 16,40 14 9-16,33 3-14 15,24 5 19-15,14 0 2 16,46 0 4-16,39 8-4 15,39 13 0-15,28 4-4 16,21-1 3-16,13 5 1 16,1-4 1-16,-6 4 15 15,-6-5-16-15,-21 1 9 16,-22-7-9-16,-28-1 4 16,-42 1-1-16,-33-10 5 15,-26-2-9-15,-17-6 1 0,-53 0-23 16,-48 0 17-16,-48-8 1 15,-38-16 5-15,-24-1-9 16,-4-15-22-16,4 3 23 16,13-4 2-16,24 4-15 15,36 9 16-15,32 10-6 16,44 4 8-16,36 9-1 16,23 5 3-16,19 0 2 15,48 5-1-15,38 19 0 16,35 1 5-16,32 4-6 15,18 3 6-15,14 3 6 16,1 0-11-16,-9-5 26 16,-14-6-17-16,-18-5 4 0,-31 0-6 15,-35-3 0-15,-34-11 9 16,-39-5-11-16,-19 0-5 16,-52 0-31-16,-59-10 22 15,-57-9 8-15,-58-5 1 16,-42-1 0-16,-16-10-4 15,-3 0 1-15,21-2-60 16,37 2-26-16,43 11-167 16</inkml:trace>
  <inkml:trace contextRef="#ctx0" brushRef="#br0" timeOffset="-90370.96">8379 9668 119 0,'0'0'63'0,"0"0"-17"15,0 0 1-15,0 0-35 0,0 0 31 16,0 0-31 0,0 0 27-16,0 0-13 0,14-5 19 15,-14 5 1-15,3 0 9 16,-3 0-4-16,0 0-20 15,0 0 14-15,0 0-35 16,0 0 23-16,0 0-31 16,0 0 6-16,0-4-8 15,-5 2 0-15,-17 2 1 16,-8 0 2-16,-5 0-1 16,-3 0 8-16,3 19-18 15,2-6 23-15,5 9-29 16,12 7 14-16,8-2 0 15,8 14-2-15,0 5 6 0,0 2-8 16,17 0 16 0,4-5-23-16,4-2 19 0,-3-4-16 15,-4-13-7-15,-4-7 14 16,-9-10-7-16,-2-1 8 16,-3-6 0-16,0 0-8 15,0 0 5-15,-24 0 6 16,-6 0-1-16,-8 0 3 15,0 0-10-15,0 0 9 16,6 0-9-16,1 0-10 16,15-6-36-16,8 4-7 15,8-3-59-15,3-6-18 16,21 0-32-16</inkml:trace>
  <inkml:trace contextRef="#ctx0" brushRef="#br0" timeOffset="-89997.11">8309 9993 7 0,'0'0'85'16,"0"0"-9"-16,0 0 23 15,0 0-28-15,0 0-18 16,0 0 16-16,0 41-37 16,0-15 2-16,0 4-33 15,0-1 6-15,8 1 1 16,3 0-14-16,0-12 6 15,0-1-1-15,-8-12-2 0,2-5-16 16,0 0 9 0,-1-22-30-16,1-4 39 0,-3-9 0 15,-2 0-5-15,3 5 12 16,-3 6 3-16,0 7 7 16,2 10-9-16,-2 7 18 15,0 0-12-15,7 0 33 16,-5 0-23-16,6 13-6 15,3 14-16-15,0 11-2 16,-1-1-27-16,-1 4-1 16,-1-4 1-16,-3-7-32 15,-1-14 3-15,-2-16-60 16,-2-11-94-16</inkml:trace>
  <inkml:trace contextRef="#ctx0" brushRef="#br0" timeOffset="-89603.13">8482 9783 39 0,'0'0'72'16,"0"0"49"-16,0 0-53 16,0 0-2-16,0 0 57 15,0 0-58-15,28 25-59 16,-20 34 0-16,1 2-6 16,-2 4 10-16,2 0-19 15,1-9 25-15,-1-8-27 16,-4-13 15-16,-3-18-8 15,5-12 1-15,-5-5-41 16,3-24-28-16,0-11 16 0,7-8 46 16,1 2-30-16,4 6 25 15,2 11-4-15,5 0 18 16,1 11 0-16,-1 7 1 16,-3 1 10-16,2 5 0 15,-10 0 31-15,-5 16-32 16,-8 8-9-16,0 8 8 15,-11 9 12-15,-22 2-12 16,-5 3 7-16,-4-9-8 16,0-7 0-16,2-6-7 15,4-19 2-15,9-2-8 16,8-3-26-16,14-13-20 16,5-12-69-16,11 1-66 0</inkml:trace>
  <inkml:trace contextRef="#ctx0" brushRef="#br0" timeOffset="-88804.92">8841 9974 30 0,'0'0'102'16,"0"0"-28"-16,0 0 24 16,0 0-23-16,0 0-21 15,0 0 29-15,3-5-40 16,2 21-3-16,-1 11-29 15,1 8-4-15,2 8-10 0,0-3 12 16,-2-5-16-16,-3-5 19 16,1-11-24-16,-3-6 20 15,0-13-18-15,0 0-19 16,0-24-16-16,0-17 29 16,0-2 8-16,0-5-1 15,2 5 11-15,10 8-12 16,-1 5 20-16,-3 17-19 15,-3 2 18-15,1 11 3 16,-4 0 15-16,3 0 1 16,2 11-23-16,0 8 2 15,-2 0-14-15,2 5 14 16,-5 3-16-16,1 0 16 16,-1 2-7-16,3-12 1 0,2-4 6 15,-5-13-7-15,6 0-4 16,0 0 4-16,11 0-29 15,5-13 26-15,4-12-26 16,2-4 25-16,-6 1-8 16,-2 2 12-16,-4 4-8 15,-9 9 5-15,-6 0 2 16,-3 7-4-16,0 6-3 16,-12 0 16-16,-9 0 5 15,0 19 5-15,-7 5 10 16,9 6-13-16,9-1 11 15,6 6 5-15,4 3-23 16,4-3 13-16,15-5-13 0,7-6-13 16,10-17 5-16,1-7-1 15,5 0-34-15,1-31-3 16,-5-10-16-16,-6-13-11 16,-10-5 2-16,-11 0-13 15,-8 3 42-15,-3-4 2 16,0 12 27-16,-5 2 10 15,-7 19-3-15,5 3 15 16,2 13 14-16,5 11 9 16,0 0 9-16,0 14 60 15,0 21-59-15,0 19-34 16,7 10-6-16,7 9-2 16,0 5-6-16,2-6-4 0,-3-7-4 15,-4-11-26-15,-4-19-7 16,-3-17-53-16,1-18-39 15,0-18-138-15</inkml:trace>
  <inkml:trace contextRef="#ctx0" brushRef="#br0" timeOffset="-88661.15">9493 10023 13 0,'0'0'130'16,"0"0"2"-16,0 0-54 16,0 0 24-16,0 0-39 15,0 0-6-15,-65-49-17 16,21 49-5-16,7 0-27 15,1 3-8-15,9 5-1 16,5 0-41-16,6-2-32 0,11-6-172 16</inkml:trace>
  <inkml:trace contextRef="#ctx0" brushRef="#br0" timeOffset="-87703.99">10026 9783 299 0,'0'0'88'0,"0"0"-51"15,0 0 17-15,0 0-40 16,0 0 33-16,0 0-35 15,18-7-11-15,-36 25 2 16,-8 1 8-16,-3 11-10 16,-3 2 12-16,1 0-12 15,1 6 5-15,14-6 7 16,8 0-12-16,8 0 26 0,8-7-26 16,20-7-1-16,9-7 2 15,15-5 8-15,5-6-20 16,3-6 21-16,2-13-22 15,-7 1 24-15,-12-4-9 16,-8 9-4-16,-13 2 11 16,-8 3-10-16,-12 8 1 15,1 0-4-15,-3 0 8 16,0-5-21-16,-19 5 27 16,-14 0-31-16,-10 0 31 15,-6 5-20-15,0 8 8 16,6 4-3-16,5 1 0 15,11 1-8-15,10-3 11 0,12 9 0 16,5 1-4 0,8 4 12-16,19-3-1 0,9-6-6 15,2-10 19-15,-3-11-19 16,0 0 1-16,-2-19-4 16,-5-10 7-16,-2-14-17 15,-10 2 25-15,-2 4-25 16,-14 2 21-16,0 11-12 15,0 7 3-15,0 9 0 16,0 3-2-16,0 5 6 16,0 0-14-16,0 0 21 15,0 11-18-15,0 15 18 16,0 7-22-16,0 4-11 16,3-1 4-16,8-10-12 0,-6-4-42 15,0-14-33-15,1-8-83 16</inkml:trace>
  <inkml:trace contextRef="#ctx0" brushRef="#br0" timeOffset="-87524.9">10343 9746 20 0,'0'0'99'16,"0"0"8"-16,0 0-21 16,0 0-32-16,0 0 66 15,0 0-53-15,-8 80-46 16,8-10-13-16,8-3-7 15,8 4-2-15,-2-4 0 0,0-6 1 16,-4-9-36-16,-1-23-17 16,-4-15-131-16</inkml:trace>
  <inkml:trace contextRef="#ctx0" brushRef="#br0" timeOffset="-86849.12">10552 9985 307 0,'0'0'76'0,"0"0"-24"15,0 0-48-15,0 0 22 16,0 0-17-16,0 0-8 15,-7 8 18-15,-16 8-15 16,-6 3 7-16,-4 5 1 16,5-5-11-16,4 5 5 15,8-7 13-15,7-4-15 16,9 6 33-16,0-3-24 16,9-5-8-16,15 2 2 15,11-13-14-15,9 0 2 16,-1-5-14-16,-5-20 14 0,-5 1-19 15,-6 0 23-15,-8 0-3 16,0 0-5 0,-5 5 11-16,-9 8-5 0,-2-5 3 15,-3 10 0-15,0 6-2 16,0 0 6-16,0 0-12 16,0 0 17-16,-5 3-1 15,2 16 3-15,3 5-2 16,0 6-5-16,0 5-8 15,0 2-5-15,8-1-2 16,1-5 9-16,1-3 0 16,-4-10-11-16,-1-10 17 15,-5-8-9-15,2 0-17 0,1-18-4 16,-3-12 22 0,2-13 4-16,5-3 0 0,-7 9 3 15,0-1-3-15,0 11 4 16,0 8 16-16,0 11-13 15,0 8 6-15,0 0-5 16,0 0 31-16,7 14-8 16,2 10-31-16,-1 5 0 15,6 7-9-15,-7 1 6 16,4-7-41-16,-3-12-6 16,-2-7-102-16,-1-11-91 15</inkml:trace>
  <inkml:trace contextRef="#ctx0" brushRef="#br0" timeOffset="-86145.24">10888 9765 19 0,'0'0'26'0,"0"0"35"15,0 0 8-15,0 0-60 0,0 0 51 16,0 0 8 0,-10 5-16-16,10 27 12 0,0 11-39 15,0 14 18-15,0 4-17 16,13 4 4-16,7 2-28 15,-5-2 5-15,2-17-7 16,-4-10-7-16,-4-17-36 16,-1-15-55-16,1-6-73 15</inkml:trace>
  <inkml:trace contextRef="#ctx0" brushRef="#br0" timeOffset="-85752.99">11196 9999 181 0,'0'0'62'0,"0"0"33"16,0 0-10-16,0 0-53 0,0 0 31 16,0 0-41-16,16-14-11 15,-18 14-11-15,-21 0 0 16,-17 0-3-16,-7 19 11 16,-10 7-8-16,3 7 14 15,8-1-18-15,8 3 4 16,11-5 0-16,13-6 2 15,9 0 5-15,5-5 5 16,0-3-9-16,13-8-6 16,15-8 3-16,10-5-1 15,6-27-17-15,-2-3 12 16,-6-8 7-16,-4 8-1 0,-8 5 0 16,-5 6 3-16,-5 11-7 15,-8 7 14-15,0 6-16 16,-6 0 15-16,0 0-3 15,2 2-4-15,3 20 0 16,4 10-2-16,5 9-24 16,-7-4 7-16,5 4-44 15,-5-17-24-15,-2-8-71 16,4-16-31-16</inkml:trace>
  <inkml:trace contextRef="#ctx0" brushRef="#br0" timeOffset="-85555.34">11271 9770 24 0,'0'0'39'0,"0"0"35"16,0 0-27-16,0 0 89 15,0 0-77-15,0 0-35 16,26 115-24-16,-16-55 7 16,1 7-3-16,0 5-8 15,-1 4-2-15,-1-9 5 16,-1-8-19-16,-3-18-10 15,-5-20-37-15,0-18-85 16</inkml:trace>
  <inkml:trace contextRef="#ctx0" brushRef="#br0" timeOffset="-84802.02">11377 10171 20 0,'0'0'92'0,"0"0"-9"16,0 0-15-16,0 0-37 15,0 0 7-15,0 0-26 16,-87-35 14-16,47 35-19 15,-3 2-2-15,4 9-3 16,10-6 6-16,6 1-8 16,16-6 2-16,7 0-2 15,0 0 6-15,7 0-6 16,21 0-22-16,7 0 12 16,3-22 8-16,3 1 2 15,-2-1 3-15,-4-2-1 16,-6 11 1-16,-10-4 2 15,-8 10 0-15,-8 7 3 16,-3 0 13-16,0 0-2 0,0 0-4 16,0 18 0-16,0 6 4 15,0 12-14-15,6-4-3 16,1 3 16-16,7 0-17 16,3-3 10-16,4-5 5 15,-2-3-23-15,2-11 14 16,-2-7-7-16,1-6 0 15,-7 0-6-15,3-17 4 16,-2-15 3-16,-6-3-15 16,-8 0 20-16,0 9-14 15,-3 4 4-15,-16 9 0 16,-5 2 6-16,-1 0-2 0,-1 9 0 16,-2 2 4-16,4 0-14 15,5 0 20-15,10 5-17 16,4 3 18-16,5-8-11 15,0 5 13-15,0 1 0 16,9-6-13-16,10 0 1 16,3 0-5-16,4-6-7 15,4-12-1-15,-2 1 21 16,-4-2-18-16,-3 6 17 16,-7 10-8-16,-3 3 1 15,0 0 12-15,0 11-10 16,3 13-3-16,-4 6 0 15,-1 5-3-15,-2-3-12 0,-4-8 30 16,-3-8-18 0,0-10 3-16,0-6-10 0,0 0 8 15,6-11 4-15,-1-13 0 16,6-11 9-16,8 3 28 16,3 2-20-16,8 6 17 15,3 2-35-15,-1 9 1 16,0 2-2-16,-4 11-36 15,-2 0-62-15,-6 11-230 16</inkml:trace>
  <inkml:trace contextRef="#ctx0" brushRef="#br0" timeOffset="-47885.88">8125 10700 0 0,'0'0'81'0,"0"0"-18"15,0 0-2-15,0 0 13 16,0 0-15-16,0 0-26 15,0 0 15-15,0 0-31 16,2 0 22-16,-2 0-28 0,0 0 22 16,0 0-17-16,0 0 8 15,0 0 0-15,0 0-11 16,0 0 28-16,0 6-25 16,0 10 38-16,5 21-37 15,-2 17-16-15,3 11 6 16,-1 13-7-16,-2 0 0 15,2 8 6-15,-5-3-14 16,6-5 0-16,-3-19 7 16,-1-10-51-16,1-25-15 15,-3-24-108-15,0-8-186 16</inkml:trace>
  <inkml:trace contextRef="#ctx0" brushRef="#br0" timeOffset="-47662.08">8249 10784 387 0,'0'0'101'0,"0"0"-57"16,31 88-15-16,-21-34-9 16,-1 8 37-16,-2 13-54 15,2 3 6-15,-1 0-6 16,0-5 6-16,-3-14-18 15,3-11-6-15,-8-18-1 0,0-22-68 16,0-8-32-16,0-24-202 16</inkml:trace>
  <inkml:trace contextRef="#ctx0" brushRef="#br0" timeOffset="-47322.46">8236 10956 106 0,'0'0'99'16,"0"0"30"-16,0 0-80 16,0 0 20-16,0 0-33 15,0 0 11-15,-38-70-27 0,38 64 20 16,2-2-6 0,20 3-19-16,10 0-15 0,13-3 14 15,-3 5-29-15,5 3 25 16,-7 0-20-16,-9 3-3 15,-8 10 13-15,-9 0-3 16,-9 9 7-16,-5 2-8 16,-5 6 8-16,-21 7-3 15,-16-2 2-15,-3-5 5 16,-2-11 0-16,3-1-16 16,13-12 6-16,11-1-8 15,7 1-41-15,13-6-80 16,0 0-55-16,21 0-28 15</inkml:trace>
  <inkml:trace contextRef="#ctx0" brushRef="#br0" timeOffset="-47021.37">8537 11101 238 0,'0'0'81'0,"0"0"30"0,0 0-41 15,0 0-14-15,0 0 9 16,0 0-28-16,-13 0 19 16,13 30-49-16,0 5-7 15,13 2-12-15,3 4 6 16,0-4-2-16,3-13-1 0,-2-2 0 16,-3-14-3-16,-6-8 9 15,0-19-17-15,3-16 17 16,-3-19-1-16,-6 0-3 15,-2 1 7-15,0 4-3 16,3 12-26-16,3 2-84 16,-1 11-37-16,7 13-178 15</inkml:trace>
  <inkml:trace contextRef="#ctx0" brushRef="#br0" timeOffset="-46574.09">8858 10956 143 0,'0'0'161'0,"0"0"-89"15,0 0-3-15,0 0 1 16,0 0-5-16,0 0-14 16,21-6-33-16,-21 6 20 0,0 0-36 15,0 0 8-15,0 19 0 16,-7 0-20-16,-12 10 18 15,2-7-8-15,-5 2 0 16,5-10 3-16,5-1-5 16,6-2 13-16,6-6 2 15,0 1-11-15,0-6 31 16,6 2-29-16,15 4-8 16,9-1-11-16,-1 1-10 15,7-6-16-15,-9 0-32 16,0 0-34-16,-4-11-73 15</inkml:trace>
  <inkml:trace contextRef="#ctx0" brushRef="#br0" timeOffset="-46372">8858 10754 225 0,'0'0'160'0,"0"0"-40"16,0 0-85-16,7 89-17 15,0-30-13-15,-5 8-5 16,-2 11 9-16,0 0-23 16,3 5 10-16,2-5-21 15,-3-11-11-15,2-7-60 16,1-14-112-16</inkml:trace>
  <inkml:trace contextRef="#ctx0" brushRef="#br0" timeOffset="-45020.68">9479 10980 110 0,'0'0'79'15,"0"0"-16"-15,0 0-27 16,0 0-1-16,0 0 31 16,0 0-32-16,25 0 13 0,-25 0-31 15,3 0 20-15,-3 0-13 16,0 0 2-16,0 0-7 15,0 0-17-15,0 0-1 16,-12 2 0-16,-9 15-1 16,-17 1 2-16,-2 12 17 15,-4 0-16-15,1-1 6 16,5 1-5-16,8 0 4 16,13-1 19-16,15 3-26 15,2-2 14-15,26-1-14 16,26-4-1-16,14-14-41 15,12-11 26-15,3-6-48 16,-1-18-21-16,-16-6-11 0,-12 1-24 16,-17-6-10-1,-16 8 17-15</inkml:trace>
  <inkml:trace contextRef="#ctx0" brushRef="#br0" timeOffset="-44826.58">9735 10964 5 0,'0'0'37'0,"0"0"32"16,0 0 23-16,0 0 16 16,0 0-42-16,0 0-56 15,5 70-8-15,6-33 1 16,0 6 27-16,2 9-25 0,3-10 5 16,-2 7-2-16,0-14-16 15,-3-11-37-15,-1-18-58 16,-1-6-127-16</inkml:trace>
  <inkml:trace contextRef="#ctx0" brushRef="#br0" timeOffset="-44586.88">9939 10999 67 0,'0'0'114'0,"0"0"-39"15,0 0-25-15,0 0 34 0,0 0 6 16,0 0-28-16,5 29-32 16,0 6-17-16,4 3-10 15,4 2 1-15,-3-8-2 16,2-2-2-16,-5-11 0 16,0-8-47-16,-2-11-32 15,-3 0-36-15,-2-19-133 16</inkml:trace>
  <inkml:trace contextRef="#ctx0" brushRef="#br0" timeOffset="-44272.08">9949 10993 56 0,'0'0'169'16,"0"0"-76"-16,0 0-3 16,0 0-16-16,0 0 2 0,0 0-35 15,-32-24-8-15,32 24-10 16,0 0 8-16,0 0 8 15,8 0-38-15,11 6-2 16,8-1 3-16,6 1-7 16,2 1-11-16,1-1 16 15,-1 5-19-15,-6 2 6 16,-4 3-1-16,-15 8-2 16,-6 3 10-16,-4 8 3 15,-9 0-10-15,-21 0 25 16,-5 3-22-16,-3-3 17 15,0-6-14-15,10-4 0 0,9-12-35 16,9-8 2-16,10 1-60 16,0-6-10-16,22-6-180 15</inkml:trace>
  <inkml:trace contextRef="#ctx0" brushRef="#br0" timeOffset="-44069.85">10226 10964 18 0,'0'0'94'16,"0"0"22"-16,0 0 19 16,0 0-10-16,0 0-36 15,6 94-44-15,2-40-43 16,6 0 9-16,-4 7-2 0,3-2-18 16,1 1 8-16,-5-12-4 15,-1-18-31-15,-8-12-31 16,0-18-69-16,0-5-111 15</inkml:trace>
  <inkml:trace contextRef="#ctx0" brushRef="#br0" timeOffset="-43637.99">10284 11144 43 0,'0'0'108'15,"0"0"-43"-15,0 0-11 16,0 0-13-16,0 0-3 15,0 0 0-15,-20-43-21 0,20 30 16 16,0-4-16-16,0-1 12 16,8-1-25-16,9 2 4 15,4-1 0-15,4 1-6 16,-1 10 4-16,0 1-6 16,-7 6 0-16,-3 0 3 15,-6 0 24-15,-3 13-13 16,-5 15-14-16,0-2 17 15,-21 9-13-15,-7-5 2 16,-4 0 7-16,-1-6-7 16,4-8-4-16,9 3 12 15,10-14-11-15,5-2 28 0,5 2-19 16,0 0 55 0,18 9-30-16,11 8-15 0,10 2-14 15,-1 0-5-15,3 0-3 16,-4 6 10-16,1-6-25 15,-5 0 4-15,-3 0 5 16,-8-5-75-16,-9-8 18 16,-5-6-65-16,-2-5-97 15</inkml:trace>
  <inkml:trace contextRef="#ctx0" brushRef="#br0" timeOffset="-42585.08">11095 11047 93 0,'0'0'127'16,"0"0"-38"-16,0 0-59 16,0 0-6-16,0 0-6 15,0 0 8-15,0 0-16 16,28-35-3-16,-28 33-7 16,0 2 4-16,-7 0-11 15,-17 7 14-15,-8 10-6 16,-4 15 3-16,-6 3 8 15,3 5-7-15,3-2 5 16,10-3 4-16,9 8 3 16,17 0 23-16,0 3-27 15,22-3-1-15,13-3-9 16,14-21-6-16,11-8-28 0,5-11-7 16,3-6-36-16,-5-29-14 15,-15-8-57-15,-15-5-24 16</inkml:trace>
  <inkml:trace contextRef="#ctx0" brushRef="#br0" timeOffset="-42208.84">11222 10945 26 0,'0'0'36'0,"0"0"44"16,0 0 10-16,0 0 5 15,0 0-14-15,0 0-31 16,-10 83-19-16,10-45-17 0,0 10 5 15,0 6-7-15,5 5-20 16,4-5 14-16,1-8-12 16,-1-9-5-16,-2-7 10 15,-1-19-10-15,0-3-6 16,-1-8-6-16,4-14-23 16,3-15 46-16,2-6 0 15,-3 5-8-15,-6 6 18 16,1 11-14-16,-3 7 11 15,0 1-3-15,-1 5 30 16,3 0 4-16,4 0 5 16,-1 11-30-16,1 7-6 15,-2 7-2-15,4 10-10 0,-3 8-18 16,6-3 17 0,-7-2-33-16,2-14-6 0,1-2-31 15,2-15-70-15,4-7-63 16</inkml:trace>
  <inkml:trace contextRef="#ctx0" brushRef="#br0" timeOffset="-41486.87">11647 11286 0 0,'0'0'136'16,"0"0"-75"-16,0 0-10 0,0 0-17 16,0 0 8-16,0 0 3 15,-58-5-35-15,23 10 11 16,-6 6-15-16,1 8 9 16,5 0-12-16,9-1 3 15,14 4-3-15,6 8-2 16,6 2 21-16,8-2-22 15,16-6-3-15,12-8-5 16,5-3 2-16,-1-13-12 16,1 0 4-16,-8-13 7 15,-3-3-4-15,-11-14 11 16,-3 6 0-16,-2 0 0 16,-7 0 0-16,-2-1-1 0,-5 12 4 15,0 2-5-15,0 6 8 16,0 5 12-16,0 0 3 15,3 5 30-15,3 14-30 16,2 3-21-16,1 2 0 16,-2 0 0-16,2 0-8 15,-4-16 17-15,0-2-13 16,-5-6 4-16,3 0 0 16,-3-19-44-16,0-16 41 15,0 3 3-15,0 2 3 16,3 6 6-16,0 13-3 15,-3 11 9-15,5 0 4 0,4 0 29 16,-2 13-46 0,7 17-4-16,3 5-7 0,-4-5 9 15,0-1 0-15,-4-15 2 16,-4-9-7-16,-5-5 15 16,2 0-20-16,5-24 21 15,0-6-10-15,5-7 10 16,-2 7 15-16,4 6 1 15,2 2-3-15,-2 9-8 16,-4 2-9-16,4 3-8 16,0 3 1-16,-1-1-2 15,4-5-51-15,-5 4 14 16,2-4-70-16,0-8-35 16,0-5-63-16</inkml:trace>
  <inkml:trace contextRef="#ctx0" brushRef="#br0" timeOffset="-41309.55">12086 10975 29 0,'0'0'91'0,"0"0"12"16,0 0-25-16,0 0-7 15,0 0 36-15,0 0-41 16,17 42-64-16,-10 18 12 16,2 7-16-16,-1 11 2 15,0 16-11-15,0-5 10 16,1-11-34-16,-2-17 1 15,-7-20-69-15,3-28-88 16</inkml:trace>
  <inkml:trace contextRef="#ctx0" brushRef="#br0" timeOffset="-41154.95">12227 11219 125 0,'0'0'104'15,"0"0"17"-15,0 0-38 16,0 0-23-16,0 0-21 15,0 0-32-15,-98-5-7 16,60 13-14-16,-2-3-87 16,5-5-107-16</inkml:trace>
  <inkml:trace contextRef="#ctx0" brushRef="#br0" timeOffset="-37120.99">9286 11838 230 0,'0'0'134'16,"0"0"-25"-16,0 0-69 0,0 0 3 16,0 0-14-16,0 0 10 15,0 0-28-15,0 0-9 16,23 64-4-16,-40-15 2 16,-10 18 0-16,-9 16 0 15,-9 11-1-15,-4 3 15 16,2 0-18-16,1-14 6 15,8-10-2-15,12-19 0 16,7-19-10-16,10-19 10 16,6-16-47-16,3 0-20 15,5-16-81-15,18-19 34 16,9 3-143-16</inkml:trace>
  <inkml:trace contextRef="#ctx0" brushRef="#br0" timeOffset="-36683.83">9406 12166 105 0,'0'0'74'0,"0"0"-6"15,0 0-36-15,0 0 25 16,0 0-5-16,0 0 19 15,0-35-5-15,0 35-17 16,0 0 13-16,0 11-19 16,0 18 1-16,0 9-33 15,0 10-15-15,0 6 13 0,0-8-18 16,0-9 9 0,0-2-8-16,0-16-3 0,-3-8-34 15,3-11 16-15,0 0-64 16,0 0-21-16,3-16-60 15,8-3-62-15</inkml:trace>
  <inkml:trace contextRef="#ctx0" brushRef="#br0" timeOffset="-36002.57">10082 12249 91 0,'0'0'112'0,"0"0"-48"15,0 0-38-15,0 0 51 0,0 0-23 16,0 0 9 0,38 0-34-16,-38 0-5 0,0 0-10 15,0 0-14-15,0 0 8 16,-2 0 5-16,-15 0-8 16,-4 0 3-16,-7 0 7 15,7 0-11-15,-1 0-2 16,3 3-2-16,5 2 0 15,3 1-1-15,6-6 8 16,5 0-22-16,0 0 11 16,0 0 1-16,0 0-34 15,0 0 2-15,0 0-34 16,5 0-65-16</inkml:trace>
  <inkml:trace contextRef="#ctx0" brushRef="#br0" timeOffset="-35253.06">10531 11951 106 0,'0'0'104'0,"0"0"-48"15,0 0-20-15,0 0 39 0,0 0-23 16,0 0 7 0,16-25-15-16,-16 25-13 0,0 0 17 15,0 8-22-15,0 20-14 16,0 9 12-16,0 11-37 16,-2 22 28-16,-19 3-20 15,2 16 5-15,1-3 0 16,-4 3 0-16,8-12 7 15,0-9-19-15,7-22 16 16,4-22-10-16,3-11-28 16,0-13 8-16,0 0-64 15,0-30-58-15,5-2 34 16,12-8-99-16</inkml:trace>
  <inkml:trace contextRef="#ctx0" brushRef="#br0" timeOffset="-34601.22">10660 12171 16 0,'0'0'172'0,"0"0"-68"16,0 0-31-16,0 0-11 15,0 0 12-15,0 0-15 16,0-5-33-16,0 5 6 15,0 0-26-15,0 0 18 16,14 0-17-16,0 0-14 16,8 0-6-16,-4 0 12 15,1 5-12-15,-5 3 2 16,-6-2 10-16,-2 4-1 0,-6-2-6 16,0-2 3-16,0 10 3 15,-11-3 3-15,-8 6-1 16,0-8 2-16,5-6-1 15,9-5-1-15,3 0 3 16,2 0-14-16,0 0-3 16,0 0 14-16,0 0-12 15,13 0 6-15,6 0-10 16,0 0 5-16,3-5 8 16,-4 0-7-16,-1 5 6 15,-3 0-13-15,-7 0 15 16,0 0-5-16,-7 10-1 15,0 9-3-15,0 5 11 0,0 11 1 16,-17-3 4 0,-3 3-3-16,1 1-2 15,3-12-3-15,6-11-32 0,-2-8-20 16,10-5-65-16,2-5-18 16,0-19 31-16</inkml:trace>
  <inkml:trace contextRef="#ctx0" brushRef="#br0" timeOffset="-34138.14">10959 12249 54 0,'0'0'118'0,"0"0"-24"16,0 0-40-16,0 0 17 15,0 0-15-15,0 0 5 16,11-35-16-16,1 24-29 16,-2 3 0-16,-1 3-11 15,-2 5-1-15,2 0 6 16,-2 0-12-16,2 5 15 15,-1 9-24-15,-3 4 11 16,1 7 0-16,-3 4-2 0,-3 6 6 16,0 0 4-16,0-5 2 15,0 0 4-15,0-6-11 16,-3-5 20-16,3-14-9 16,-2 3 3-16,2-8 6 15,0 0-7-15,0 0 23 16,0 0-18-16,0 0 5 15,15-13-16-15,15-6-20 16,10-5-15-16,7-6-8 16,-3 8-44-16,-6 3-74 15,-5 6-176-15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3:12.368"/>
    </inkml:context>
    <inkml:brush xml:id="br0">
      <inkml:brushProperty name="width" value="0.05" units="cm"/>
      <inkml:brushProperty name="height" value="0.05" units="cm"/>
    </inkml:brush>
  </inkml:definitions>
  <inkml:trace contextRef="#ctx0" brushRef="#br0">1542 284 208,'0'0'3047,"5"0"-2754,21 0-77,-25 0 16,38-13 2223,-24 4-2255,1 1 0,0 0 0,24-8 0,36-15-140,-41 16 2,1 1 0,55-13 0,173-47-25,-166 54-48,193-11 1,101 25-10,-6 0 72,-349 4-54,339-2-162,-316 13 40,-1 3-1,0 2 1,-1 3-1,76 33 1,-25-10 77,804 329-36,-821-329 91,-2 3 0,-2 4 0,-2 4 0,103 81 0,-175-120-2,0 0 0,-1 1-1,-1 1 1,0 0 0,0 1 0,-2 0-1,0 0 1,-1 1 0,0 1 0,11 31-1,-11-18 4,-2 0 0,-1 0-1,-1 1 1,-2 0-1,0 51 1,-3-55-13,0 1 0,-2-1 1,-1 0-1,-1 1 0,-1-2 1,-2 1-1,-16 44 0,-56 94 90,-122 188-1,171-306-61,-2-2 0,-2-1 0,-2-1 0,-2-3 0,-1 0 0,-2-3 0,-2-1 0,-60 38 0,-410 266 35,-118 35 253,580-349-240,-231 113 70,128-65-79,-4-8 0,-248 71 0,291-111-46,-175 18 1,-119-16 79,379-26-98,-434 5 15,359-7-12,56-2-1,0-2 1,1-3-1,0-1 1,0-3-1,1-1 1,-64-27-1,-11-14 3,-127-74 0,18-7-58,185 103 29,0-1-1,-72-69 1,88 70-13,2-3 0,2 0 0,1-1 0,1-2 0,2 0 0,2-1 0,1-2 0,-21-66 0,15 37 53,3-1-1,4-1 1,2-1 0,4 0 0,-6-138-1,18 183 8,-1 0-8,1-1 0,2 1-1,0 0 1,11-45 0,3 18 58,2 1 1,3 1-1,1 0 1,3 2-1,39-58 1,-29 48-29,46-105 0,-54 103 41,68-110 1,-54 116 8,56-57 1,-19 25 14,124-122-7,-127 137-97,-35 38 40,2 1 1,86-52-1,-97 68-48,2 2 0,0 1 0,0 1 0,2 2 0,35-7 0,182-28-14,-240 45 9,46-4-169,0 3-1,68 4 0,-120 12-3357,8 2 35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3:39.226"/>
    </inkml:context>
    <inkml:brush xml:id="br0">
      <inkml:brushProperty name="width" value="0.05" units="cm"/>
      <inkml:brushProperty name="height" value="0.05" units="cm"/>
    </inkml:brush>
  </inkml:definitions>
  <inkml:trace contextRef="#ctx0" brushRef="#br0">1 24 256,'0'0'3511,"40"0"-1161,136 0-2326,-133-8-48,-42 8 83,11-8-2260,-12 0 1161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3:58.265"/>
    </inkml:context>
    <inkml:brush xml:id="br0">
      <inkml:brushProperty name="width" value="0.05" units="cm"/>
      <inkml:brushProperty name="height" value="0.05" units="cm"/>
    </inkml:brush>
  </inkml:definitions>
  <inkml:trace contextRef="#ctx0" brushRef="#br0">1 425 560,'0'0'8457,"32"4"-7950,12 2-450,0-1 0,0-3 0,71-5-1,-19 1-11,19 3-3,-11 1 81,163-18 1,-75-5-78,90-16 36,-80 16 23,-139 16-88,27-5 23,1-5 0,129-38 0,-198 49-49,0 0-1,0 1 0,29 1 0,-2-1 15,-8 0-6,41-4 68,92-19 0,89-51 2,-259 76-68,44-12-7,-1 2 0,2 2 0,-1 2 0,1 2 1,79 3-1,57-6 35,-102 0 19,-64 7-43,-1-1 0,31-7 1,19-2-46,-54 10 23,26-1 17,-1-2-1,1-2 1,40-11 0,-53 11-36,0 2 1,0 1-1,1 1 1,-1 2 0,41 3-1,5 0-2,-69-4 44,1 2 0,0-1 0,-1 0 0,1 1 1,-1 0-1,1 0 0,-1 0 0,1 1 0,-1 0 0,1 0 0,-1 0 1,6 4-1,37 3 7,-44-9 115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3:59.182"/>
    </inkml:context>
    <inkml:brush xml:id="br0">
      <inkml:brushProperty name="width" value="0.05" units="cm"/>
      <inkml:brushProperty name="height" value="0.05" units="cm"/>
    </inkml:brush>
  </inkml:definitions>
  <inkml:trace contextRef="#ctx0" brushRef="#br0">160 87 384,'0'0'1470,"1"4"-1214,-2 12 372,-13-25 214,-2-4-972,-14-11 356,-24-15 481,39 30-254,13 7-270,0 1-1,1 0 1,-1-1-1,0 1 1,0 0-1,-1 0 1,1 1-1,0-1 1,0 0-1,0 1 1,-1-1-1,-3 0 1,24 4-235,0-1 0,0 2 0,0 0 0,-1 2 0,1 0 0,25 13 0,7 1-230,-49-20 261,1 1 0,0-1 1,0 1-1,-1 0 0,1 0 0,-1 0 0,1 0 1,-1 0-1,1 0 0,-1 0 0,1 0 0,-1 0 0,0 1 1,0-1-1,0 1 0,1-1 0,-2 1 0,1-1 1,0 1-1,0 0 0,0-1 0,-1 1 0,1 0 1,-1 0-1,1-1 0,-1 3 0,0 0 11,0 0 0,-1 0-1,1 0 1,-1 0 0,0 0-1,0 0 1,-1 0 0,1 0-1,-1 0 1,0 0 0,-3 4-1,-13 26 39,5-11 60,0-1 0,-1 0 0,-1 0-1,-22 24 1,29-34-1945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4:00.295"/>
    </inkml:context>
    <inkml:brush xml:id="br0">
      <inkml:brushProperty name="width" value="0.05" units="cm"/>
      <inkml:brushProperty name="height" value="0.05" units="cm"/>
    </inkml:brush>
  </inkml:definitions>
  <inkml:trace contextRef="#ctx0" brushRef="#br0">408 1 816,'0'0'7222,"1"0"-6987,4 0-174,-3 0-106,-6 11-312,-11 12 322,-2 0 0,-1-1 0,-31 29 1,-2 4 85,-190 233-49,228-275 55,6-13-770,7-2 600,0 1 1,0-1 0,-1 0-1,1 1 1,1-1 0,-1 1-1,0-1 1,0 1 0,1-1-1,-1 1 1,0-1 0,1 1-1,0-1 1,-1 1-1,1 0 1,1-3 0,15-28-1585,0-3-237</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4:00.778"/>
    </inkml:context>
    <inkml:brush xml:id="br0">
      <inkml:brushProperty name="width" value="0.05" units="cm"/>
      <inkml:brushProperty name="height" value="0.05" units="cm"/>
    </inkml:brush>
  </inkml:definitions>
  <inkml:trace contextRef="#ctx0" brushRef="#br0">1 0 288,'0'0'4690,"106"121"-4642,-86-62 112,4-4-128,0 11-16,-1-3 80,1-4-48,-4 3-48,-5-27-208,-3-7-528,-8-21-641,0-7-800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4:01.204"/>
    </inkml:context>
    <inkml:brush xml:id="br0">
      <inkml:brushProperty name="width" value="0.05" units="cm"/>
      <inkml:brushProperty name="height" value="0.05" units="cm"/>
    </inkml:brush>
  </inkml:definitions>
  <inkml:trace contextRef="#ctx0" brushRef="#br0">508 63 400,'0'0'2601,"-26"2"-1720,-84 12-80,-261 20 1797,430-35-1457,1-4 1,59-12 0,-68 7-3267,0-2-1,94-37 1,-107 30-1517</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4:01.692"/>
    </inkml:context>
    <inkml:brush xml:id="br0">
      <inkml:brushProperty name="width" value="0.05" units="cm"/>
      <inkml:brushProperty name="height" value="0.05" units="cm"/>
    </inkml:brush>
  </inkml:definitions>
  <inkml:trace contextRef="#ctx0" brushRef="#br0">179 37 1056,'0'0'2161,"4"-2"-1944,-26 17-156,1 1 1,-28 27 0,35-28 97,0-1 0,-18 26 0,29-35-61,-1 0-1,1 1 1,-1 0-1,2-1 1,-1 1 0,1 1-1,-1-1 1,2 0-1,-3 13 1,3-12 92,1 0 0,-1 0 0,2 1 1,-1-1-1,1 0 0,0 0 0,0 0 1,1 0-1,3 9 0,-3-13-152,0 0-1,0 0 0,0 0 1,0 0-1,0 0 0,1-1 1,-1 1-1,1-1 0,0 0 1,-1 1-1,1-1 0,0 0 1,1-1-1,-1 1 0,0 0 1,0-1-1,1 0 0,-1 0 1,1 0-1,4 1 0,5 1-104,0-1 0,1 0 0,0-1 0,-1 0 0,1-1-1,-1-1 1,1 0 0,0-1 0,-1 0 0,0-1 0,1-1 0,-1 0-1,-1-1 1,1 0 0,-1-1 0,1 0 0,16-12 0,-16 7-543,0 0 1,-1-1-1,0 0 1,-1-1 0,-1 0-1,13-19 1,-9 3-1355</inkml:trace>
  <inkml:trace contextRef="#ctx0" brushRef="#br0" timeOffset="1">479 107 16,'0'0'1739,"1"-17"-1298,0 3-151,3-40-237,-3 35 704,0 16 26,-1 7 356,3 69-1060,4 0-1,3-1 1,3 0-1,36 111 1,-46-167-300,-3-13 78,0-1 1,0 0-1,0 0 1,1 0-1,-1 0 0,1 0 1,0 0-1,0 0 1,0 0-1,0 0 0,0 0 1,0 0-1,1 2 1,6-2-2372</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4:02.136"/>
    </inkml:context>
    <inkml:brush xml:id="br0">
      <inkml:brushProperty name="width" value="0.05" units="cm"/>
      <inkml:brushProperty name="height" value="0.05" units="cm"/>
    </inkml:brush>
  </inkml:definitions>
  <inkml:trace contextRef="#ctx0" brushRef="#br0">207 52 400,'0'0'3319,"10"-9"-2767,30-25-146,-30 26-169,-10 9-231,1 1 0,-1-1 0,0 0 0,1 1 0,-1-1 0,0 0 0,0 1 0,0-1 0,0 0 0,0 1 0,0-1 1,0 0-1,0 1 0,0-1 0,-1 1 0,1-1 0,0 0 0,-1 0 0,0 1 0,1-1 0,-2 1 0,-12 27 164,13-29-169,-11 18 92,-1-2 0,0 1 0,-2-2 1,0 0-1,0-1 0,-2 0 0,-28 18 0,16-12 542,-39 38 0,67-57-568,1 0 1,-1 0 0,0 0-1,1 0 1,-1 1-1,0-1 1,1 0 0,0 0-1,-1 1 1,1-1 0,0 0-1,-1 1 1,1-1-1,0 1 1,0-1 0,0 0-1,0 1 1,1-1 0,-1 0-1,0 1 1,0-1-1,1 0 1,-1 1 0,1-1-1,-1 0 1,1 0 0,0 1-1,-1-1 1,1 0-1,0 0 1,0 0 0,0 0-1,0 0 1,0 0 0,0 0-1,0 0 1,0-1-1,2 2 1,47 34 196,-47-34-241,13 6-7,1 0 0,-1-1 1,1-1-1,0-1 1,31 6-1,29 9-218,-75-20 12,0 0 0,-1 1 0,1-1 0,0 1 0,-1 0 1,1 0-1,-1-1 0,1 1 0,-1 0 0,0 0 0,1 0 1,-1 0-1,0 1 0,0-1 0,0 0 0,0 1 0,0-1 1,0 0-1,0 1 0,0-1 0,0 1 0,-1-1 0,1 1 1,0 0-1,-1-1 0,0 1 0,1 0 0,-1-1 0,0 1 0,0 0 1,0 2-1,0 4-1915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5:36.793"/>
    </inkml:context>
    <inkml:brush xml:id="br0">
      <inkml:brushProperty name="width" value="0.05" units="cm"/>
      <inkml:brushProperty name="height" value="0.05" units="cm"/>
    </inkml:brush>
  </inkml:definitions>
  <inkml:trace contextRef="#ctx0" brushRef="#br0">1 178 368,'0'0'699,"7"0"-507,29 0 3986,-3 0-2681,-28 0-1466,1 0 0,-1-1 0,0 0 0,1 0 0,-1-1 0,0 0 0,0 0 0,0 0-1,0 0 1,0-1 0,-1 1 0,1-1 0,7-7 0,5-5-42,-1-1-1,16-21 0,-20 22-1,1 1 1,22-20-1,-33 33-77,-1-1 0,0 1-1,1-1 1,0 1 0,-1 0 0,1 0-1,0 0 1,-1 0 0,1 0 0,0 0 0,0 0-1,0 1 1,0-1 0,2 0 0,-3 3-112,-1 0 1,1 0 0,-1 0 0,1 1-1,-1-1 1,0 0 0,0 0-1,0 0 1,0 0 0,-1 0 0,1 0-1,0 0 1,-1 0 0,-1 4-1,-4 20-1999</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5:37.701"/>
    </inkml:context>
    <inkml:brush xml:id="br0">
      <inkml:brushProperty name="width" value="0.05" units="cm"/>
      <inkml:brushProperty name="height" value="0.05" units="cm"/>
    </inkml:brush>
  </inkml:definitions>
  <inkml:trace contextRef="#ctx0" brushRef="#br0">1 49 112,'0'0'918,"4"-1"-795,-2 0-88,0 1 1,-1-1-1,1 1 1,0-1 0,-1 0-1,1 0 1,-1 1 0,1-1-1,-1 0 1,0-1-1,1 1 1,-1 0 0,0 0-1,0 0 1,0-1 0,1 1-1,-2-1 1,1 1-1,2-3 1,3-6 215,-6 9-212,1 0 1,-1 0 0,1 0 0,-1 0 0,1 0 0,-1 1 0,1-1-1,-1 0 1,1 1 0,0-1 0,0 0 0,-1 1 0,1-1 0,0 1-1,0-1 1,-1 1 0,1-1 0,0 1 0,0-1 0,0 1-1,0 0 1,0 0 0,0-1 0,0 1 0,0 0 0,0 0 0,-1 0-1,1 0 1,0 0 0,0 0 0,0 0 0,0 1 0,0-1 0,0 0-1,0 0 1,0 1 0,0-1 0,0 1 0,-1-1 0,1 0-1,0 1 1,0 0 0,-1-1 0,2 2 0,4 3-60,-1 1-1,-1 0 1,1 0 0,7 13 0,0 1 110,32 40-46,87 94 0,-122-144 12,-8-9-39,0 1 1,0-1-1,0 0 1,0 1-1,1-1 1,-1 0-1,0 0 0,1 0 1,-1 0-1,1 0 1,-1 0-1,1-1 1,-1 1-1,1 0 1,-1-1-1,1 1 1,0-1-1,-1 1 1,4-1-1,-4 0-17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3:14.916"/>
    </inkml:context>
    <inkml:brush xml:id="br0">
      <inkml:brushProperty name="width" value="0.05" units="cm"/>
      <inkml:brushProperty name="height" value="0.05" units="cm"/>
    </inkml:brush>
  </inkml:definitions>
  <inkml:trace contextRef="#ctx0" brushRef="#br0">23 35 16,'0'0'3490,"-3"-6"-3157,-10-17-264,10 17-69,1 102 58,0-23 57,11 102 1,27 63-41,8 76-241,-43-276-1822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5:39.780"/>
    </inkml:context>
    <inkml:brush xml:id="br0">
      <inkml:brushProperty name="width" value="0.05" units="cm"/>
      <inkml:brushProperty name="height" value="0.05" units="cm"/>
    </inkml:brush>
  </inkml:definitions>
  <inkml:trace contextRef="#ctx0" brushRef="#br0">95 24 320,'0'0'3749,"6"-4"-3296,-3 2-331,-1 0-66,0 0-1,-1 1 1,1-1-1,0 1 1,0 0-1,0-1 0,0 1 1,0 0-1,0 0 1,1 0-1,-1 1 1,4-2-1,-9 12-84,-29 29 70,-11 15 22,36-41-40,0 1 1,1 0 0,1 0-1,0 1 1,-6 27-1,10-36-15,0-1-1,0 1 0,1 0 1,0-1-1,0 1 0,0 0 0,1-1 1,-1 1-1,1-1 0,1 1 1,-1 0-1,1-1 0,0 0 0,0 1 1,0-1-1,1 0 0,0 0 1,6 8-1,0-3 12,0 0 0,1 0 1,0-1-1,0-1 0,1 0 0,0 0 0,1-1 1,0 0-1,19 7 0,-30-14-21,0 1 0,0-1 0,0 0 0,-1 0 0,1 0 0,0 1 1,0-1-1,-1 0 0,1 1 0,0-1 0,-1 1 0,1-1 0,0 0 0,-1 1 0,1 0 0,0-1 0,-1 1 0,1-1 0,-1 1 1,1 0-1,-1-1 0,0 1 0,1 0 0,-1 0 0,0-1 0,1 1 0,-1 0 0,0 0 0,0-1 0,0 1 0,0 0 0,1 1 1,-2 1-11,0-1 0,1 0 1,-1 1-1,0-1 1,0 0-1,0 0 1,0 1-1,-1-1 1,1 0-1,-1 0 0,-1 2 1,-5 4-27,0 0 0,0 0 0,-1-1 0,-12 8 0,8-7-10,0-1 1,-1 0-1,-24 8 1,3-9-2612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5:41.914"/>
    </inkml:context>
    <inkml:brush xml:id="br0">
      <inkml:brushProperty name="width" value="0.05" units="cm"/>
      <inkml:brushProperty name="height" value="0.05" units="cm"/>
    </inkml:brush>
  </inkml:definitions>
  <inkml:trace contextRef="#ctx0" brushRef="#br0">60 4 688,'0'0'2895,"6"-1"-2642,-6 0-250,1 1-1,0 0 0,-1-1 1,1 1-1,0 0 0,0 0 0,-1 0 1,1 0-1,0 0 0,0-1 1,-1 1-1,1 0 0,0 1 1,0-1-1,-1 0 0,1 0 0,0 0 1,0 0-1,-1 1 0,1-1 1,0 0-1,-1 0 0,1 1 1,0-1-1,-1 1 0,1-1 0,-1 1 1,1-1-1,0 1 0,-1-1 1,1 1-1,-1-1 0,1 2 0,2 33 0,-3-23 9,-3 42-3,-3 0 0,-2-1 0,-19 65 0,5-17 21,15-65-35,-7 30 82,10-124-388,3 7 358,2-1 0,3 1 0,2 0 1,1 1-1,23-75 0,-30 125-40,0 0 0,0-1 0,0 1 0,0 0 0,0 0-1,0 0 1,0-1 0,0 1 0,0 0 0,0 0 0,0 0 0,0 0 0,1-1-1,-1 1 1,0 0 0,0 0 0,0 0 0,0 0 0,0 0 0,0 0 0,1-1-1,-1 1 1,0 0 0,0 0 0,0 0 0,0 0 0,0 0 0,1 0 0,-1 0-1,0 0 1,0 0 0,0 0 0,0 0 0,1 0 0,-1 0 0,0 0 0,0 0-1,0 0 1,1 0 0,-1 0 0,0 0 0,0 0 0,0 0 0,0 0 0,1 0-1,-1 0 1,0 0 0,0 0 0,0 0 0,0 0 0,0 0 0,1 0 0,-1 1-1,0-1 1,0 0 0,0 0 0,0 0 0,0 0 0,0 0 0,1 1 0,-1-1-1,0 0 1,0 0 0,0 0 0,0 0 0,0 1 0,0-1 0,0 0 0,0 0-1,6 14 3,14 64-480,3 0-1,45 100 1,-66-173 323,1 0-1148</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5:42.542"/>
    </inkml:context>
    <inkml:brush xml:id="br0">
      <inkml:brushProperty name="width" value="0.05" units="cm"/>
      <inkml:brushProperty name="height" value="0.05" units="cm"/>
    </inkml:brush>
  </inkml:definitions>
  <inkml:trace contextRef="#ctx0" brushRef="#br0">210 102 608,'0'0'982,"-6"0"-790,-2 1-97,0 0 0,0 0 0,0 1 0,0 0 0,0 0 0,0 0 0,1 1 0,-8 5 0,-63 36 715,78-44-810,-48 21 3868,53-22-3808,0 1-1,-1-1 1,1 1-1,0-1 1,-1-1-1,8-2 1,21-13-726,-1-2 1,56-43 0,-28 18 206,-24 29 341,-31 14 107,-1 0 0,0 0 1,1-1-1,-1 1 1,0-1-1,0 0 1,0-1-1,0 1 1,4-5-1,-7 7 16,0 5-175,-1 0 154,1 0 0,-1 0 0,-1 0 0,1 0 0,-2 10 0,-14 46-21,11-49 49,2 0 0,0 0 0,0 0-1,1 0 1,-1 17 0,3-27 44,0 1 0,0-1 0,-1 1-1,2-1 1,-1 1 0,0-1 0,0 1-1,1-1 1,-1 1 0,1-1 0,0 1 0,0-1-1,0 1 1,0-1 0,0 0 0,0 0 0,1 0-1,-1 0 1,1 0 0,0 0 0,2 2-1,0-2 25,1 0 0,0 0-1,0-1 1,0 0-1,0 0 1,0 0-1,0-1 1,0 1-1,0-1 1,7-1 0,2 1-126,0-1 1,0 0 0,0-1 0,-1 0 0,1-1 0,-1 0-1,1-2 1,-1 1 0,0-2 0,-1 1 0,1-2 0,-1 0-1,19-14 1,-28 18-152,0 0-1,0 0 0,-1 1 0,1-2 1,-1 1-1,0 0 0,0-1 1,0 1-1,0-1 0,0 1 0,-1-1 1,0 0-1,0 0 0,0 1 1,0-1-1,0 0 0,-1 0 1,0-7-1,0-9-1494</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5:43.014"/>
    </inkml:context>
    <inkml:brush xml:id="br0">
      <inkml:brushProperty name="width" value="0.05" units="cm"/>
      <inkml:brushProperty name="height" value="0.05" units="cm"/>
    </inkml:brush>
  </inkml:definitions>
  <inkml:trace contextRef="#ctx0" brushRef="#br0">0 46 400,'0'0'2172,"0"-11"-1617,2-23-183,4 67-128,7 56-111,4 0 1,36 107-1,-51-186-317,9 24 560,-11-34-456,1 1-1,-1 0 1,0-1-1,0 1 1,1-1-1,-1 1 1,0-1 0,1 1-1,-1-1 1,1 1-1,-1-1 1,0 0-1,1 1 1,-1-1 0,1 0-1,-1 1 1,1-1-1,-1 0 1,1 1-1,-1-1 1,1 0 0,0 0-1,-1 0 1,1 1-1,-1-1 1,1 0-1,0 0 1,-1 0 0,1 0-1,-1 0 1,1 0-1,0 0 1,-1 0-1,1-1 1,-1 1 0,1 0-1,-1 0 1,1 0-1,0-1 1,-1 1-1,1 0 1,-1 0 0,1-1-1,-1 1 1,1-1-1,-1 1 1,12-13-475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5:43.441"/>
    </inkml:context>
    <inkml:brush xml:id="br0">
      <inkml:brushProperty name="width" value="0.05" units="cm"/>
      <inkml:brushProperty name="height" value="0.05" units="cm"/>
    </inkml:brush>
  </inkml:definitions>
  <inkml:trace contextRef="#ctx0" brushRef="#br0">76 1 448,'0'0'3605,"9"0"-3307,28 0-180,-28 0 68,-9 3-204,-1 6 3,0 0 0,-1 0-1,0 0 1,-1-1 0,1 1 0,-2-1 0,1 0 0,-1 0 0,0 0 0,-1 0-1,0 0 1,0-1 0,-1 0 0,0 0 0,-8 7 0,1 0 163,1 1 1,1 0-1,-16 29 2237,43-31-1126,141 79-1256,-142-83-280,11 8 395,-19-1-4287</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5:44.243"/>
    </inkml:context>
    <inkml:brush xml:id="br0">
      <inkml:brushProperty name="width" value="0.05" units="cm"/>
      <inkml:brushProperty name="height" value="0.05" units="cm"/>
    </inkml:brush>
  </inkml:definitions>
  <inkml:trace contextRef="#ctx0" brushRef="#br0">1 44 288,'0'0'1337,"4"-43"506,-4 43-1842,1 1 0,0-1 0,0 1 0,-1-1 0,1 1 0,0-1 0,-1 1 0,1-1 0,0 1 0,-1 0 0,1-1 0,-1 1 0,1 0 0,-1 0 0,1-1 0,-1 1 0,0 0 0,1 0 0,-1 0 0,0 0 0,0-1 0,1 1 0,-1 1 0,6 27-55,-5-21 36,9 20 7,-8-23 19,-1 0-1,1 0 0,-1 0 0,1 0 1,-1 0-1,0 7 0,-1-11-68,0 3-1913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5:45.257"/>
    </inkml:context>
    <inkml:brush xml:id="br0">
      <inkml:brushProperty name="width" value="0.05" units="cm"/>
      <inkml:brushProperty name="height" value="0.05" units="cm"/>
    </inkml:brush>
  </inkml:definitions>
  <inkml:trace contextRef="#ctx0" brushRef="#br0">3 11 192,'0'0'1649,"-1"-2"-1630,1 2 27,0 0 0,0 0 1,0 0-1,-1-1 1,1 1-1,0 0 0,0 0 1,0-1-1,0 1 1,0 0-1,0 0 1,0 0-1,0-1 0,0 1 1,0 0-1,0 0 1,-1-1-1,1 1 1,1 0-1,-1 0 0,0-1 1,0 1-1,0 0 1,0 0-1,0 0 0,0-1 1,0 1-1,0 0 1,0 0-1,0 0 1,0-1-1,1 1 0,-1 0 1,0 0-1,0 0 1,0-1-1,0 1 1,1 0-1,-1 0 0,0 0 1,0 0-1,0 0 1,1-1-1,-1 1 0,0 0 1,1 0-1,15 1 418,12 7-581,-27-8 200,39 14-1406,-40-11-704</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5:59.212"/>
    </inkml:context>
    <inkml:brush xml:id="br0">
      <inkml:brushProperty name="width" value="0.05" units="cm"/>
      <inkml:brushProperty name="height" value="0.05" units="cm"/>
    </inkml:brush>
  </inkml:definitions>
  <inkml:trace contextRef="#ctx0" brushRef="#br0">380 28 96,'0'0'2847,"0"-2"-2685,0 0 1,0-1-1,0 1 1,0 0-1,-1 0 1,1 0-1,-1-1 1,1 1-1,-1 0 1,-1-3-1,-3 5-165,0 1 0,0 1-1,0-1 1,0 0 0,0 1 0,1 0-1,-1 0 1,1 1 0,-1-1 0,1 1 0,0 0-1,0 0 1,0 0 0,1 1 0,-1-1-1,1 1 1,-5 6 0,-9 13 11,-28 46-1,31-45-4,-26 41 2,2-1 47,-64 83 1,77-123 73,14-20-2934</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5:59.790"/>
    </inkml:context>
    <inkml:brush xml:id="br0">
      <inkml:brushProperty name="width" value="0.05" units="cm"/>
      <inkml:brushProperty name="height" value="0.05" units="cm"/>
    </inkml:brush>
  </inkml:definitions>
  <inkml:trace contextRef="#ctx0" brushRef="#br0">1 0 784,'0'0'3285,"6"12"-3053,21 17-178,37 31 1,-8-8-4,-52-46-118,-3-5-88,3-1-1536,-1 0 39</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6:00.726"/>
    </inkml:context>
    <inkml:brush xml:id="br0">
      <inkml:brushProperty name="width" value="0.05" units="cm"/>
      <inkml:brushProperty name="height" value="0.05" units="cm"/>
    </inkml:brush>
  </inkml:definitions>
  <inkml:trace contextRef="#ctx0" brushRef="#br0">0 122 144,'0'0'2527,"8"10"-2277,-4 3-178,-1-1-1,1 1 0,-2 0 0,0 1 0,0-1 0,-2 0 1,0 21-1,3 38-2268,-13-133 1578,5 35 907,1 0-1,-1-33 0,5 12 2156,29 53-1543,18 46-953,-38-39 2,1-2-1,0 1 1,1-1-1,0-1 0,1 0 1,0-1-1,0 0 1,1-1-1,16 8 0,-23-14 2,0-1-1,0 0 1,0-1-1,0 0 1,0 0-1,0 0 0,7-1 1,8 0-2,-21-24-4,-2-9 181,-1 1 0,-10-44 0,-2-11 391,12 68-409,3 19-454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3:15.450"/>
    </inkml:context>
    <inkml:brush xml:id="br0">
      <inkml:brushProperty name="width" value="0.05" units="cm"/>
      <inkml:brushProperty name="height" value="0.05" units="cm"/>
    </inkml:brush>
  </inkml:definitions>
  <inkml:trace contextRef="#ctx0" brushRef="#br0">818 11 1185,'0'0'3857,"-1"-2"-3689,1 1-165,0 1 0,0-1 0,0 1 0,-1-1 0,1 1 0,0 0 0,0-1 0,-1 1-1,1-1 1,0 1 0,0 0 0,-1-1 0,1 1 0,0 0 0,-1-1 0,1 1 0,-1 0 0,1 0-1,0-1 1,-1 1 0,1 0 0,-1 0 0,1 0 0,-1 0 0,1 0 0,0-1 0,-1 1-1,1 0 1,-1 0 0,1 0 0,-1 0 0,1 0 0,-1 0 0,0 1 0,-32 2 173,0 2 1,0 2 0,-55 18 0,43-12 31,-47 11 83,-1-3-1,-1-5 1,-120 5 0,136-17-1227,82-10-1004,19-11-365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6:03.198"/>
    </inkml:context>
    <inkml:brush xml:id="br0">
      <inkml:brushProperty name="width" value="0.05" units="cm"/>
      <inkml:brushProperty name="height" value="0.05" units="cm"/>
    </inkml:brush>
  </inkml:definitions>
  <inkml:trace contextRef="#ctx0" brushRef="#br0">29 1 320,'0'0'667,"-5"19"-1078,4-18 417,-1-1 0,1 0-1,0 1 1,0 0 0,-1-1 0,1 1-1,0 0 1,0 0 0,0 0 0,0-1-1,0 1 1,0 0 0,0 1 0,0-1-1,0 0 1,0 0 0,1 0 0,-1 0-1,0 1 1,1-1 0,-1 0 0,1 1-1,-1-1 1,1 0 0,0 1-1,0-1 1,-1 0 0,1 1 0,0-1-1,0 1 1,0-1 0,1 0 0,-1 1-1,0-1 1,0 0 0,1 1 0,-1-1-1,1 0 1,-1 1 0,1-1 0,0 0-1,-1 0 1,1 1 0,0-1-1,0 0 1,0 0 0,0 0 0,0 0-1,0 0 1,0 0 0,0-1 0,2 2-1,63 59 54,-61-60-411</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17T05:58:26.024"/>
    </inkml:context>
    <inkml:brush xml:id="br0">
      <inkml:brushProperty name="width" value="0.05292" units="cm"/>
      <inkml:brushProperty name="height" value="0.05292" units="cm"/>
    </inkml:brush>
  </inkml:definitions>
  <inkml:trace contextRef="#ctx0" brushRef="#br0">10134 11160 7 0,'0'0'25'16,"0"0"0"-16,0 0-20 15,0 0 5-15,0 0 4 16,0 0 3-16,0 0 10 0,0 0-12 15,0 0 14-15,0 0-24 16,0 0 13-16,0 0-15 16,0 0 22-16,0 0-13 15,0 0 5-15,0 0-17 16,7 11-4-16,7 2 3 16,5 6 2-16,0 11-12 15,6 5 11-15,-1 2-4 16,6 4 5-16,1 2-1 15,-5-8 1-15,-1-6 7 16,-6-10 3-16,-2-6-6 16,-7-2-9-16,-4-11 13 15,-4 6-18-15,-2-6-22 16,0 0-17-16,0 0-35 16,0-6-12-16</inkml:trace>
  <inkml:trace contextRef="#ctx0" brushRef="#br0" timeOffset="496.62">10209 11195 19 0,'0'0'30'0,"0"0"6"0,0 0-10 16,0 0 0-16,0 0 10 15,0 0-28-15,23-46-8 16,-1 33 8-16,-1-9-16 15,-5 9 20-15,3 2-11 16,-2 3 16-16,-6 3-3 16,-1-1-14-16,-1 6-2 15,-4-8-2-15,-3 8-18 16,-2 0-5-16,0-5-54 16</inkml:trace>
  <inkml:trace contextRef="#ctx0" brushRef="#br0" timeOffset="5797.9">12808 12521 11 0,'0'0'19'0,"0"0"1"15,0 0-9-15,0 0-6 0,0 0-5 16,0 0 4-16,0 0-8 16,0-3 7-16,0 3-9 15,0 0 9-15,0 0-3 16,0-5 0-16,0 5 1 16,-2 0-1-16,2 0 1 15,-3 0-5-15,3 0 4 16,0 0-4-16,0 0 8 15,0 0 6-15,0 18 17 16,0 7-12-16,0 15-13 16,3-2-2-16,5-3 4 15,0-3-4-15,-3 3 6 16,1-6 2-16,-1 1-15 16,-5-11 14-16,0-3-14 15,0-3 7-15,0-7-3 0,0 5 1 16,0-9-9-16,0-2 5 15,0 0-16-15,0 0 18 16,0 0-11-16,0 0 12 16,0 0-4-16,0 0 7 15,0 0 1-15,0 0 2 16,0 0 0-16,0 0 0 16,0 0-3-16,0 0 4 15,0 0-7-15,0 0 3 16,0 0 0-16,0 0-14 0,0 0-26 15</inkml:trace>
  <inkml:trace contextRef="#ctx0" brushRef="#br0" timeOffset="45321.96">15345 2120 86 0,'0'0'30'16,"0"0"-14"-16,8-105-7 16,-8 70 12-16,0 6 27 15,0-1 6-15,0 11-19 16,-3 8-15-16,1 4-2 15,2 7-4-15,0 0 3 0,0 0-13 16,0 21-1-16,0 14 6 16,5 21 7-16,8 19 7 15,-4 22 4-15,4 16-2 16,-4 17-12-16,-2 11 4 16,2 5 3-16,1-14-19 15,-10-22-2-15,0-34 0 16,0-31-31-16,-5-23-34 15,-9-22-52-15,7-11-36 16,2-30 0-16</inkml:trace>
  <inkml:trace contextRef="#ctx0" brushRef="#br0" timeOffset="45482.07">15510 2478 10 0,'0'0'65'0,"0"0"-17"0,0 0-21 16,0 0 42-16,-94-4-31 15,44 19-1-15,-4-8-12 16,-5 1-17-16,-1-8-8 16,3 0-6-16,0 0-8 15,16 0-61-15,17 0-58 16</inkml:trace>
  <inkml:trace contextRef="#ctx0" brushRef="#br0" timeOffset="46404.87">15435 2561 13 0,'0'0'37'0,"0"0"-13"16,0 0 5-16,0 0 30 0,0 0-11 15,0 0-28-15,0 0-12 16,0 0-8-16,0 2 11 15,0 7 1-15,0-1 2 16,0 0-3-16,0-3-3 16,0 3-7-16,2 0 3 15,1-5 1-15,-3 0-5 16,0-3 8-16,0 0-7 16,0 0-1-16,0 0 0 15,0 0-6-15,0 0 3 16,0 0 3-16,0 0 3 15,0 0 2-15,0 0-5 0,0 0 3 16,0 0-5-16,0 0 2 16,0 0-4-16,0 0 3 15,0 0 1-15,0 0 0 16,0-3 1-16,0 3-1 16,0 0 2-16,0 0-5 15,0 0 1-15,0-6-2 16,0-9-3-16,0-10 5 15,0-7-5-15,0-11-17 16,0-5 12-16,2-6 0 16,4-2 11-16,-1-4 0 15,-2 3 1-15,3 7 2 16,-6 7 10-16,0 13-2 16,0 14-3-16,0 10-5 0,5 6-2 15,0 19 0-15,4 19 19 16,4 21-14-16,-2 22 4 15,0 10 13-15,-3 9-18 16,1-3 7-16,-7-1-8 16,3-15 17-16,-2-11 3 15,-1-19 9-15,2-24-25 16,-4-14-7-16,0-13-4 16,0 0-44-16,0-13 12 15,0-14 24-15,0-8 12 16,0-5 1-16,3 2 0 0,2 5 3 15,0 15-1 1,4 4 6-16,-4 12-6 0,3 2-1 16,0 0 2-16,0 10-4 15,0 14 0-15,4 6-1 16,-7 8 1-16,0-4 0 16,1-1-7-16,-6-9-35 15,0-2-53-15,3-9-89 16</inkml:trace>
  <inkml:trace contextRef="#ctx0" brushRef="#br0" timeOffset="46804.96">15698 2572 30 0,'0'0'19'15,"0"0"-19"-15,0 0 0 16,0 0 10-16,0 0 15 15,25 112-4-15,-20-71-7 0,0-9 9 16,-2-7 9-16,-3-18 2 16,0-7-7-16,0-3-10 15,0-26-8-15,0-17 15 16,0-13-2-16,0-5-11 16,0 4-10-16,8 10 7 15,14 9-8-15,8 15-9 16,-1 9-67-16,1 17 18 15,-5 0-63-15</inkml:trace>
  <inkml:trace contextRef="#ctx0" brushRef="#br0" timeOffset="47506.9">15829 2623 123 0,'0'0'85'16,"0"0"-27"-16,0 0 23 15,0 0 35-15,0 0-21 16,0 0-29-16,48 3-39 16,-23-3-21-16,1 0 6 15,-1 0-7-15,-3 0 5 16,-6 0-7-16,-2 0-6 16,-6 0 3-16,-6-3-3 15,1 3-18-15,-3-3-1 16,0 0-3-16,0 3-6 0,0 0 0 15,0-2-7-15,0-1 12 16,0 0-8-16,0-5 26 16,0-2-2-16,0-4 2 15,0 3-2-15,0 6 2 16,0-4 7-16,0 7-3 16,0-1 4-16,0-2-15 15,0 5 1-15,-8 0-8 16,-6 0 13-16,0 0 1 15,2 14 8-15,-5 7 1 16,1 8 1-16,2 1 4 16,9 3-5-16,-1 2 9 15,6-6-6-15,0-2 13 16,14-3 1-16,5-5 13 16,3-8-5-16,0-9-10 0,4-2-14 15,2 0 0-15,-2-19-4 16,2-5-6-16,-7-6 8 15,1-5-12-15,-8 6 7 16,-3 2 5-16,-6 11-10 16,-5 8 5-16,0 6-19 15,0 2-18-15,-7 0-2 16,-12 2 39-16,-4 11 5 16,4 9-8-16,3 8 5 15,3 2-5-15,4-3 8 16,9 6 8-16,0-3 19 15,17 1 17-15,10-3-3 0,9-12-2 16,-1-7-8-16,0-11-15 16,1 0-16-16,-4-21-33 15,-3-15-21-15,-4-4-3 16,-12 3-5-16,-4 5-20 16,-9 4-39-16</inkml:trace>
  <inkml:trace contextRef="#ctx0" brushRef="#br0" timeOffset="48870.47">16614 2650 29 0,'0'0'25'0,"0"0"13"16,0 0 17-16,0 0 5 15,0 0-29-15,0 0-21 16,2-38-10-16,-2 38-5 0,3 16 5 15,2 8 7 1,1 11 9-16,7 6-9 0,0 4 5 16,-1-2-1-16,0-3 14 15,0-4 10-15,-4-18-8 16,-3-7 5-16,-2-11-21 16,-3 0-11-16,0-3-2 15,0-21-14-15,0-8 9 16,3-9 1-16,-1 9 6 15,-2 3 1-15,6 12 7 16,-3 12 2-16,2 5 9 16,6 0-6-16,3 9-12 15,10 12 6-15,0 8-3 16,4 4-2-16,-4-3 1 16,1-4-3-16,-9-7 7 0,-6-8-4 15,-7-11-3-15,-3 0 6 16,0-6-6-16,0-18-18 15,4-16 17-15,-4-17 0 16,2-7-6-16,3-1-6 16,0 9-12-16,1 8-24 15,5 15-28-15,5 6-12 16,5 14-61-16</inkml:trace>
  <inkml:trace contextRef="#ctx0" brushRef="#br0" timeOffset="49490.07">17260 2545 150 0,'0'0'48'15,"0"0"3"-15,0 0-23 16,0 0 16-16,0 0 5 16,0 0-32-16,21-17-15 15,-23 15-2-15,-21 2 0 16,-6 0-8-16,-13 5 8 15,5 16 0-15,-4 7-2 16,-3 1-3-16,6 6 5 16,6 0 11-16,5 3-11 15,16-1-11-15,11-2 11 16,0-5 11-16,9-6 5 0,10-7 2 16,0-10 5-1,-1-7 1-15,4 0-18 0,-1-16-6 16,2-14-4-16,-4-2 4 15,-5 0 1-15,-4 5-1 16,-5 8 0-16,-1 12 5 16,-2 7-5-16,-2 0-2 15,3 0-29-15,2 13 10 16,3 13 21-16,9 13 3 16,2 0 3-16,-3-4-3 15,3-13-3-15,-3-8-3 16,-3-14 2-16,3 0-19 0,1-17-7 15,5-18-8 1,2-16 32-16,0-5 3 0,-1-3 0 16,-2 8 0-16,-4 13 0 15,-7 14 4-15,-1 10-2 16,-4 9-2-16,1 5 0 16,-4 5-3-16,4 22 3 15,1 16 0-15,2 22 1 16,-2 13 7-16,2 16 2 15,-1 8-9-15,3 6 1 16,-3 2 0-16,-2-5 11 16,-3-17-11-16,-3-20-2 15,0-23-33-15,-6-23-61 16,-5-22-98-16</inkml:trace>
  <inkml:trace contextRef="#ctx0" brushRef="#br0" timeOffset="49674.99">17330 2782 299 0,'0'0'27'0,"0"0"-22"15,0 0 4-15,0 0 47 16,0 0 63-16,0 0-51 16,41 88-22-16,-17-69-38 15,3-3-8-15,3-13-22 16,3-3-19-16,2-6-57 15,6-26-107-15</inkml:trace>
  <inkml:trace contextRef="#ctx0" brushRef="#br0" timeOffset="51069.89">18073 2166 199 0,'0'0'13'0,"0"0"-13"15,45 104 0-15,-35-47 0 16,1 5 32-16,-6 8 1 16,-1 2 18-16,-2 6-14 15,-2 3-11-15,0-3 2 16,3-6 5-16,-1-20-6 15,-2-23-6-15,0-18-8 0,0-11-13 16,0 0-21-16,0-24-50 16,0-20 69-16,0-17-8 15,-5-4-4-15,5 6 9 16,0 16 5-16,0 19-1 16,13 16 6-16,1 8-10 15,8 19 4-15,5 18-2 16,-3 14 6-16,6 9-6 15,0-4 6-15,1-8 3 16,-8-10-3-16,1-11-3 16,-1-14-15-16,1-7-42 15,4-6-29-15,-2-8 9 16,4-16 53-16,3-6 12 16,-4-5 12-16,-1 0 4 0,0 3 17 15,-5-1 36-15,-1 9-13 16,-8 3 16-16,-3 8-29 15,-6 4-3-15,-2 7-23 16,-3 2-5-16,0 0-2 16,-8 0-16-16,-17 0 18 15,-8 15 10-15,-2 7-10 16,-5 2-6-16,2 6-3 16,0 2 2-16,8-2 1 15,11 2 0-15,8-5 6 16,11 0 2-16,0-3 9 15,18-3 14-15,13-4-7 0,-1-9 10 16,-1-8-16-16,-1 0 3 16,-5-19-9-16,5-8-6 15,-6-8-4-15,-6-2 2 16,-2-4 0-16,-9 6-2 16,1 11 3-16,-6 5-3 15,0 6-7-15,0 4-14 16,0 9 6-16,0 0-13 15,0 6 32-15,0 16 7 16,0 10 6-16,5 5 6 16,9 1-13-16,-1 0 5 15,3-9-6-15,-5-7 4 16,1-9-5-16,-7-7-8 16,-5-6 4-16,2 0-19 0,1-19-14 15,-3-16 15-15,0-8-31 16,0-3-12-16,0 3 1 15,0 8-20-15,0 11 22 16</inkml:trace>
  <inkml:trace contextRef="#ctx0" brushRef="#br0" timeOffset="51602.5">18794 2867 36 0,'0'0'45'0,"0"0"5"16,0 0 7-16,0 0 2 15,26 78-13-15,-23-78-3 0,-3 0-30 16,0-13-13-16,0-17-12 16,0-12-5-16,0-10-8 15,0 1-6-15,0 8 6 16,0 13-3-16,0 15 14 16,0 9 2-16,0 6 11 15,0 0-13-15,0 16 6 16,9 9-4-16,5 4 12 15,-2 6 0-15,7-6 4 16,-2-5 5-16,-4-5 7 16,4-8 2-16,-1-6-9 15,6-5-2-15,3 0-3 16,-1 0 3-16,3-5 6 0,2-14 1 16,2 1 1-1,-1-4 19-15,-4-2-2 0,-3 5-18 16,-10 3 19-16,-7 11-22 15,-4 2-6-15,-2 3-5 16,0 0-14-16,-5 0-14 16,-15 13 28-16,-6 6 4 15,-10 6-1-15,4-1 0 16,1-3 2-16,2 1-7 16,7-4 7-16,9 4 3 15,4-3-8-15,9 2 28 16,0-2 8-16,17 3-9 0,7-9-12 15,-2-5-15-15,2-8-9 16,-5-8-38-16,0-24-27 16,-8-25-12-16,-6-16-47 15</inkml:trace>
  <inkml:trace contextRef="#ctx0" brushRef="#br0" timeOffset="51774.01">19003 2351 81 0,'0'0'37'16,"40"132"7"-16,-16-59-17 15,2 5-4-15,0-6 25 0,-1-7 16 16,-1-15-57 0,-8-15-7-16,-4-16-48 0,-2-19-53 15,4 0-56-15</inkml:trace>
  <inkml:trace contextRef="#ctx0" brushRef="#br0" timeOffset="52074">19418 2513 74 0,'0'0'90'15,"0"0"12"-15,0 0-44 16,0 0 7-16,0 0-25 16,0 0-24-16,25-49-13 15,-47 70 32-15,0 7-31 16,3 1 11-16,2 6-14 15,7 0-1-15,8 0 8 0,2 0 5 16,0 2-12-16,0-2 9 16,7-7-1-16,1-7-6 15,-2-10 4-15,-3-9-7 16,-1-2 11-16,-2 0-7 16,0 0-4-16,-5 0-7 15,-14 0 3-15,-8 0-2 16,-4-2 6-16,0-9-5 15,-4-6-28-15,4-4-16 16,1-6-57-16,11-5-27 16</inkml:trace>
  <inkml:trace contextRef="#ctx0" brushRef="#br0" timeOffset="52869.89">19307 2088 138 0,'0'0'73'0,"0"0"-60"15,0 0-11-15,27 121 26 16,-19-68 1-16,1 12 8 16,3 10-13-16,0 6 2 15,2 5-8-15,2 0 8 16,0-8-18-16,1-11 15 15,-5-24 1-15,-3-19-12 16,-6-21-12-16,-1-3-7 0,1-32-22 16,-3-20 29-16,8-9 3 15,0-6 1-15,3 10-4 16,-3 19 3-16,-2 17 0 16,-1 13 6-16,-2 8-3 15,-1 0-5-15,5 16 14 16,0 14-3-16,4 16-10 15,0 2 6-15,2 0-7 16,4-5-2-16,-3-13-7 16,-4-9-22-16,4-10-26 15,2-11-10-15,5 0-11 16,10-19-67-16,-1-10 75 16,3-3 57-16,-7-4 12 0,4 4 18 15,-3 0 18-15,-5 8 10 16,-3 2 8-16,-9 9-12 15,-3 7-16-15,-5 4 10 16,-2 2-22-16,0 0-14 16,-2 0-17-16,-21 18 17 15,-6 1 28-15,-1 8-24 16,-3 0-3-16,0 3 2 16,1-3 2-16,8-1-4 15,5 2 2-15,14-4-3 16,5 0 15-16,0-3 4 15,10-8 1-15,6-2-6 0,6-11 6 16,0 0-18-16,2-19-2 16,0-16-17-16,1-4 14 15,-6-2 3-15,-2 8 2 16,-4 15 3-16,-5 10-2 16,-6 8 1-16,-2 0-4 15,3 0-23-15,-3 22 19 16,4 4 5-16,-2 15-5 15,3-2 4-15,0-6-2 16,2-9 1-16,-2-16-10 16,-5-8 1-16,0 0-39 15,2-29-37-15,1-22-1 16,-1-14-14-16</inkml:trace>
  <inkml:trace contextRef="#ctx0" brushRef="#br0" timeOffset="53042.25">19923 2181 13 0,'0'0'17'16,"0"0"37"-16,0 0-8 16,16 113-4-16,-5-40 15 15,3 8-18-15,3 8-11 16,-1 2-16-16,0 0 25 16,-1-2-30-16,-1-16 4 15,-5-22-11-15,-6-27-23 16,-3-21-55-16,0-6-61 0</inkml:trace>
  <inkml:trace contextRef="#ctx0" brushRef="#br0" timeOffset="53535.95">20051 2510 25 0,'0'0'149'0,"0"0"-50"16,0 0-59-16,0 0 0 15,0 0-19-15,0 0 18 16,10 83-2-16,-10-67-20 15,-2-5 2-15,-1-1-18 16,1 1 6-16,-1-2 14 16,3-4 3-16,0 0-8 15,0-5-3-15,0 9 18 16,3-2-12-16,11 4-5 16,-2 0-10-16,4-5 1 0,3-4-5 15,4 3-11-15,1-2-2 16,-3 0 0-16,5-1 6 15,-5-2-15-15,0 0 19 16,-2 0-10-16,4-5-2 16,-7-5-7-16,-3-7-1 15,-2-1-3-15,-3-4 13 16,-4 1-17-16,-2-4-23 16,-2 9 26-16,0 5-24 15,0 9 2-15,-11 2-7 16,-6 0 25-16,1 0-2 15,0 8 29-15,2 10 4 0,6 7 9 16,6 7 3-16,2 17 20 16,5 4-5-16,23 6 6 15,7-5 2-15,5-8-2 16,-2-14 5-16,-3-16-26 16,-5-13-12-16,-8-3-27 15,-3-27-119-15,-3-16-38 16</inkml:trace>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13T06:26:49.550"/>
    </inkml:context>
    <inkml:brush xml:id="br0">
      <inkml:brushProperty name="width" value="0.05292" units="cm"/>
      <inkml:brushProperty name="height" value="0.05292" units="cm"/>
      <inkml:brushProperty name="color" value="#FF0000"/>
    </inkml:brush>
  </inkml:definitions>
  <inkml:trace contextRef="#ctx0" brushRef="#br0">17080 1181 137 0,'0'0'67'16,"0"0"-29"-16,-27-93 7 15,18 68 10-15,2 6-14 16,4 6 4-16,1 7-14 0,2 4 3 15,0 2-24 1,0 0 16-16,0 15-15 0,0 24 4 16,0 14-3-16,0 20-2 15,0 7-7-15,0 7 4 16,0 2-5-16,5-7-2 16,-3-6-8-16,-2-17-10 15,0-21-38-15,0-20-70 16,-14-18-67-16</inkml:trace>
  <inkml:trace contextRef="#ctx0" brushRef="#br0" timeOffset="329.17">16784 1240 72 0,'0'0'104'16,"0"0"-33"-16,0 0 8 15,0 0-5-15,0 0-7 16,0 0-31-16,18-80-27 16,10 64-6-16,7 2 4 15,10 1-8-15,9 2 8 16,2 0-14-16,7-2-1 16,-6 8 7-16,-12 2-11 15,-3 3 4-15,-16 3-12 16,-9 15-2-16,-8 7 20 15,-9 6 4-15,-3-1 7 0,-25 3-7 16,-7-7 7-16,-8-7-3 16,-1-10-6-16,-5-9-1 15,9 0-9-15,5-14-12 16,9-2-65-16,16-3-58 16</inkml:trace>
  <inkml:trace contextRef="#ctx0" brushRef="#br0" timeOffset="877.15">17056 1262 103 0,'0'0'44'15,"0"0"29"-15,0 0 12 16,0 0-21-16,0 0-17 16,0 0-27-16,49 19-7 15,-20 16-8-15,10 10-5 16,-4 14 8-16,5 6 4 0,-2-3-4 16,-3-5-5-16,-7-12-6 15,-9-15-19-15,-9-22-49 16,-6-8-76-16,-4-27-95 15</inkml:trace>
  <inkml:trace contextRef="#ctx0" brushRef="#br0" timeOffset="3403.28">17528 1297 3 0,'0'0'50'16,"0"0"-5"-16,0 0-11 16,0 0 6-16,0 0-1 15,0 0 11-15,0-92-35 16,0 63 34-16,-2-1-22 15,-4 6 15-15,3 8-15 0,3 11-5 16,0 5-3-16,0 0 10 16,0 0 1-16,0 5-25 15,9 22-5-15,2 16 1 16,4 10-8-16,-4 15 14 16,-2 7-6-16,-1 9 0 15,-3 1 6-15,4-4-7 16,-4-14 9-16,-3-13-19 15,-2-19-38-15,0-21-38 16,0-14-83-16,0-14-9 16</inkml:trace>
  <inkml:trace contextRef="#ctx0" brushRef="#br0" timeOffset="3666.01">17686 1179 100 0,'0'0'80'15,"0"0"-21"-15,0 0-9 16,0 0 20-16,0 0-29 16,30 91 7-16,-20-32-15 15,-1 11-32-15,4 5 28 0,-2 3-26 16,2-8 4-16,-4-16-7 15,-1-16-2 1,-6-22-42-16,-2-11-59 0,0-5-61 16,-5-29 66-16</inkml:trace>
  <inkml:trace contextRef="#ctx0" brushRef="#br0" timeOffset="3987.27">17669 1227 50 0,'0'0'93'16,"0"0"-24"-16,0 0-26 16,0 0 19-16,0 0-22 15,0 0 13-15,-2-46 0 16,2 33-13-16,7 2-11 0,16-2-29 16,10 5 0-16,4-1 12 15,13 4-25-15,1 5 24 16,0 0-22-16,-5 0 8 15,-6 16 3-15,-14 8-10 16,-16 9-8 0,-10 12 12-16,-8 7 6 0,-25 4 12 15,-12-8-4-15,-7-13-16 16,-6-7 13-16,4-18-10 16,5-7-15-16,11-3-50 15,12-9-76-15,7-15-90 16</inkml:trace>
  <inkml:trace contextRef="#ctx0" brushRef="#br0" timeOffset="6171.49">19154 1523 12 0,'0'0'41'0,"0"0"30"16,0 0-13-16,0 0-14 15,0 0-33-15,0 0 15 16,49 8-6-16,-49-8-20 16,0 2 0-16,-30 2 0 15,-15 3 25-15,-18-1-6 16,-18-1 16-16,-9-2-15 0,-10 0 24 16,4-3-25-16,4 0 21 15,13 0-31-15,15 0-8 16,15 0-2-16,16 0 1 15,16 0-1-15,12 0-38 16,5 0-6-16,13-3 4 16,24-5-77-16,8-3-109 15</inkml:trace>
  <inkml:trace contextRef="#ctx0" brushRef="#br0" timeOffset="6866.1">19142 1528 17 0,'0'0'33'16,"0"0"-3"-16,0 0-3 16,0 0-5-16,0 0 15 15,0 0-12-15,42 0 7 16,-42 0-12-16,0 0-20 16,0 0-2-16,0-11 2 15,-13-4 9-15,-4-2-4 0,-2-5 26 16,-2 4-11-1,-3-1 5-15,-1 3 4 16,3 2-14-16,4 3 2 0,4 7-17 16,2 1 29-16,7 0-20 15,5 0 19-15,0 3-24 16,0 0 33-16,0 0-11 16,0 0-5-16,0 0-8 15,9 0-11-15,7 0-4 16,6 9-3-16,4-5 5 15,5 7-20-15,-4 0 20 16,2 2-25-16,-4 1 17 16,-6 2-15-16,-9 3 0 15,-3 5 18-15,-7 6 5 16,0 10 11-16,-9 1-6 0,-13 4-6 16,-1-5 1-16,-3-2-15 15,2 0-83-15,3-8-60 16</inkml:trace>
  <inkml:trace contextRef="#ctx0" brushRef="#br0" timeOffset="12252.18">19866 945 99 0,'0'0'52'0,"0"0"2"16,0 0-15-16,0 0-12 16,0 0 16-16,0 0-40 15,0 0 3-15,30 86-1 0,-25-29-8 16,0 10 3-16,4 7-12 16,-4 10 7-16,4-1 5 15,1 4 3-15,1-9 11 16,3-11-14-16,-6-16 6 15,1-19 3-15,-4-19-7 16,-3-13-4-16,-2-2-7 16,0-33-11-16,5-13 13 15,-1-9 14-15,1 3-13 16,3 11 13-16,3 8-7 16,3 11 3-16,-4 11-3 15,1 7 5-15,1 6-1 16,-5 0-4-16,2 11-10 0,3 13 2 15,2 11 7 1,0 0-8-16,0 0 8 0,-4-3 0 16,4-2-4-16,0-6 5 15,-3-5-2-15,-1-8 2 16,2-9-6-16,-5-2-26 16,4-5 26-16,0-14-40 15,0 0 43-15,0 3 3 16,-3 5 5-16,-6 6-1 15,1 2 5-15,-3 3 11 16,4 0-8-16,-2 3-6 16,6 13 2-16,3 3 11 15,3 5-16-15,2-5 0 16,3 0 7-16,3-3 2 0,5-5-12 16,0-8 4-16,3-3-19 15,3-11 7-15,-1-11 2 16,-5-10-1-16,-3 5-3 15,-10 3 5-15,-12-3 5 16,-2 3 8-16,-2 0-5 16,-25 0 13-16,-11 5-5 15,-11 8 14-15,-11 8-22 16,1 3 16-16,7 8-16 16,12 11-3-16,15 0-1 15,11 3-25-15,14-1-1 16,0-5-9-16,30-5-16 0,14-11-73 15</inkml:trace>
  <inkml:trace contextRef="#ctx0" brushRef="#br0" timeOffset="12436.28">20634 1385 35 0,'0'0'78'0,"0"0"-11"16,0 0-25-16,0 0-15 15,0 0-26-15,26 84 42 16,-19-16-25-16,2 23-4 15,-2 16-8-15,5 6-1 16,0 5-10-16,2-5-14 16,-2-18 1-16,-7-20-28 15,-5-26-21-15,0-34-83 0</inkml:trace>
  <inkml:trace contextRef="#ctx0" brushRef="#br0" timeOffset="12686.27">20641 1741 3 0,'0'0'52'16,"-4"-132"-16"-16,4 94-2 16,16 8-9-16,12 12 18 15,5 4 7-15,7 9 16 16,7 5-51-16,2 0 17 16,-4 0-17-16,-5 11 10 15,-9 5-11-15,-18 8-9 0,-13 8 21 16,-5 9-25-1,-27 2 12-15,-17-8-7 0,-8-14-12 16,-4-21-13-16,2 0-2 16,5-29-30-16,16-15-45 15,18-4-113-15</inkml:trace>
  <inkml:trace contextRef="#ctx0" brushRef="#br0" timeOffset="13487.25">21303 1474 100 0,'0'0'144'15,"0"0"-55"-15,0 0-53 16,0 0 23-16,0 0-2 16,0 0-31-16,0 0-26 15,71-8 0-15,-71 8-2 16,-9 19 17-16,-10 11-11 16,-2 7-3-16,-1 6 10 15,2-2-6-15,10-1-4 16,4 3 0-16,6 0 1 15,0-8 12-15,0-5-11 16,11-12 0-16,8-15 2 16,6-3-10-16,2-8-29 15,8-19 8-15,-5-13 8 0,0-3 15 16,-6 6 0 0,-5 4 1-16,-5 12-2 0,-6 12-2 15,-2 4 1-15,-6 5-9 16,0 0 12-16,0 0-24 15,0 0 9-15,0 8 8 16,0 11 9-16,0 13 28 16,0 8-16-16,16 3 16 15,6 3-28-15,4-5 21 16,7-7-21-16,2-10 16 16,0-10-15-16,1-8-2 15,3-6-4-15,1-11-14 16,-5-19 18-16,-2-10-13 0,-12-1 4 15,-9-4 9-15,-12 4-2 16,0 10-7-16,-25 6 8 16,-13 9-6-16,-14 5 8 15,-7 9 1-15,-7 2 2 16,6 0-6-16,10 0-3 16,8 2 6-16,16 4-82 15,9-4-27-15,17 1-92 16</inkml:trace>
  <inkml:trace contextRef="#ctx0" brushRef="#br0" timeOffset="13885.7">21875 1318 201 0,'0'0'27'15,"0"0"-27"-15,0 0-11 16,0 0 11-16,4 100 20 16,3-49 18-16,7 8-30 15,5 6 5-15,0-4-11 16,3-1-2-16,-4-12-15 16,1-15 8-16,-2-18 6 15,-3-15-3-15,-3-2-1 16,1-41-66-16,9-8 71 0,-11-11 5 15,1 0 23-15,-3 11-11 16,-6 5 14-16,4 12-3 16,-6 9-2-16,0 11 2 15,3 12-16-15,-3 2 13 16,2 0-24-16,1 13 23 16,6 17-24-16,1 11-3 15,1 9-19-15,6 7-21 16,-6-3 11-16,-1-3-59 15,-1-11-7-15</inkml:trace>
  <inkml:trace contextRef="#ctx0" brushRef="#br0" timeOffset="14235.53">22234 1526 13 0,'0'0'85'0,"0"0"9"0,0 0-30 15,0 0 3-15,0 0-32 16,0 0 4-16,30-35-39 15,-27 53-2-15,-1 12-3 16,1 5 5-16,2 6 0 16,1-2 7-16,-1 2-16 15,0-9 18-15,-1-10-4 16,-1-17 0-16,-1-5-10 16,1-24-28-16,2-19 10 15,1-11 23-15,4 6 0 0,1 2 20 16,-1 14-12-1,-1 13 15-15,-4 8-20 16,-2 8 14-16,1 3-7 0,1 0 15 16,0 11-11-16,9 19-14 15,2 7-12-15,0 9-3 16,3-5 3-16,-5-9-46 16,-6-14 16-16,-6-14-54 15,1-4 33-15,-3-28-19 16</inkml:trace>
  <inkml:trace contextRef="#ctx0" brushRef="#br0" timeOffset="14419.07">22473 1203 42 0,'0'0'43'0,"0"0"8"16,0 0 1-16,0 0 43 0,0 0-27 16,0 0-67-16,41 67 21 15,-25 3 8-15,3 14-17 16,5 7-11-16,1 14 11 15,-1-6-13-15,-3-12-22 16,-7-26-42-16,-5-31-69 16,-9-28-80-16</inkml:trace>
  <inkml:trace contextRef="#ctx0" brushRef="#br0" timeOffset="14557.4">22712 1537 78 0,'0'0'136'16,"0"0"-37"-16,0 0-20 15,0 0-61-15,0 0 21 0,0 0-21 16,-104-49 0-16,48 49-18 16,-15 8-22-16,-5-8-98 15,-3 0-223-15</inkml:trace>
  <inkml:trace contextRef="#ctx0" brushRef="#br0" timeOffset="100185.29">16694 2411 7 0,'0'0'11'16,"38"91"32"-16,-13-51 3 15,-1-5-3-15,6-8-2 16,-2-11-2-16,1-10 4 15,-1-6-31-15,-2-9 20 16,4-15-25-16,1-17-11 16,-5-4 24-16,-1-9-22 15,-6 1 7-15,-9 4-1 16,-10 6-4-16,0 5 16 16,0 9-13-16,-16 4 0 0,-8 4 4 15,-3 5-4-15,-8 3-3 16,-6 2 0-16,-5 3 0 15,2 5-2-15,1 3 9 16,8 0-16-16,10 0-3 16,6 0-18-16,11 3-58 15,2 2-39-15</inkml:trace>
  <inkml:trace contextRef="#ctx0" brushRef="#br0" timeOffset="100736.95">16823 2109 64 0,'0'0'9'15,"0"0"6"-15,0 0 15 16,0 0 11-16,0 0-41 15,0 0-2-15,-14 3-13 16,-3 13 15-16,-1 3 5 16,1 8-5-16,-2 5 0 0,8 0 10 15,3 6-11-15,8-1 4 16,0 7-6-16,8-7 6 16,13-7-3-16,10-4 0 15,1-9-22-15,6-12-17 16</inkml:trace>
  <inkml:trace contextRef="#ctx0" brushRef="#br0" timeOffset="101119">17227 2128 31 0,'0'0'92'16,"0"0"-48"-16,0 0-5 0,0 0 31 15,0 0-16-15,0 0-52 16,5-8-2-16,-5 16 6 16,-14 6-5-16,2 7 10 15,-2 3 14-15,5 9-25 16,4-4 16-16,5 3-12 16,0-2 8-16,0 2 0 15,11-3-2-15,2-4-16 16,1-7 6-16,2 2 0 15,-5-5-21-15,-3-6 21 16,-3-4-19-16,-5-2 11 16,0-3 8-16,-3 2-16 15,-15-2 15-15,-11 0 2 0,-13 0-2 16,-1 0 11-16,5-8-25 16,8 0 15-16,16 0-6 15,7 0-77-15,7-5-31 16,2-9-6-16</inkml:trace>
  <inkml:trace contextRef="#ctx0" brushRef="#br0" timeOffset="101290.36">17308 2214 73 0,'0'0'45'0,"0"0"-13"0,0 0-23 16,0 0 39-1,0 0-27-15,70 121-7 0,-59-59-11 16,3 13 20-16,-2 9-20 15,3-4-1-15,-4-10-2 16,-6-16-30-16,1-22-24 16,-6-18-85-16</inkml:trace>
  <inkml:trace contextRef="#ctx0" brushRef="#br0" timeOffset="101553.77">17284 2222 66 0,'0'0'64'16,"0"0"-45"-16,0 0 24 16,0 0-22-16,0 0-4 0,111-51-10 15,-67 70 1-15,-2 0-5 16,0 5 23-16,-9 0-26 16,-9 0 31-16,-10 6-24 15,-12-4 2-15,-2 7 9 16,-5-1-17-16,-20-2 10 15,-4-6-7-15,-8-6-7 16,6-7 3-16,-4-5 0 16,9-6-59-16,7 0-36 15,12-2-60-15</inkml:trace>
  <inkml:trace contextRef="#ctx0" brushRef="#br0" timeOffset="101866.23">17655 2171 0 0,'0'0'51'0,"0"0"17"15,0 0-19-15,0 0 13 16,0 0-35-16,0 0-7 0,25 110 5 16,-14-48-6-1,0 8 15-15,3 10-18 0,2 4-2 16,0-9-7-16,-5-13-7 16,-3-19 0-16,-8-21-48 15,0-22-73-15,0-8 3 16</inkml:trace>
  <inkml:trace contextRef="#ctx0" brushRef="#br0" timeOffset="102078.5">17876 2216 81 0,'0'0'50'0,"0"0"-32"0,0 0-16 16,0 0-2-16,0 0 46 15,0 0 27-15,-82 0-45 16,47 0-5-16,2 4-17 16,4-2-2-16,4 6-8 15,8 0-23-15,7 3-15 16,4 5-66-16,6 2-22 16</inkml:trace>
  <inkml:trace contextRef="#ctx0" brushRef="#br0" timeOffset="102266.23">17868 2359 42 0,'0'0'92'0,"0"0"-23"0,0 0 14 15,0 0-49-15,0 0-17 16,0 0-12-16,-51 11-5 16,11-3 15-16,3-3-9 15,1 1-6-15,10-4-4 16,3-2-29-16,7 0-19 15,11 0-109-15</inkml:trace>
  <inkml:trace contextRef="#ctx0" brushRef="#br0" timeOffset="103076.99">18807 2510 14 0,'0'0'40'16,"0"0"-35"-16,0 0-5 15,0 0 16-15,0 0 22 0,-95 8-37 16,51-3 32-16,1-2-8 15,-8-3 2-15,-1 0 6 16,0 0-13-16,3 0-6 16,9 2-1-16,7-2 1 15,9 0-12-15,1 3-1 16,11 0 8-16,-2-3-6 16,3 3-2-16,6-1 4 15,-4-2-5-15,6 0 4 16,1 0-7-16,-3 0 11 15,2 0-13-15,3 0 14 16,-2 0-12-16,2 0 7 16,0 0-1-16,0 0-3 0,0 0 0 15,0 0 1-15,0 0 0 16,-7 0 15-16,7 0-14 16,-2 0 18-16,2 0-17 15,-3 0 11-15,1 0-6 16,2 0 6-16,0 0 5 15,0 0-9-15,0 0 5 16,0 0-10-16,0 0-5 16,0 0 8-16,0 3-16 15,0-3 1-15,0 0-19 16,0 0-73-16,0 0-72 16</inkml:trace>
  <inkml:trace contextRef="#ctx0" brushRef="#br0" timeOffset="104117.73">18834 2502 28 0,'0'0'36'0,"0"0"7"15,0 0-15-15,-68-97 17 16,52 75-28-16,0 0 11 15,2 9-9-15,1 5-2 16,4 3-17-16,4 5 1 16,5 0 0-16,0 0 5 15,0 0 17-15,0 0-3 16,0 0 13-16,10 8-23 16,4 8-2-16,5 0-7 15,6 3-2-15,4 0-3 16,-1 0-13-16,0-3 11 15,-2 0-5-15,-4 0 4 16,0 0 8-16,-5-5-11 16,-5 0 13-16,-6-1-6 15,-6 7-1-15,0 4-3 0,-2 6 4 16,-14 8 3-16,-10 0 6 16,5-3-6-16,-7-5-35 15,4-6-67-15,3-4-30 16</inkml:trace>
  <inkml:trace contextRef="#ctx0" brushRef="#br0" timeOffset="110469.65">19624 2246 3 0,'0'0'17'0,"0"0"-6"16,0 0 43-1,0 0-17-15,0 0-2 0,0 0-24 16,0 0 7-16,0-2 0 16,0 2-2-16,0 0 18 15,0 0-7-15,0 0 6 16,0-6-33-16,3-2 26 15,0 0-14-15,0 2 13 16,-3 1-12-16,2 5 4 16,-2 0-17-16,0 0 1 15,0 14-3-15,0 20-7 16,0 18 6-16,0 18 6 16,0 10-6-16,5-2 10 15,2-2-11-15,-2-17 4 0,-3-16 0 16,1-17-8-16,-3-15 8 15,0-8-1-15,2-3 2 16,-2 0-2-16,7-19-11 16,3-5 5-16,6-11 6 15,6 3-1-15,3 0-7 16,7 2 12-16,1 6-14 16,5 2 4-16,-3 9 3 15,-2 7-2-15,-4 1 4 16,-4 5-13-16,-6 0 15 15,-9 19 0-15,-4 3-10 16,-6 2 10-16,-2 5 0 16,-23-8 3-16,-10 1 1 0,-11-3 11 15,-5-8-11 1,-5-3-8-16,11-8 4 0,3 0-10 16,11 0-75-16,12 0-67 15</inkml:trace>
  <inkml:trace contextRef="#ctx0" brushRef="#br0" timeOffset="111550.26">20154 2585 168 0,'0'0'54'0,"0"0"-22"16,0 0-32-16,0 0-2 16,0 0-37-16,0 0 39 15,-49 3 3-15,17 10 1 16,-9 1 1-16,0-1-4 16,3 6-1-16,5 3 0 15,9 2-3-15,8 8-3 16,13-3-5-16,3 3 11 15,0-2 1-15,8-11 16 16,8-3-4-16,3-13 6 0,3-3-11 16,0 0-4-16,0-16-4 15,-3-14-1-15,-1 1 1 16,-1-7 7-16,2 4 1 16,-5 5 9-16,-3 6-11 15,-1 10-5-15,-4 3 31 16,-3 8-31-16,-1 0 0 15,1 0 10-15,-1 0-5 16,3 16-4-16,4 6-2 16,3 7 3-16,-2 1 0 15,1-3 2-15,-1-6-1 16,-1-7-2-16,-4-7 6 16,-3-7 0-16,-2 0-3 15,4-2-5-15,-1-17-35 0,-1-2 28 16,1-4-8-1,-1 1 15-15,3 9 0 0,-5 1 6 16,4 3-12-16,-4 6 12 16,3 5-9-16,-1 0 4 15,-2 0-2-15,3 0-5 16,-1 0 6-16,1 2 3 16,5 15 4-16,0 1-1 15,1-1-3-15,-4-2 4 16,0-6-1-16,-1-7-4 15,-2-2-2-15,-2 0 0 16,0-16-24-16,0-8 13 16,0-8 11-16,3 2 3 0,-3 4 2 15,5 1-2-15,-3 12-3 16,5 5 2-16,-5 8 2 16,3 0-4-16,0 0-14 15,7 5 11-15,1 8 6 16,6 4-2-16,-2 2 5 15,4-3-2-15,0-3-2 16,2-7 3-16,1-1-5 16,-2-3 8-16,3-2-3 15,-4 0-1-15,3 0-6 16,-1 0 5-16,-4-7-6 16,-7-2 10-16,-3-1-21 0,-4 4 14 15,-2 3 0-15,-3 1-14 16,0 2-13-16,-10 0 23 15,-9 0-9-15,-4 0 13 16,-3 11 0-16,0 2 0 16,2 3 1-16,3 0 9 15,2 0-9-15,5 1 11 16,3-4 4-16,11 0-12 16,0 6 20-16,0 0-8 15,23 3 9-15,-2-6-19 16,0-6-6-16,1-4 0 15,0-6-1-15,-6-14-29 16,-3-18-57-16,-4-14 5 16,-9-10-27-16,0-12 1 15</inkml:trace>
  <inkml:trace contextRef="#ctx0" brushRef="#br0" timeOffset="111708.92">20442 2142 53 0,'0'0'103'15,"0"0"-61"-15,0 0-26 16,21 107-6-16,-5-34 27 16,1 12-18-16,5 10-11 15,0 1 5-15,-3-1-10 16,-3-17-6-16,-8-17-54 0,-2-20-113 16</inkml:trace>
  <inkml:trace contextRef="#ctx0" brushRef="#br0" timeOffset="112299.24">20637 2566 13 0,'0'0'13'0,"0"0"25"16,0 0-14-16,0 0 13 16,0 0 22-16,0 0 5 15,33-38-56-15,-31 52-2 16,4 7 3-16,-1 14-10 15,3-3 2-15,3 3 8 16,1-2 12-16,-5-12-20 16,-2-7 6-16,2-9 2 0,-7-5-3 15,0 0-4-15,2 0-2 16,1-19-3-16,2-2 3 16,1-1 0-16,-1 1 7 15,4 7-6-15,-2 3 2 16,1 7 2-16,-2 4 8 15,2 0-26-15,1 0 26 16,1 4-18-16,1 16 9 16,5 6-5-16,1 4 1 15,-1 2 0-15,-2-8 0 16,-1-4 7-16,-5-13 2 16,-5-4-7-16,2-3 6 0,1-8-8 15,-1-11-25 1,0-5 14-16,7-3 11 0,-2 8 7 15,1 3-3-15,0 6 3 16,0-1-3-16,-3 3-3 16,2 2 8-16,-3 3-13 15,-2 3 11-15,-3 0-8 16,-2 0 1-16,3 0 0 16,3 14 0-16,-1 10 9 15,3 8-15-15,3 4 17 16,0-1-14-16,-1 2 8 15,-1-5-1-15,-1-2-4 16,-2-9-4-16,-1-7-22 0,-2-12-57 16,-1-2-18-1,1-13-66-15</inkml:trace>
  <inkml:trace contextRef="#ctx0" brushRef="#br0" timeOffset="112661.23">21080 2515 235 0,'0'0'82'16,"0"0"-63"-16,0 0-8 15,0 0-1-15,0 0-20 16,0 0 8-16,19-16-73 16,-19 16-76-16</inkml:trace>
  <inkml:trace contextRef="#ctx0" brushRef="#br0" timeOffset="113410.31">21384 2660 10 0,'0'0'32'16,"0"0"14"-16,0 0-17 0,0 0 27 16,0 0-31-16,0 0-13 15,14-10-12-15,-14 10-7 16,0 0-17-16,0 0-5 15,-9 0 29-15,-6 8 9 16,-5 3 8-16,1 2-17 16,-3 3 22-16,1-3-21 15,5 4 18-15,2 2-15 16,9-1-1-16,5 3 27 16,0 1-5-16,0 2 1 15,16-5-17-15,0-6 10 16,3-7-14-16,0-6-4 15,3 0-1-15,-1-10-22 16,-5-18-54-16,3-4-29 16,-10-19-8-16</inkml:trace>
  <inkml:trace contextRef="#ctx0" brushRef="#br0" timeOffset="113599.98">21341 2246 24 0,'0'0'58'15,"0"0"8"-15,0 0-40 16,0 0 4-16,29 115-2 16,-13-52-2-16,3 9-9 15,6 4-9-15,2 2 3 16,-4-9-9-16,-7-17-4 16,-6-20-56-16,-4-25-46 0</inkml:trace>
  <inkml:trace contextRef="#ctx0" brushRef="#br0" timeOffset="113792.78">21466 2174 45 0,'0'0'92'16,"0"0"-40"-16,0 0-23 16,0 0-8-16,43 81-15 15,-25-20 4-15,5 17-5 16,-1 11 14-16,1 5-9 15,0-2 6-15,-4-12-15 16,-6-23-2-16,-7-20-41 16,-4-26-78-16,-2-11-9 15</inkml:trace>
  <inkml:trace contextRef="#ctx0" brushRef="#br0" timeOffset="113980.23">21682 2518 51 0,'0'0'74'16,"0"0"-57"-16,0 0-14 16,0 0 5-16,0 0 15 15,0 0 15-15,-113 2-8 16,71 1-13-16,2-3-11 0,7 0-12 16,4-5-4-1,9-17-33-15,8-7-108 0</inkml:trace>
  <inkml:trace contextRef="#ctx0" brushRef="#br0" timeOffset="114318.37">21579 1980 49 0,'0'0'184'0,"35"89"-184"15,-18-16-4-15,5 7 4 16,-3 6 2-16,5 6 25 15,4 7-14-15,-4 3 35 16,-5-13-33-16,-3-17-4 16,-11-28-11-16,-1-20 2 0,-4-22-6 15,0-2-12 1,0-24-11-16,0-16 23 0,0-9-11 16,0-1 21-16,0 7-11 15,0 13 10-15,0 14 6 16,5 13 16-16,-2 3-6 15,8 8 11-15,1 22-31 16,9 13 14-16,0 16-9 16,5 10-12-16,2 1-1 15,-6-5-11-15,-6-14-51 16,-2-18-51-16</inkml:trace>
  <inkml:trace contextRef="#ctx0" brushRef="#br0" timeOffset="118467.87">21441 2765 0 0,'0'0'24'16,"0"0"-16"-16,0 0 13 16,0 0-10-16,0 0 7 15,0 0-2-15,0 0-9 16,13 0 1-16,-10 0-3 15,3 0 12-15,-6 0-11 16,3 0 20-16,-1 0-26 16,1 0 0-16,-1 0 5 15,5 0 1-15,-5 0 5 0,1 0-9 16,-3 0-4-16,2 0 11 16,-2 0-8-16,0 0-1 15,0 0 6-15,0 0-5 16,0 0-2-16,0 0-6 15,0 11 7-15,-11 2 5 16,-2 6 3-16,-1 3 11 16,-2-1-12-16,2-2-7 15,-2-3 10-15,-1-5-20 16,5 2 10-16,0-5-19 0,4 3-6 16,-2-6-68-1</inkml:trace>
  <inkml:trace contextRef="#ctx0" brushRef="#br0" timeOffset="118916.07">21384 2623 38 0,'0'0'38'15,"0"0"-29"1,0 0 4-16,0 0 21 0,-22 83-29 15,4-56-5-15,1 2 0 16,1-5-2-16,-1-4-36 16,4-1-48-16</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17T06:07:35.644"/>
    </inkml:context>
    <inkml:brush xml:id="br0">
      <inkml:brushProperty name="width" value="0.05292" units="cm"/>
      <inkml:brushProperty name="height" value="0.05292" units="cm"/>
    </inkml:brush>
  </inkml:definitions>
  <inkml:trace contextRef="#ctx0" brushRef="#br0">3435 6543 14 0,'0'0'24'0,"0"0"-14"15,0 0-1-15,0 0 0 16,0 0-6-16,0 0 6 15,0 0-5-15,0 0-8 16,8 0 6-16,-2 0-3 16,-6 0 2-16,2 0 16 15,1 0-3-15,-3 0 0 0,0 0 5 16,0 0-15-16,0-3 5 16,0 3-5-16,0 0 3 15,0-2-5-15,0 2 16 16,0-3-2-16,0 3 3 15,0 0 2-15,0 0-8 16,0 0 22-16,2-5-19 16,7-6-5-16,4-2-10 15,6-1-2-15,3-2-3 16,5 5 4-16,6-2 0 16,4 4 3-16,8 2-8 15,-3 1-4-15,8 6 6 16,-6 0 0-16,3 0-3 15,-5 17 6-15,1 4-7 16,-2 6-4-16,-3 3 6 0,-3 7 5 16,1 6 1-16,-7 3 6 15,1 5-1-15,-9 5-7 16,0 1 5-16,-11 2-5 16,-8-2 3-16,-2-1-4 15,-12-5-1-15,-21 3 3 16,-9-3 3-16,-6 0-2 15,-7-6-2-15,-4-4 9 16,0-11-7-16,-13-6-1 16,-4-11-2-16,-8-13-7 15,-3 0 9-15,6-13 5 16,7-25-1-16,12-2-1 0,16-3 1 16,8-8 4-16,14 0-4 15,15-6 8-15,9-10-8 16,5-11-1-16,25-8-3 15,12-3 4-15,3 6-10 16,-1 13 12-16,-3 14-2 16,-1 15 2-16,-1 11-12 15,-1 12-9-15,2 12-15 16,-2 4-95-16,3 2-43 16</inkml:trace>
  <inkml:trace contextRef="#ctx0" brushRef="#br0" timeOffset="765.56">4006 6495 0 0,'0'0'36'0,"0"0"31"0,0 0 9 15,0 0-14-15,0 0-56 16,0 0-4-16,64-24-4 16,-26 24-1-16,8 0 2 15,1 0-6-15,5 2 7 16,-3 9 1-16,-6 2-1 16,1 6-1-16,-4 3-2 15,-5 5 0-15,0 11 3 16,-2 7 0-16,-4 9 5 15,-6 13-4-15,-9 6 0 16,-9 7 12-16,-5 1-12 16,-19 0-1-16,-19-9 0 15,-11-7-2-15,-5-6 0 16,-4-22-7-16,1-12 9 0,0-14-10 16,3-11 4-16,-4-19 6 15,7-19 3-15,5-13 3 16,9-3-2-16,9-5 3 15,9 3-2-15,16-1 16 16,3-2-12-16,19-5-1 16,17-3-8-16,6-4-17 15,8 7 12-15,-1 4-3 16,-3 12 5-16,-3 16-16 16,-5 13-42-16,-3 16-48 15</inkml:trace>
  <inkml:trace contextRef="#ctx0" brushRef="#br0" timeOffset="1379.49">4478 6468 54 0,'0'0'50'0,"0"0"-16"15,0 0-24-15,0 0-8 16,0 0-2-16,100-8 0 16,-61 19 1-16,1 7-1 15,7 4-3-15,0 7 3 16,3 1 3-16,1 8-3 16,-4 5 5-16,4 5-5 15,-5 8 4-15,-7 7-1 16,-10-4 9-16,-10 3 2 0,-16-3-11 15,-3-5 2-15,-25-1-3 16,-15-2 5-16,-14-5-10 16,-7-14 7-16,-7-5-7 15,4-8 6-15,-6-14-6 16,-5-5 6-16,7-5-2 16,4-25 4-16,10-10 5 15,10-14 4-15,13-2-3 16,13-9 12-16,15-2-5 15,3-5-2-15,28-4-14 16,17-2-2-16,13-2-11 16,1 2-4-16,2 8-3 15,-7 14-17-15,-2 23 6 16,-12 22-16-16,-2 11-37 0</inkml:trace>
  <inkml:trace contextRef="#ctx0" brushRef="#br0" timeOffset="1800.16">4899 6460 48 0,'0'0'11'15,"0"0"-11"-15,0 0-8 16,0 0 6-16,111-11 2 0,-74 11 4 15,8 0 0-15,0 13-2 16,4 7-2 0,0 4-17-16,3 5 13 0,-1 9 4 15,1 2 4-15,-3 6-4 16,-3 5 12-16,-5 11-7 16,-6-1-2-16,-11 9 13 15,-5 1-3-15,-16-2 3 16,-3 1-14-16,-8-5-2 15,-22-4 3-15,-15-9-5 16,-11-15 5-16,-11-15-2 16,-12-16 7-16,-8-6 31 15,-11-33-12-15,1-15-11 0,7-14-9 16,17-8-1 0,24-3 1-16,30-5-5 0,19 3-2 15,19-3-3-15,35 0-29 16,19-3-40-16,9 0-38 15</inkml:trace>
  <inkml:trace contextRef="#ctx0" brushRef="#br0" timeOffset="5331.46">3522 6586 28 0,'0'0'33'0,"0"0"-20"16,0 0-11-16,0 0-4 15,0 0 4-15,0 0-6 16,0 0 8-16,-38-37 38 16,-22-17 22-16,-18-19-47 15,-16-10 0-15,0-4-11 16,-4 4 4-16,8 5 1 16,3 3 1-16,7 11 12 15,0 7-18-15,10 11 9 16,13 17-11-16,13 10-8 15,18 11-8-15,9 8-22 16,6 0-66-16,11 16-22 0</inkml:trace>
  <inkml:trace contextRef="#ctx0" brushRef="#br0" timeOffset="5830.92">2523 5927 39 0,'0'0'56'0,"0"0"-28"15,0 0-28-15,0 0-4 0,0 0 4 16,0 97 4-16,8-38 1 16,3 1 8-16,-9-4-12 15,4-13 4-15,-4-16-2 16,-2-14 2-16,0-4-5 15,0-9 0-15,0 0 2 16,0 0-2-16,-10-33 15 16,-13-12 0-16,-8-20-15 15,1-7-19-15,-1-1 12 16,7 5 7-16,-1 7 6 16,4 7-5-16,-1 8 3 15,1 19 9-15,10 11-7 16,6 8 6-16,5 8-11 15,0 0 7-15,0 0-8 16,21 2 0-16,12 15 5 0,12 2 7 16,7 2-12-16,6-4 8 15,-2-7 6-15,1-5 1 16,-5-5 14-16,-3 0-11 16,-6 0 2-16,-2-7-17 15,-5-4 0-15,-4 0-3 16,-8 0-12-16,-2 6-4 15,-6 0-27-15,3 2-41 16,-5 3-100-16</inkml:trace>
  <inkml:trace contextRef="#ctx0" brushRef="#br0" timeOffset="9564.32">975 5070 45 0,'0'0'66'0,"0"0"-39"16,0 0 16-16,0 0-13 16,0 0-17-16,0 0-8 15,10-6-10-15,-20 6 10 16,-6 0 3-16,2 11-7 15,-3 3 9-15,-2 2-8 16,6 3-2-16,13 5 8 16,0 5-2-16,32 6 22 15,9 5-25-15,-2 1 8 0,4 2-9 16,1 0 13-16,-7-3-13 16,-1-3 3-16,-6-1-2 15,-6-9-3-15,-5-3-2 16,-5-3-24-16,-9-5 25 15,-5-2-18-15,0 0 4 16,-5-4 8-16,-12 4 7 16,1-4 4-16,-3-7-1 15,-9 0 16-15,7-3-16 16,-3 0 1-16,5-6 0 16,3-7 0-16,2-3 4 15,5-6-8-15,4-2 3 0,5-9 1 16,0-4-4-16,0-6 6 15,14-11-17 1,-4-7 14-16,-4-9-6 0,-6-1-17 16,0 8 19-16,0 13-7 15,-16 22 4-15,-3 11 3 16,-11 14-3-16,-1 3-2 16,-6 0 9-16,-12 11-8 15,-3 13 8-15,4 3-8 16,9 3-3-16,10 2-49 15,10-5-58-15</inkml:trace>
  <inkml:trace contextRef="#ctx0" brushRef="#br0" timeOffset="12532.69">1304 5007 18 0,'0'0'48'0,"0"0"14"16,0 0-24-16,0 0-17 16,0 0-20-16,0 0-1 0,0 0-3 15,-19-18-29 1,34 45 28-16,8 8 8 0,3 5 0 15,4 4 2-15,-2 1-1 16,-2-2 30-16,-4-3-8 16,-6-5 16-16,-2-8-27 15,-9-13-4-15,-1-12-12 16,-4-2-1-16,0 0 1 16,0-2-5-16,0-22 2 15,0-11-12-15,0-6 9 16,0-2-11-16,8 6 11 15,5-2-6-15,6 10 1 16,0 8-11-16,3 2 13 16,-1 5-30-16,2 9 6 15,-4 5 10-15,-6 0 8 0,0 3 12 16,-4 15 3-16,-9 10 1 16,0 1 1-16,0 3 6 15,-19 6 6-15,-4-3 5 16,-6-3-13-16,-1-5 6 15,2-8 4-15,7-3-12 16,5-8 8-16,8-8-5 16,5 0-4-16,3 0 25 15,0 0 29-15,6-11-33 16,12-13-24-16,6-8-12 16,4-3 1-16,-4 3 10 15,-4-3-14-15,-5 5 9 0,-3 3 7 16,-1 11-2-16,-6 5 2 15,-3 8 0-15,1 3-1 16,0 0-6-16,-3 0-2 16,6 6-15-16,1 12 23 15,5 7 10-15,-2 0 16 16,-1-1-19-16,-2-3-6 16,2 1-2-16,-1-1-2 15,-2-7-52-15,-1-9-65 16</inkml:trace>
  <inkml:trace contextRef="#ctx0" brushRef="#br0" timeOffset="12667.74">1509 4736 147 0,'0'0'35'0,"0"0"-35"15,0 0-43-15,0 0 16 16,0 0-17-16</inkml:trace>
  <inkml:trace contextRef="#ctx0" brushRef="#br0" timeOffset="12948.09">1607 4521 14 0,'0'0'23'0,"0"0"25"15,0 0-34-15,0 0 7 16,0 0 23-16,0 0-11 16,92 105 22-16,-64-38-22 15,7 11 7-15,1 8-5 16,1 6-10-16,-1-6 11 16,-1-6-22-16,-5-10-10 15,-11-13 2-15,-11-17-6 16,-5-18-73-16,-3-11 2 15,0-11-39-15,0-9 10 16,-11-23 9-16</inkml:trace>
  <inkml:trace contextRef="#ctx0" brushRef="#br0" timeOffset="13141.17">1941 4908 10 0,'0'0'75'0,"0"0"-42"16,0 0-4-16,0 0 49 15,0 0 6-15,0 0-38 16,-92 75-10-16,68-58-26 16,-1-6-1-16,6-4-6 15,3-1-3-15,11-3-4 16,2-3-26-16,3 0-12 16,0 0-40-16,5-16 1 15</inkml:trace>
  <inkml:trace contextRef="#ctx0" brushRef="#br0" timeOffset="13448.4">1990 4632 67 0,'0'0'62'15,"0"0"8"-15,0 0-24 16,0 0-22-16,0 0-7 16,0 0-1-16,3-9-14 15,-6 20 27-15,-8 11-10 16,3 4 30-16,3 2-30 15,5 1 6-15,0-2-21 16,0 0 12-16,13 0 6 16,6 0-11-16,3-3-2 15,-3 0-2-15,-5-8-3 16,-1-2 5-16,-7-6-18 0,-3-8 16 16,-3 0-13-16,0 0 6 15,0 0-13-15,-5 0 2 16,-16 2-4-16,-8-2 14 15,-3 0-44-15,-6-13-31 16,8-11-78-16</inkml:trace>
  <inkml:trace contextRef="#ctx0" brushRef="#br0" timeOffset="14042.1">2240 4454 36 0,'0'0'75'0,"0"0"-32"0,0 0 14 15,0 0 2-15,0 0-12 16,0 0-39-16,0-3 0 16,6 22-5-16,10 8 38 15,6 2-18-15,-1-1-4 16,-4-4-11-16,-12-5-3 16,1-4-10-16,-6-1-35 15,0-4-28-15,0-4-62 16,-6-6-11-16</inkml:trace>
  <inkml:trace contextRef="#ctx0" brushRef="#br0" timeOffset="14148.08">2120 4255 9 0,'0'0'63'16,"0"0"-63"-16,0 0-33 15</inkml:trace>
  <inkml:trace contextRef="#ctx0" brushRef="#br0" timeOffset="14535.61">2314 4392 61 0,'0'0'115'15,"0"0"-44"-15,0 0-20 16,0 0-5-16,0 0-5 0,0 0-31 15,26 30 11-15,-9-1-17 16,-1 4 13-16,-2-1-14 16,-4-5 15-16,-1-8-15 15,-7-9 3-15,1-4 0 16,-3-6-3-16,0 0 2 16,0 0 1-16,0 0-12 15,0-11-5-15,-14-19 8 16,-7-10-12-16,-1-9-5 15,3 7-9-15,8 9 0 16,6 9 21-16,5 14-7 16,0 6 8-16,0 4 0 15,0 0 0-15,8 17-44 0,14 12 48 16,7 6-3-16,1 3 5 16,-2-6-8-16,-6-2-8 15,-4-9 0-15,-1-7-102 16</inkml:trace>
  <inkml:trace contextRef="#ctx0" brushRef="#br0" timeOffset="15799.43">2294 3822 194 0,'0'0'25'0,"0"0"-24"0,0 0 8 16,96 73 3-16,-64-17 23 16,4 11 8-16,-1 3-11 15,0 0-8-15,-5-6-9 16,-3-10 16-16,-2-8-31 16,-4-5 24-16,1-7-15 15,-3-7-3-15,-3-10-1 16,-5-7 2-16,-6-7-6 15,1-3 9-15,0 0-10 16,1-13-9-16,5-15-5 16,-2-9-46-16,-1-11 34 15,-4-4-2-15,0-2 13 16,-2 4-11-16,0 7-2 0,-3 13 25 16,0 16 3-16,0 12-4 15,0 2 0-15,0 0-11 16,-9 11 14-16,-5 7-1 15,4 1 4-15,-1 3 4 16,1 2 2-16,1-5 9 16,4 0-4-16,5-3-5 15,0 3 22-15,2-1-9 16,20 1 17-16,8 0-20 16,3-6 12-16,-3-4-17 15,-6-7 8-15,-8-2-13 16,1 0-4-16,-10-2-8 0,2-15-1 15,-4-7-15-15,-2-6-8 16,-1 1 26-16,-2 2-18 16,0 5 15-16,0 4-18 15,0 5 4-15,0 4 15 16,0 7-19-16,0 2 23 16,0 0-15-16,0 0 9 15,0 0-7-15,7 7-15 16,5 7 27-16,8 2 2 15,2 6 4-15,-6-6-5 16,-3-6 23-16,-5-4-21 16,-8-6 18-16,0 0-17 15,0 0-6-15,0 0-3 0,-8-19-4 16,-11-5-2-16,0-8 12 16,0 5-11-16,9 8-12 15,4 6 10-15,6 7-13 16,0 6 23-16,0 0-20 15,0 0-8-15,11 14-20 16,8 4 24-16,2 1 16 16,1-5 11-16,-6-4 1 15,-2-4 19-15,0-6 4 16,0 0-22-16,-4 0 1 16,4-11-3-16,4-8-3 15,1-8 3-15,0-2 0 0,1-6 2 16,-4 3 0-16,-3 2 3 15,-1 11-2-15,-7 3-1 16,0 8 11-16,-5 5-12 16,0 3-1-16,0 0-20 15,-3 6 4-15,-9 15 16 16,-2 6-1-16,-5 6 10 16,5 4-4-16,3-2-4 15,1-3 10-15,6-8-5 16,4-5 11-16,0-6 20 15,4-2-3-15,6-8 4 16,1-3-19-16,0 0 5 16,-3-8-19-16,-6-13-5 15,4-12-16-15,-6 1-6 16,0 0 19-16,0 5 6 0,0 6-6 16,0 7 3-16,0 8-2 15,0 4 4-15,3 2-4 16,0 0-10-16,4 0 11 15,5 5-31-15,7 14 29 16,2 11 3-16,4 10 0 16,-1 11 2-16,-2 11 5 15,-4 13 31-15,-4 6-15 16,-5 2 1-16,-9-13-19 16,0-13 2-16,-11-20-7 15,-11-18-13-15,-5-19-6 16,-6-19-29-16,-2-51-23 0</inkml:trace>
  <inkml:trace contextRef="#ctx0" brushRef="#br0" timeOffset="16197.17">3043 3504 3 0,'0'0'46'16,"85"100"19"-16,-31-33 5 15,4 9 6-15,4-1-32 16,-8 6 8-16,0 2-31 16,1 3 10-16,-7-5-23 15,-13-17 0-15,-9-18-8 0,-19-19-21 16,-4-14-38-16,-3-7-8 16,0-6-4-16,-8-19-35 15,-6-19 94-15,-2-10-10 16,6-6-13-16,-1-2 16 15,3 2 14-15,-1 6 3 16,-2 7 4-16,1 11 14 16,-4 14-7-16,0 6 34 15,-5 1-13-15,-2 9-12 16,-7 0 18-16,-7 0 6 16,-3 11-25-16,-5 6-15 15,-4-4 17-15,1-2-15 16,3-1-8-16,13-10-9 15,6 0-8-15,8-13-78 0</inkml:trace>
  <inkml:trace contextRef="#ctx0" brushRef="#br0" timeOffset="16566.16">3205 3370 72 0,'0'0'23'0,"0"0"-9"15,0 0 8-15,78 113 32 16,-53-64 5-16,1 1-7 16,7 13-20-16,5-2 9 0,6-1-3 15,-6-12-10 1,-6-13-9-16,-10-11-15 0,-11-13 10 16,-6-9-11-16,-5-2-3 15,0 0 6-15,0 0-12 16,0-16 4-16,0-11-28 15,0-4 3-15,-2 1 27 16,-1 10-6-16,3 13 17 16,0 4-10-16,0 3 1 15,0 3-4-15,22 18-23 16,10 9 25-16,9 7 7 16,-1-1-7-16,2-7 4 0,-10-5 5 15,-8-5-2 1,-5-6 3-16,-8-7-20 0,-5-3-25 15,-4-3-43-15,1 0-30 16</inkml:trace>
  <inkml:trace contextRef="#ctx0" brushRef="#br0" timeOffset="37612.68">12086 5153 24 0,'0'0'19'16,"0"0"13"-16,0 0-10 0,0 0 16 16,0 0-24-1,0 0 16-15,17-16 2 0,-17 14 4 16,2-2 2-16,1 2-19 15,-3 2 21-15,0 0-26 16,0-3-14-16,0 3-1 16,0 0-7-16,0 0-16 15,-5 0 3-15,-14 0 21 16,-9 0 0-16,-5 0 10 16,-7 0-4-16,-7 0 0 15,2 0-2-15,-7 0-8 16,-2 0 8-16,3 0 4 15,-10 3-8-15,-3 3 2 16,-2-2-9-16,-7 2 14 0,3-1-7 16,-1-2 4-16,-6 3-4 15,-1-4 9-15,-1 1-9 16,-3-1 0-16,4 1 12 16,2 0-9-16,2-3 3 15,1 0-11-15,3 0 13 16,2 0-14-16,-3-3 13 15,5-2-7-15,0-3 3 16,-5-3 0-16,3 5-3 16,3 2 4-16,10 4-8 15,4 0 11-15,7 0-10 16,-2 0 6-16,-3 0-2 16,-2 0-1-16,-6 0 6 0,-6 0-6 15,0 0 0 1,-1 0-4-16,1 0 8 0,4-4 2 15,-2 2 0-15,2-1-6 16,-4 1 6-16,-1-4-1 16,1 1-2-16,0-3 0 15,3-1-2-15,1 2 1 16,-1 1-4-16,-2-2 8 16,-1 3-11-16,4-1 11 15,-2 6-11-15,5 0 9 16,4 0-8-16,-5 0 3 15,-1 0 1-15,2 0 0 0,-3 3 5 16,4 0-17-16,0 2 24 16,3-5-17-16,5 3 10 15,0-3-4-15,4 0-1 16,1 0 0-16,10 0-1 16,-1 0 8-16,9 3-16 15,-4 1 11-15,4-4-6 16,3 6 8-16,-7-1-6 15,2 1 2-15,1-3 0 16,-2 2 4-16,2-2-3 16,4-1-2-16,4-2 4 15,7 3-10-15,-1-1 14 16,6-2-12-16,5 0 8 16,-4 0-3-16,4 0 0 15,0 0 0-15,0 0 4 0,0 0 0 16,0 0 1-16,0 0 0 15,0 0 0-15,0 0 1 16,0 4-12-16,0-4 0 16,0 2-34-16,0 3-61 15,0 6-90-15</inkml:trace>
  <inkml:trace contextRef="#ctx0" brushRef="#br0" timeOffset="39518.93">3649 7183 1 0,'0'0'19'0,"0"0"20"0,0 0 2 16,0 0 1-16,0 0-17 16,0 0 18-16,0 0-23 15,3 0-6-15,-3 0-13 16,0 0-2-16,0 0-21 16,0 0-27-16,0 0-36 15</inkml:trace>
  <inkml:trace contextRef="#ctx0" brushRef="#br0" timeOffset="40243.55">4140 7130 63 0,'0'0'48'15,"0"0"-16"-15,0 0-15 16,0 0 4-16,0 0-14 16,0 0-1-16,23-6-6 15,-23 6-2-15,0 0-56 16,0 0-45-16</inkml:trace>
  <inkml:trace contextRef="#ctx0" brushRef="#br0" timeOffset="40603.98">4746 7194 50 0,'0'0'29'0,"0"0"36"0,0 0-50 16,0 0-7-16,0 0 28 15,0 0-6-15,0 3-11 16,0-3-19-16,0 0 0 16,0 0-26-16,0 0-18 15,0 0-44-15</inkml:trace>
  <inkml:trace contextRef="#ctx0" brushRef="#br0" timeOffset="40923.35">5254 7264 17 0,'0'0'57'0,"0"0"-32"16,0 0-17-16,0 0-3 0,0 0 3 15,0 0-4-15,3 0-4 16,-3 0 0-16,0 3-51 15</inkml:trace>
  <inkml:trace contextRef="#ctx0" brushRef="#br0" timeOffset="48532.28">15801 678 26 0,'0'0'62'0,"0"0"-33"15,0 0 27-15,0 0-34 16,0 0 32-16,0 0-8 16,0 0-18-16,44-45-15 15,-41 40-9-15,-3 5 22 16,0 0-9-16,0 0 10 15,0 0-14-15,0 0 5 0,0 0-14 16,0 0-3-16,0 0-1 16,0 0-18-16,-3 0 10 15,-20 7 4-15,0 4 3 16,-5 6 0-16,-1-2-3 16,1 7 8-16,0-1-1 15,13 1-3-15,1-3-2 16,14 3 2-16,0-1-12 15,8 11 12-15,20 3 10 16,4 0-6-16,4 3 1 16,2-3-1-16,-1-3-1 15,-4-2 4-15,0-4-2 16,-12-2-5-16,-4-4 0 0,-12-10-2 16,-5-5-7-1,0-2-8-15,-5 3-12 0,-17-1 23 16,-5 3 6-16,-6-2-1 15,0-4 2-15,4-2-3 16,1 0 4-16,7 0-5 16,2 0 9-16,8-2-11 15,8-2 6-15,3 2-1 16,0-6 29-16,0-13 17 16,9-7-20-16,6-12-25 15,5-6 25-15,2-4-26 16,-3-13 0-16,-3 4 4 15,-6-8-10-15,-4 8 5 16,-6 11-3-16,0 10 2 16,-9 14-5-16,-14 11 1 0,-8 7-9 15,-6 6 14-15,-8 0-21 16,3 14 9-16,1 4-31 16,6-1-11-16,7 1-29 15,9-1-45-15</inkml:trace>
  <inkml:trace contextRef="#ctx0" brushRef="#br0" timeOffset="49149.32">15888 550 117 0,'0'0'46'0,"0"0"-46"15,0 0-1-15,0 0-14 16,0 0 9-16,0 0 6 16,5 99 22-16,-5-40-22 15,0 11-2-15,0 0-2 16,3-6 0-16,3-16-13 16,1-15 17-16,-4-16 21 15,1-13-11-15,-2-4 14 16,1 0-1-16,4 0-14 15,7-15-9-15,8-9-39 0,3-6 33 16,4 3 6-16,1 2 0 16,5 7-11-1,-2 1 6-15,0 10 5 0,-9 7-5 16,-8 0-1-16,-5 0-14 16,-6 16 5-16,-5 8 10 15,0 6 4-15,-18-1 2 16,-6 3 7-16,-9-8-4 15,3-2 1-15,-3-6 5 16,9-8-5-16,5-2 6 16,8-4-3-16,6-2 22 15,5 0-5-15,0 0 73 16,10-11-31-16,15-7-62 0,10-9-2 16,0 0-3-1,-2 0 0-15,-3 3 0 0,-6 0-2 16,-5 8 5-16,-2 2-5 15,-10 9 7-15,0 2-10 16,-5 3 3-16,3 8-7 16,-2 19-11-16,3 10 18 15,-4 12 2-15,1 0 0 16,-1-1-1-16,1-8-24 16,-1-7-18-16,-2-9-21 15,0-13-43-15</inkml:trace>
  <inkml:trace contextRef="#ctx0" brushRef="#br0" timeOffset="49270.56">16243 697 67 0,'0'0'69'0,"0"0"-56"16,0 0-13-16,0 0-21 16,0 0-29-16,0 0-5 15</inkml:trace>
  <inkml:trace contextRef="#ctx0" brushRef="#br0" timeOffset="49462.43">16346 501 26 0,'0'0'62'15,"0"0"-7"-15,0 0-11 16,0 0-15-16,0 0-28 16,28 92 14-16,-18-15 17 0,7 18-22 15,-1 7-10-15,0 13 7 16,10 4 6-16,-5-9-13 15,-2-16 5-15,-8-24-5 16,-8-32-25-16,-3-25-90 16</inkml:trace>
  <inkml:trace contextRef="#ctx0" brushRef="#br0" timeOffset="49651.64">16556 821 99 0,'0'0'67'15,"0"0"14"-15,0 0-59 16,0 0-18-16,0 0 3 0,0 0 32 16,-48-16-16-16,18 30 4 15,-1 1-20-15,10-1-6 16,4-6-1-16,9 5-68 16,8-2-19-16,0 0-32 15,22-5 38-15</inkml:trace>
  <inkml:trace contextRef="#ctx0" brushRef="#br0" timeOffset="49930.63">16694 800 19 0,'22'-16'82'0,"-11"7"-13"15,-9 1 13-15,-2 8-53 16,0 0-29-16,0 0-15 0,-13 0 11 16,-3 0 4-1,0 8 8-15,0 6-5 0,7 2 6 16,1 8 1-16,8 3 26 15,0 8-14-15,5 0-3 16,9 3-13-16,3-9-3 16,-1-2 9-16,-8-5-12 15,-3-6 16-15,-5-6-14 16,0-1 0-16,0-7 4 16,-8-2-9-16,-13 0 3 15,-1-11 0-15,-6-15-28 16,5-12-72-16,9-2-151 15</inkml:trace>
  <inkml:trace contextRef="#ctx0" brushRef="#br0" timeOffset="50335.24">17387 1001 155 0,'0'0'26'0,"0"0"-26"16,0 0 0-16,0 0 0 15,0 0 1-15,0 0 2 16,-92 0-6-16,73 0-15 0,8 5-82 16</inkml:trace>
  <inkml:trace contextRef="#ctx0" brushRef="#br0" timeOffset="50497.05">17430 1060 99 0,'0'0'146'0,"0"0"-92"15,0 0-19-15,0 0-35 16,0 0 3-16,0 0 11 16,-78-26-13-16,24 17 7 15,-7-4-8-15,-6 0-17 16,-1-11-96-16</inkml:trace>
  <inkml:trace contextRef="#ctx0" brushRef="#br0" timeOffset="51137.53">17765 576 62 0,'0'0'66'0,"0"0"-38"16,0 0 8-16,0 0-3 15,0 0 5-15,0 0-18 16,-17 22 14-16,25 48 9 0,11 16-41 16,0 5 12-16,6 0-7 15,-6-7-7-15,0-9-17 16,-8-10-19-16,-1-14-78 16,-1-16-59-16</inkml:trace>
  <inkml:trace contextRef="#ctx0" brushRef="#br0" timeOffset="51549.66">18031 600 188 0,'0'0'20'0,"0"0"-20"0,0 0-3 16,40 84 3-16,-34-30 20 15,-1 8-4-15,0 2-8 16,4-2 12-16,-1-11-15 16,1-16 2-16,-2-16-5 15,-2-12 9-15,4-7-1 16,-4 0 22-16,6-4-29 16,8-18-3-16,0-10-7 15,5-3-13-15,1 0 12 16,2 3-10-16,0 5 14 0,4 5-8 15,-7 6 4 1,2 8 8-16,-6 8-1 16,-3 0-2-16,-10 19-17 0,-7 11 20 15,0 4 0-15,-11 7 5 16,-22-1-3-16,-5-3 5 16,-5-1-7-16,-1-12 3 15,4-6-4-15,12-7 1 16,9-5-13-16,9-6-96 15</inkml:trace>
  <inkml:trace contextRef="#ctx0" brushRef="#br0" timeOffset="51781.6">18581 700 161 0,'0'0'34'0,"0"0"4"0,0 0-28 16,0 0-8-16,87 97 13 15,-78-30-14-15,-4 14 33 16,-5 21-24-16,2 11 10 16,7 10-2-16,-1 4 1 15,1 0-9-15,-4-17-6 16,-3-25 3-16,-2-22-7 16,-2-28-17-16,-12-27-55 15,-5-12-54-15,-3-46 7 16</inkml:trace>
  <inkml:trace contextRef="#ctx0" brushRef="#br0" timeOffset="52179.2">18446 990 136 0,'0'0'125'0,"0"0"-58"16,0 0-20-16,0 0 30 16,0 0-57-16,0 0-20 15,85 20 0-15,-45 1-12 16,0-8 12-16,-2-10-6 15,1-3-26-15,-1-11 5 16,-5-21-26-16,-2-14 19 16,-6-13-13-16,-3-16 0 15,-3-6 5-15,-8 3-4 16,-1 13 42-16,-1 22 4 0,-7 17 31 16,1 17-5-1,0 9-20-15,-3 0-6 0,0 0-10 16,0 22 10-16,3 19 26 15,2 15 15-15,3 14-33 16,3 8 8-16,6 5-3 16,-1 1 3-16,3-4-4 15,-3-7-1-15,-2-11-4 16,-4-14-7-16,-4-16 0 16,-6-13-10-16,3-11 1 15,0-5-28-15,-3-3 29 16,0-8-39-16,2-16-126 0</inkml:trace>
  <inkml:trace contextRef="#ctx0" brushRef="#br0" timeOffset="52367.47">19048 1020 17 0,'0'0'42'16,"0"0"-25"-16,0 0-4 15,0 0 47-15,0 0 15 16,0 0-22-16,-84 5-31 15,55-2 12-15,4 0-25 16,1-3-6-16,5 0-3 16,8 0-7-16,6 0-46 15,2 0-50-15,3 0-15 16,0 0 54-16</inkml:trace>
  <inkml:trace contextRef="#ctx0" brushRef="#br0" timeOffset="52949.95">18926 1031 60 0,'0'0'71'0,"0"0"3"15,0 0-34-15,0 0 36 16,0 0-44-16,0 0 5 16,85-27-23-16,-69 16-10 15,0 0 1-15,1-2-2 16,2 0-6-16,-3-4 5 16,-5 1-8-16,-6-3 4 15,0-5-1-15,-5 0-9 16,0 5-2-16,0 3-1 15,-13 8 2-15,-4 5 8 0,-2 3-4 16,3 0 7-16,-3 3-6 16,6 13 6-16,5 9 1 15,8 1 1-15,0 6 0 16,0 3 2-16,21-2 5 16,7-3-7-16,2-9 6 15,2-8-2-15,0-8 3 16,4-5-7-16,-1-7 0 15,-2-21-3-15,2-4 3 16,-7-5 0-16,-5 4 1 16,-1 4-3-16,-8 4 4 15,-5 12-2-15,-4 8 3 16,-5 2-6-16,0 3 0 0,0 0-5 16,0 0-4-1,0 0 3-15,-8 0 6 0,-6 6 5 16,-2 9-4-16,-3 7 4 15,3 0 2-15,-1 5-1 16,6 0 9-16,8 5 0 16,3 0-1-16,3 6 10 15,16 5-9-15,8-3 9 16,-3 3-8-16,2-11-1 16,-10-8-7-16,-6-15 8 15,-7-4-10-15,-3-5-3 16,-3 0-14-16,-21 0-19 0,-11 0-20 15,-14-11-47 1,-3-5-92-16</inkml:trace>
  <inkml:trace contextRef="#ctx0" brushRef="#br0" timeOffset="55113.64">19453 784 34 0,'0'0'34'0,"0"0"-34"15,0 0-8-15,0 0 8 0,0 113 39 16,0-68-6-16,0 1-4 16,0-11-15-16,-5-9 5 15,2-12-12-15,1-6 5 16,-3-5-8-16,5-3-4 16,-7 0 6-16,5-22 21 15,-1-10 11-15,-2-11-22 16,-1-5-14-16,3 2 9 15,-2 6-14-15,0 10 10 16,5 14-8-16,-3 10 4 16,3 6-6-16,0 0-3 15,0 22 6-15,0 19 0 16,0 7 20-16,0 3 9 16,0 2-28-16,0-7 12 15,-3-8-9-15,1-11 19 0,-1-11-20 16,1-11-1-16,2-5-2 15,-7 0 0-15,0-29 11 16,-5-14-3-16,-4-17 1 16,3-7-5-16,2 6-8 15,3 2-12-15,8 10 10 16,0 14-26-16,0 16 14 16,0 14 17-16,0 5-1 15,0 24-16-15,6 25 18 16,4 18 8-16,1 8-8 15,0 5 38-15,-1-4-22 16,-3-12 8-16,-2-15-13 0,-3-17 2 16,-2-16-1-16,0-13-11 15,0-3-2-15,-5-11 3 16,-9-27 13-16,-2-13-12 16,-3-13-1-16,8 2 4 15,1 6-4-15,3 10-2 16,5 14 0-16,2 10-8 15,0 12 16-15,0 10-17 16,0 0 7-16,0 21-20 16,2 16 14-16,7 17 8 15,2 5 11-15,-3-2-7 16,-3-6 12-16,-2-5-9 16,0-17 13-16,-3-10-11 0,0-13-9 15,0-6-2-15,-11-6 2 16,-8-26 6-16,-9-12-4 15,2-12-2-15,1 3-6 16,3 10-1-16,12 10 14 16,4 17-7-16,3 8 2 15,3 8 2-15,0 0-4 16,0 5-12-16,9 23 3 16,6 11 9-16,8 7 6 15,-4 3-1-15,2-7 2 16,-7-3-5-16,0-15 10 15,-9-11-7-15,-2-7-3 0,-3-6-2 16,0 0-6-16,-5-17 2 16,-12-15 8-16,1-6-8 15,2-2-14-15,6 5 15 16,2 8-5-16,6 11 2 16,0 5 6-16,0 11 0 15,0 0 0-15,9 0 0 16,10 14-9-16,5 13 8 15,4 7-1-15,2 4 4 16,1 0 9-16,-1-3 0 16,1-11 1-16,-12-8 1 15,-6-8-10-15,-2-8 16 16,-11-2-17-16,0-25-2 16,0-14-6-16,0-10-9 15,-8-2-5-15,-3 4 19 0,8 11 1 16,3 14-7-16,0 14 6 15,0 7 1-15,0 3-3 16,0 16-17-16,11 21-22 16,6 17-1-16,-7 11 5 15,-1 0-62-15,-9-9-57 16</inkml:trace>
  <inkml:trace contextRef="#ctx0" brushRef="#br0" timeOffset="55884.81">17392 904 32 0,'0'0'60'16,"0"0"-13"-16,0 0 17 16,0 0-18-16,0 0 12 15,0 0-22-15,30 17 3 16,-27-15-11-16,-3-2-5 16,0 3-23-16,0 0-12 15,-22-3 12-15,-10 0 15 0,-4 0 21 16,-7 0-29-16,-1 0 19 15,4-11-10-15,2 3 12 16,8 0-21-16,9-1 4 16,9 7-11-16,4 2 0 15,8 0-1-15,-3 0-21 16,3-3-37-16,0-7-88 16,0-4-177-16</inkml:trace>
  <inkml:trace contextRef="#ctx0" brushRef="#br0" timeOffset="64615.48">16018 1819 271 0,'0'0'30'0,"0"0"22"16,0 0-23-16,0 0 23 16,0 0-8-16,0 0-16 15,0 0-7-15,-8 80 3 16,-6-7-2-16,0 21-8 0,2 14-4 15,-5 10-7-15,4-3-3 16,4-12-1-16,1-20-24 16,3-24-33-16,-4-29-37 15,7-25-75-15,2-13-81 16</inkml:trace>
  <inkml:trace contextRef="#ctx0" brushRef="#br0" timeOffset="64946.25">16113 2090 63 0,'0'0'48'16,"0"0"32"-16,0 0-21 16,0 0-16-16,0 0-38 0,0 0 17 15,14 102 0-15,-14-48-11 16,0 0 8-16,0-3-1 16,3-5 6-16,16-6 3 15,5-5-12-15,1-14 10 16,4-10-7-16,1-11-1 15,3 0-17-15,2-26-13 16,-2-15 10-16,-3-7-10 16,-9-4 8-16,-9 4-5 15,-12 5 5-15,0 6 1 16,-23 7-3-16,-10 6-2 16,-7 7-1-16,-7 10 9 15,0 4 1-15,0 3 0 16,7 0-4-16,9 14-50 0,15 4-86 15,16 6-98-15</inkml:trace>
  <inkml:trace contextRef="#ctx0" brushRef="#br0" timeOffset="65100.36">16736 2361 455 0,'0'0'18'0,"0"0"5"16,0 0-23-16,0 0-1 0,0 0-15 16,0 0-71-1,0 0-43-15</inkml:trace>
  <inkml:trace contextRef="#ctx0" brushRef="#br0" timeOffset="65614.27">16961 1969 350 0,'0'0'21'0,"0"0"11"16,38 84-26-16,-30-25 5 15,-3 8 22-15,-2-2-8 16,-3 4-8-16,0 1-17 16,3-13 0-16,-3-8-3 15,0-18-2-15,2-14-40 16,-2-15 9-16,5-2-15 0,2-24-54 15,3-19 58-15,9-14-40 16,6-7 69-16,-1 2 18 16,4 6 0-16,-2 4 22 15,-1 15 3-15,-8 13 6 16,-7 13 0-16,-5 11 22 16,1 5-33-16,2 23 0 15,-6 11 3-15,7 10-13 16,-4 2 20-16,0-5-14 15,4-1-6-15,2-4 9 16,2-9 6-16,3-10 5 16,0-4 6-16,3-10-27 0,0-8-3 15,4 0-6-15,1-13-18 16,4-19-4-16,-4-11 20 16,-6-3-9-16,-6 0 3 15,-12 6 8-15,0 8-6 16,-30 7 2-16,-17 7-12 15,-12 7 3-15,-12 11 13 16,-2 0 15-16,-1 8-5 16,3 8-10-16,12 3-32 15,19 0-62-15,23 0-118 16</inkml:trace>
  <inkml:trace contextRef="#ctx0" brushRef="#br0" timeOffset="66008.5">17721 1862 267 0,'0'0'34'16,"0"0"24"-16,0 0-36 15,0 0 4-15,0 0 6 16,0 0-4-16,5 0-19 15,-5 0 0-15,0 2-6 16,0 1 0-16,0 0 2 0,0-3-1 16,0 0 14-16,0 0-9 15,0 0 8-15,0 0-14 16,0 0 8-16,0 0-9 16,0 0 4-16,0 0-6 15,0 0 0-15,0 0 7 16,0 0-7-16,0 0 2 15,0 0 3-15,0 0-10 16,0 0 4-16,0 0-4 16,0 0-6-16,0 0 2 15,0 0 0-15,0 0-30 16,0 0-14-16,4 3-17 16,1 8-66-16</inkml:trace>
  <inkml:trace contextRef="#ctx0" brushRef="#br0" timeOffset="66337.5">17636 2547 496 0,'0'0'18'16,"0"0"-1"-16,0 0-13 15,0 0-4-15,0 0-8 16,0 0-20-16,26-21-79 16,-19 10-155-16</inkml:trace>
  <inkml:trace contextRef="#ctx0" brushRef="#br0" timeOffset="66979.17">17965 2042 274 0,'0'0'14'16,"0"0"7"-16,0 0-5 16,0 0-11-16,0 0 18 0,17 100-11 15,-17-41 6-15,0 16-4 16,0 8-1-16,0 8-3 16,0 1-8-16,0-11 6 15,0-20-6-15,0-23 6 16,0-19-8-16,0-17 7 15,0-2-7-15,0-10-5 16,0-25-7-16,13-22 8 16,4-12-7-16,2-1 2 15,-3 5-5-15,0 19-2 16,-2 20 15-16,-6 12 1 16,-8 14-1-16,2 0-1 15,3 10 2-15,2 18 11 16,0 15-9-16,7 3 0 0,0-1 7 15,2-2 4 1,3-8-1-16,3-8 4 0,-1-5-8 16,2-12 10-16,-2-10-7 15,3 0-11-15,4-10-5 16,1-23-18-16,-2-7 20 16,-5-6 3-16,-13 0-3 15,-9 9 4-15,0 4-2 16,-23 7-4-16,-6 9-6 15,-13 10-5-15,0 3 4 16,-2 4 8-16,8 4-19 16,7 14-42-16,13 6-55 0,16 6-64 15</inkml:trace>
  <inkml:trace contextRef="#ctx0" brushRef="#br0" timeOffset="67155.42">18715 2655 326 0,'0'0'185'15,"0"0"-168"-15,0 0-6 16,0 0-10-16,0 0-2 16,0 0-9-16,49 3-43 15,-35-9-59-15,-2-16-54 0</inkml:trace>
  <inkml:trace contextRef="#ctx0" brushRef="#br0" timeOffset="67345.86">18978 2209 118 0,'0'0'82'0,"0"0"71"16,0 0-59-16,0 0-35 16,0 0-16-16,0 0-11 15,14 59 15-15,-14 27 0 16,5 19-23-16,6-1-12 15,0 2-11-15,0-13-1 16,-6-6-39-16,-2-12-65 0,2-13-112 16</inkml:trace>
  <inkml:trace contextRef="#ctx0" brushRef="#br0" timeOffset="69829.38">16222 2768 29 0,'0'0'41'15,"0"0"-4"-15,0 0 7 16,0 0 0-16,0 0-3 15,0 0 4-15,56 32-17 16,-39-26 10-16,-1-2-1 0,-2 2 18 16,0-3-12-1,0-1-6-15,-7 2 11 0,-4-4-8 16,-1 0-13-16,-2 0-27 16,0 0-3-16,0 2-8 15,-21-2 6-15,-14 5 5 16,-14 3 14-16,-13 6-2 15,-6 2 20-15,-5 3-19 16,-2 0 0-16,5 0 10 16,3 2-22-16,7-2 7 15,11-6-7-15,8 1 0 16,20-9 6-16,12 1-11 16,7-4 8-16,2-2-7 15,0 0 7-15,0 0-7 16,0 3 3-16,0-3-28 0,0 8-25 15,0 8-41 1,5 8-52-16,8-3-143 0</inkml:trace>
  <inkml:trace contextRef="#ctx0" brushRef="#br0" timeOffset="71364.23">17425 2864 0 0,'0'0'80'16,"0"0"15"-16,0 0-20 15,0 0-11-15,0 0 7 16,0 0 5-16,46-24-28 15,-43 22-5-15,-3 2-13 16,0 0-30-16,-16 0-5 16,-17 0 5-16,-16 0 53 15,-11 0-23-15,4 0 10 16,-7 8-33-16,9 2 2 16,-3 1-3-16,10 0-6 15,4-3 2-15,11-2 0 16,7-1 2-16,11-3-1 0,6 4-6 15,6-6 5-15,2 3-5 16,0-3 3-16,0 0-25 16,0 0-13-16,13 0-32 15,14 0-64-15,11-3-100 16</inkml:trace>
  <inkml:trace contextRef="#ctx0" brushRef="#br0" timeOffset="72065.53">18301 2916 112 0,'0'0'25'15,"0"0"13"-15,99 11 12 0,-69-6 11 16,-9-3 13-16,-4 4 0 16,-12-6-5-16,-5 0-23 15,0 0-42-15,-19 0 1 16,-24 0-5-16,-17 0 41 15,-11 0-18-15,-2 0-2 16,0 0-18-16,-4 0 8 16,2 0-4-16,4 0 13 15,12 0-14-15,7 0 8 16,17 0-7-16,10 0 0 16,15 0-3-16,3 0-1 15,5 0 4-15,2 0-7 16,0 0-9-16,11 5-49 0,16 3-68 15,14-2-109-15</inkml:trace>
  <inkml:trace contextRef="#ctx0" brushRef="#br0" timeOffset="72899.97">19315 3101 206 0,'0'0'52'15,"0"0"27"-15,0 0-44 16,0 0 6-16,0 0-13 16,0 0-22-16,-13-16 5 15,-34 3 52-15,-12-4-11 16,-7 4-22-16,3 2 2 16,7 3 2-16,9 6-23 15,12-1 17-15,11 3-25 16,7 0 11-16,6 0-7 0,9 0 0 15,-1 0 2-15,3 0 0 16,0 0 18-16,0 0-17 16,0 0 6-16,0 0-16 15,0 0 0-15,0 0-9 16,0 0-37-16,0 0-37 16,0 0-35-16,0 0-55 15,-5 11-138-15</inkml:trace>
  <inkml:trace contextRef="#ctx0" brushRef="#br0" timeOffset="79674.56">15771 1964 111 0,'0'0'77'0,"0"0"5"16,0 0-39-16,0 0-13 16,0 0 2-16,0 0 2 15,0 0-20-15,51-6-9 16,-51 6-5-16,0 0-1 16,0 0-3-16,0 0 8 15,0 0-8-15,0 0 8 16,0 0-4-16,0 0 2 0,0 0-1 15,0 0 2-15,0 0-1 16,0 11 0-16,-21 11 2 16,-7 5 17-16,-3-1-17 15,-2 1-2-15,0-2 4 16,6-4-11-16,-2-2 5 16,6-3-7-16,4-5-25 15,5-3-21-15,7-5-31 16,-1-3-61-16,8 0-3 15</inkml:trace>
  <inkml:trace contextRef="#ctx0" brushRef="#br0" timeOffset="79898.78">15533 1932 44 0,'0'0'76'15,"0"0"4"-15,0 0-42 16,0 0-6-16,89 43-27 16,-43-19 21-16,3 0-18 15,0 0 10-15,0-2-2 16,-9-9-15-16,-2 1-2 16,-3-3-34-16,1-6-43 15,-4-5-67-15</inkml:trace>
  <inkml:trace contextRef="#ctx0" brushRef="#br0" timeOffset="80438.61">16776 1908 24 0,'0'0'62'0,"0"0"-24"0,0 0 14 15,0 0 24-15,0 0-29 16,0 0 16-16,76-24-25 16,-70 24 2-16,-6 0-37 15,0 0-3-15,0 0-19 16,0 15 19-16,-14 9 4 16,-11 6 0-16,-2 5-4 15,-5-5 0-15,-1-1-18 16,-2 1-21-16,4-9-27 15,2-5-67-15,11-5-8 16</inkml:trace>
  <inkml:trace contextRef="#ctx0" brushRef="#br0" timeOffset="80615.23">16569 1966 80 0,'0'0'88'0,"0"0"-38"15,0 0-19-15,115 38-14 16,-77-22-6-16,2-2-8 16,7-1-3-16,-2-7-35 15,7-6-40-15,6 0-22 16</inkml:trace>
  <inkml:trace contextRef="#ctx0" brushRef="#br0" timeOffset="81016.45">17976 1937 24 0,'0'0'107'0,"0"0"-32"16,0 0-42-16,0 0-29 15,0 0 2-15,0 0-6 16,-54 19 18-16,19 8 13 16,-12 8 4-16,-2 2-25 15,-2 4-3-15,5-4-7 16,7-7-7-16,8-6-54 16,6-5-37-16,8-11-70 15</inkml:trace>
  <inkml:trace contextRef="#ctx0" brushRef="#br0" timeOffset="81181.39">17667 1972 99 0,'0'0'46'16,"0"0"12"-16,0 0-36 16,92 46-12-16,-55-11 9 15,12 2-16-15,6 4-3 16,0-6-27-16,-1-9-42 15,-2-7-58-15</inkml:trace>
  <inkml:trace contextRef="#ctx0" brushRef="#br0" timeOffset="81578.34">18842 2061 22 0,'0'0'26'0,"0"0"29"16,0 0 3-16,0 0-1 15,0 0-15-15,0 0-9 16,41-19-33-16,-41 19-7 16,0 19 7-16,0 10 2 15,-13 12 6-15,-1 2-5 16,-3-1-1-16,3-3-2 15,2-7-7-15,1-6-20 16,3-6-43-16,-1-10-32 0</inkml:trace>
  <inkml:trace contextRef="#ctx0" brushRef="#br0" timeOffset="81763.19">18715 2230 20 0,'0'0'89'15,"0"0"0"-15,0 0-13 16,0 0-56-16,0 0 17 16,108 35-11-16,-66-19-19 15,-5 1-7-15,6-2-39 16,-4-4-18-16,-4 2-62 16,1-2-30-16</inkml:trace>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5-17T06:09:36.358"/>
    </inkml:context>
    <inkml:brush xml:id="br0">
      <inkml:brushProperty name="width" value="0.05292" units="cm"/>
      <inkml:brushProperty name="height" value="0.05292" units="cm"/>
    </inkml:brush>
  </inkml:definitions>
  <inkml:trace contextRef="#ctx0" brushRef="#br0">5376 6111 61 0,'0'0'33'16,"0"0"-33"-16,0 0 4 15,0 0 11-15,0 0 16 16,0 0 0-16,0 0-25 15,0 0 1-15,30 2-7 16,-30-2 12-16,0 0 8 16,0 0 12-16,0 0 14 15,3 0 2-15,6 3-5 0,3-1-25 16,5 4-11-16,2-1-1 16,3 3 3-16,-3 0-8 15,-6 0 6-15,-2-5 1 16,-6 2-6-16,-5-5-2 15,0 0-8-15,-2 0-5 16,-27 0 1-16,-13 0 12 16,-12-11 15-16,-12-4-2 15,-2-4 4-15,-5 0-2 16,0 0-1-16,3 0 12 16,4 0-4-16,12 6-16 15,14 5-3-15,12 2-3 0,14 6-3 16,12 0-31-16,2 0-15 15,11 0-14-15,22 0-57 16,16 11-96-16</inkml:trace>
  <inkml:trace contextRef="#ctx0" brushRef="#br0" timeOffset="402.14">6495 6291 125 0,'0'0'6'0,"0"0"12"16,-114-11 31-16,51-2 5 15,-7-4 7-15,-8-5 4 16,-2 1 4-16,7-3-38 0,10 2-14 15,9 4-10-15,11 4-7 16,11 1-1-16,10 8-6 16,11-1-39-16,8 3-17 15,3 3-7-15,22 0-22 16</inkml:trace>
  <inkml:trace contextRef="#ctx0" brushRef="#br0" timeOffset="761.07">7046 6204 10 0,'0'0'75'16,"0"0"-9"-16,0 0-54 16,0 0-9-16,0 0 15 15,0 0 59-15,-143-2 11 16,70-9-47-16,-7-5-12 15,7-6-8-15,3 6-18 0,12-3-3 16,13 3-20-16,9 5-20 16,17 1-55-16,13 1-84 15</inkml:trace>
  <inkml:trace contextRef="#ctx0" brushRef="#br0" timeOffset="1276.58">7799 6159 23 0,'0'0'9'16,"0"0"-4"-16,0 0-5 15,0 0 2-15,86 5 29 16,-69-5 4-16,-1 0 14 16,-2 0-35-16,2 0 21 15,-6 0-1-15,-1 0 11 16,-6 0-3-16,-1 0 8 0,-2 0-34 15,0 0-16-15,-5 0-11 16,-22-11 11-16,-14-7 36 16,-10-6-22-16,-10-6 26 15,-6 0-22-15,2 1 9 16,2-1-3-16,4 11-10 16,15 3-10-16,8 3 0 15,15 7-3-15,13 1 1 16,2 5-4-16,6 0 2 15,0-2 0-15,0-2 2 16,0 4-2-16,0 0-3 16,0-2-15-16,0 2-13 15,0-3-31-15,0 1-25 0,0-7-124 16</inkml:trace>
  <inkml:trace contextRef="#ctx0" brushRef="#br0" timeOffset="65021.14">7136 6697 63 0,'0'0'112'16,"0"0"-55"-16,0 0-7 15,0 0-1-15,0 0-5 0,0 0-13 16,0 0-8-16,0 0-6 16,0-3 3-16,0 3 8 15,0 0 6-15,0-3 5 16,0 3-4-16,0 0-5 16,0 0 5-16,0 0-1 15,0 0-8-15,0 21-8 16,0 18-11-16,0 22-5 15,0 12-4-15,0 7-3 16,0 7-13-16,0-9-12 16,0-6-21-16,0-13-34 15,0-16-46-15,-3-13-64 0</inkml:trace>
  <inkml:trace contextRef="#ctx0" brushRef="#br0" timeOffset="65396.17">7310 6807 255 0,'0'0'105'0,"0"0"-35"16,0 0-51-16,0 0 8 16,0 0 5-16,0 0 0 15,5 83-17-15,-5-53-4 16,0-1 4-16,9 1 4 0,-2-3-6 15,10-3-1 1,1-2 4-16,5-9-12 0,-1-8-1 16,-1-5 0-16,0 0-3 15,7-8 0-15,5-16-3 16,-4-11-9-16,1-11 11 16,-5 0 0-16,-8 3 1 15,-10 11-2-15,-7 14 1 16,0 7-2-16,-21 3-10 15,-12 5 9-15,-11 3 0 16,-4 0 0-16,-1 13 0 16,2 7-34-16,7-2-28 15,7-2-70-15,14 0-82 16</inkml:trace>
  <inkml:trace contextRef="#ctx0" brushRef="#br0" timeOffset="65757.14">8399 7137 622 0,'0'0'101'15,"0"0"-37"-15,0 0-13 16,0 0-14-16,0 0-9 15,0 0-18-15,-3 0-10 16,3 0-24-16,0 0-84 16,0 0-98-16,0 0-153 15</inkml:trace>
  <inkml:trace contextRef="#ctx0" brushRef="#br0" timeOffset="67321.31">10414 6707 88 0,'0'0'101'15,"0"0"2"-15,0 0-20 16,0 0-6-16,-6-102-10 15,6 72-3-15,-2 1-9 16,-2 4-8-16,2 15-1 16,2 5 7-16,0 5-26 15,0 0-4-15,0 19-19 0,-5 29 1 16,-3 30-9 0,-3 32 4-16,6 14-60 0,-2 5-45 15,5 0-45-15,-1-11-76 16</inkml:trace>
  <inkml:trace contextRef="#ctx0" brushRef="#br0" timeOffset="69669.23">10425 6562 5 0,'0'0'20'0,"0"0"14"16,0 0-2-16,0 0 0 16,0 0-4-16,0 0 2 15,0-22-7-15,0 17 4 16,0 2 12-16,2 3 10 16,1-2-2-16,-3 2 2 15,2 0-9-15,-2 0 1 16,3 0-3-16,-3 0-7 15,0 0-4-15,0 0-8 0,0 0 4 16,0 0-8 0,0 0-1-16,0 0-7 0,0 5-3 15,-10 17 9-15,-9 13-5 16,0 0 7-16,-1 8-15 16,4 5 4-16,5 3 4 15,6 5-8-15,-1 4 4 16,6-1 0-16,0-5-3 15,9-11 0-15,4-6 4 16,3-10 4-16,0-8-3 16,7-6 3-16,1-7-5 15,6-6-2-15,3-3-2 0,2-21-10 16,3-16 3 0,-3-19 6-16,-2-17-4 0,-7-8 5 15,-9 2-2-15,-12-2 1 16,-5 14 0-16,-13 16-2 15,-22 19-1-15,-12 22 1 16,-9 13-5-16,-15 16 8 16,-2 19 1-16,1 8-1 15,13 3-24-15,7 2-50 16,15-4-64-16,4-5-55 16</inkml:trace>
  <inkml:trace contextRef="#ctx0" brushRef="#br0" timeOffset="72207.03">11891 7218 428 0,'0'0'135'16,"0"0"-63"-16,0 0-15 16,0 0 3-16,0 0-6 15,0 0-20-15,0 0-17 16,8 0-9-16,-8 0-8 0,0-5-4 16,0-6-1-16,0-5-29 15,0 0-74-15,14 0-54 16,9-1-226-16</inkml:trace>
  <inkml:trace contextRef="#ctx0" brushRef="#br0" timeOffset="76600">14022 6777 5 0,'0'0'39'15,"0"0"11"-15,0 0 6 16,0 0 11-16,0 0-24 15,0 0 5-15,0 0 0 0,28-22-7 16,-28 22-15-16,0 0-10 16,0-2-7-16,0 2-9 15,0-2-3-15,-14 2 3 16,-11 0 10-16,1 0-5 16,0 0-2-16,2 7 1 15,5 7-1-15,5 2 2 16,3 3 3-16,4 7 10 15,5 7-17-15,0 4 24 16,16 6-21-16,11-2 13 16,0-1-10-16,4-2 8 15,-3-1-8-15,5-2-5 0,-5-5 9 16,-2-3-6-16,0-8 0 16,-10-6-4-16,-6-7 6 15,-4-1-7-15,-3-3-1 16,-3 2-12-16,0 1-22 15,-23 3 10-15,-3 3 22 16,-10-6-1-16,-4 3 4 16,-4-6-1-16,1-2-1 15,-1 0 2-15,9 0 0 16,5-2-2-16,13-11 1 16,5 2 1-16,12-6 0 15,0-7 8-15,5-8 7 16,25-11-12-16,5-8 1 0,8-5 0 15,6-3-3 1,-6-1 2-16,-4 9-1 0,-13 8 4 16,-12 13-4-16,-9 17 11 15,-5 5-13-15,0 3-5 16,-21-1-4-16,-9 3 9 16,-6 1 1-16,-1 2 3 15,-1 0-4-15,0 0-13 16,8 0-19-16,8 8-42 15,9 8-118-15</inkml:trace>
  <inkml:trace contextRef="#ctx0" brushRef="#br0" timeOffset="76960.58">15503 7345 487 0,'0'0'51'0,"0"0"-14"16,0 0-10-16,0 0-1 16,0 0-3-16,0 0-21 15,0-3-2-15,-3 0-32 16,-3-2-77-16,1-6-134 15</inkml:trace>
  <inkml:trace contextRef="#ctx0" brushRef="#br0" timeOffset="78665.57">16583 6901 48 0,'0'0'19'15,"0"0"43"-15,0 0-6 16,0 0-6-16,0 0 3 15,0 0 4-15,-56 13-10 0,56-13 2 16,0 0 9-16,0 0-11 16,0 0-3-16,0 0-12 15,5-5-9-15,11-8-20 16,8-4-6-16,4 1 0 16,-2 0 0-16,-1 5-1 15,-1 6 0-15,-5 5 1 16,-5 0-3-16,2 8 2 15,-2 19-12-15,-6 8 9 16,-2 13-2-16,-6 3 4 16,0 8 4-16,-14 6 1 15,-13-3 0-15,-6 8 2 16,-5-11 2-16,0-5-4 16,3-9 3-16,5-12 3 0,8-12 0 15,8-7 6-15,9-12-2 16,5 1 9-16,0-3 36 15,0 0 40-15,3 0-26 16,25 0-33-16,14-5-36 16,19-9-22-16,9-7-2 15,4-6-56-15,-4-5-106 16,-2-9-138-16</inkml:trace>
  <inkml:trace contextRef="#ctx0" brushRef="#br0" timeOffset="132769.01">3085 8003 41 0,'0'0'44'0,"0"0"-10"16,0 0-3-16,0 0-6 15,0 0 4-15,0 0 2 16,0 0-5-16,0 0 2 16,5-10-4-16,-3 10-6 15,-2 0-5-15,0 0 1 16,0 0 12-16,0 0-2 15,0 0 2-15,3 0-1 16,-3 0-8-16,0 0-6 16,0 0-9-16,0 0 1 15,0 0 8-15,0-14 4 0,0 3-1 16,0-13-7 0,-5 2 6-16,-3 1-7 15,0 5 1-15,3-6-3 0,2 12-4 16,0 5 3-16,3 1-3 15,0 4-6-15,0 0-2 16,0 17 8-16,0 18 1 16,0 19 5-16,0 18 2 15,0 14-6-15,0 19-1 16,0 16-2-16,0 16-1 16,0 0-5-16,6 8 3 15,4-7 1-15,-4-20 0 16,-1-13 3-16,-5-16 0 15,0-25 0-15,0-10-4 16,-3-11 0-16,-2-8-19 0,2-11-7 16,0-16-49-16,3-5-39 15,0-3-55-15</inkml:trace>
  <inkml:trace contextRef="#ctx0" brushRef="#br0" timeOffset="136833.15">3069 7874 23 0,'0'0'27'16,"0"0"-7"-16,0 0 2 16,0 0 6-16,0 0 6 15,0 0 4-15,0 0 0 16,0-2 0-16,0 2-1 15,0 0-2-15,0 0-5 16,0 0 0-16,0 0 3 16,0 0-3-16,0 0 0 15,7 0-2-15,7 0-11 16,5 2-17-16,2 4 3 16,7-1-3-16,5 0 0 0,4-2-1 15,8 2-1-15,5-2 2 16,2 0 2-16,8-3-2 15,2 0-1-15,3 0 1 16,-2 0-3-16,-1 0-1 16,4-3 4-16,-7-5-4 15,4 0 4-15,-7-3 0 16,-4 0 1-16,0 3-1 16,-3 1 0-16,0-2 2 15,-2 7-2-15,-2 2 0 16,4 0 0-16,0 0-4 15,-4 11 3-15,5 2 1 0,-6-5 3 16,-7 3-3 0,-4-1 0-16,-4-7 10 0,-4 2-4 15,-1-5 0-15,-5 0-4 16,0 0 1-16,-3 0 4 16,-2 0 5-16,-2 0-11 15,-2 0 0-15,-1 0 1 16,-2 0 0-16,-1 0-2 15,-1 0-1-15,1 0 1 16,2 0 0-16,2 9-4 16,-1 15 1-16,-1 19 2 15,1 18-3-15,-4 21 4 16,3 9-1-16,-3 11-3 16,1 0-4-16,2 6 2 0,-3-1-8 15,3-5 10-15,-2-10 0 16,-1-9 4-16,0-11-1 15,-1-9 2-15,-1-13-3 16,-1-14 2-16,3-1 0 16,-5-17 0-16,3-4 1 15,-3-3 0-15,0-6-1 16,0-5 0-16,0 0 1 16,0 0 3-16,0 0 0 15,-13 2 2-15,-26 4 7 16,-13-3 7-16,-9 5-10 15,-16-8-5-15,-10 0 4 16,-15 5 0-16,-13 1 5 0,-9-6-11 16,-1 2 6-16,0 1-1 15,8-1-5-15,9 4-2 16,9-1-1-16,10 1 2 16,12 2-2-16,10-3 0 15,16 0 1-15,9-5-1 16,9 0 0-16,4 0 0 15,4 0 1-15,9 0 2 16,3 0-1-16,2 0-2 16,-3 0 4-16,7 0 1 15,-7 0 1-15,5 0-1 16,1 0 0-16,-6 0-1 16,7 0-1-16,-4 0 4 15,0 0-4-15,3 0-3 16,3 0 0-16,-4 0-2 0,1 0 4 15,-1 0-3-15,2 0 2 16,-2 0-1-16,1 0 0 16,3 0 3-16,-1 0-3 15,4 0-1-15,2 0 1 16,0 0-5-16,0 0-22 16,0 0-25-16,0 0-35 15,0 0-40-15,0-16-24 16,5 3-68-16</inkml:trace>
  <inkml:trace contextRef="#ctx0" brushRef="#br0" timeOffset="137549.76">3536 8342 30 0,'0'0'70'16,"0"0"10"-16,0 0-31 15,0 0-1-15,0 0-5 16,0 0 5-16,2-8 4 0,-2 3-4 16,0 2-8-16,0 3-9 15,0 0 6-15,0 8 1 16,0 24-11-16,5 19-19 15,7 11-1-15,0 14-7 16,5-1 0-16,-1 0-3 16,-5-5-1-16,-3-19-18 15,-4-10-31-15,-4-17-43 16,0-22-75-16,-7-2-104 16</inkml:trace>
  <inkml:trace contextRef="#ctx0" brushRef="#br0" timeOffset="137880.26">3414 8471 135 0,'0'0'129'15,"0"0"-47"-15,0 0-25 16,0 0 22-16,0 0-30 16,0 0-4-16,-12-81-1 15,29 79-19-15,4-9-13 16,7 3-6-16,5 3-5 15,4-9 0-15,4 6-1 16,3 0-1-16,-1 3-3 16,-6 2-3-16,-4 3-7 15,-5 0-1-15,-12 0 15 0,-8 8-4 16,-8 8-2-16,0 9-2 16,-19 12 8-16,-11-2 3 15,-6 8 2-15,-1-13-4 16,1-1 1-16,4-5-4 15,8-10 2-15,7-3-14 16,8-6-27-16,9-5-40 16,0 0-54-16,0 0-46 15</inkml:trace>
  <inkml:trace contextRef="#ctx0" brushRef="#br0" timeOffset="138418.18">3899 8434 181 0,'0'0'102'15,"0"0"-15"-15,0 0-16 16,0 0-4-16,0 0-15 15,0 0-22-15,41 0-18 16,-41 0-6-16,0 0-6 16,0 0-2-16,0 0-1 15,0 0-4-15,0 0-2 16,-5 0 4-16,-18 2 5 16,0 15 5-16,-10 9 2 15,3 7-2-15,1 4-2 16,6-2 2-16,10 3 1 15,13-1 4-15,0-2-2 16,19 0-2-16,10-11-6 16,6-7-1-16,10-15-34 0,1-2-18 15,-1-11-49-15,2-15-4 16,-12-4-34-16,-4 1-24 16</inkml:trace>
  <inkml:trace contextRef="#ctx0" brushRef="#br0" timeOffset="138651.29">4159 8538 6 0,'0'0'42'15,"0"0"-3"-15,0 0 24 0,0 0 4 16,0 0-1-16,0 0 7 16,7-72-21-16,-7 66 7 15,0 6 0-15,2 0-4 16,1 0-20-16,6 25-6 15,3 15 21-15,4 16-39 16,6 14-11-16,1-8 0 16,-2 3-20-16,-5-14-31 15,-2-13-60-15,-6-14-118 16</inkml:trace>
  <inkml:trace contextRef="#ctx0" brushRef="#br0" timeOffset="141667.73">3703 10179 5 0,'0'0'29'0,"0"0"9"16,0 0-1-16,0 0-2 15,0 0 3-15,0 0 4 16,0 0 10-16,0 0 12 15,0 0-4-15,3 0 0 16,1 5-11-16,1-5-14 16,6 6-23-16,-1-6-10 15,-1 2 0-15,4 1-1 16,-2-1-1-16,3 4 0 16,0-6 1-16,1 0 0 15,5 0 2-15,4 0-2 16,4 0-1-16,3 0 10 0,2 0-8 15,2 0 5 1,0 0-6-16,-2 0 6 0,5 0-6 16,-3-6 3-16,4 6-1 15,1 0-1-15,3 0-2 16,6 6 0-16,1 5-4 16,1-4 4-16,1-1 0 15,-1-1 0-15,6-5 1 16,-5 0-1-16,4 0 2 15,2 0-2-15,-3 0 3 16,4 0-3-16,4 0 0 16,2 6 0-16,6-6-2 15,2 5 0-15,8-2 2 16,9 0-9-16,7-1 6 0,12 4-14 16,10-6 4-16,10 10-1 15,3 4 12-15,9 2 0 16,4 8 0-16,-7-5 2 15,4 5 4-15,-15-13 10 16,-5 2-6-16,-2-7 9 16,-5-6-11-16,8 0 1 15,-4-17-6-15,10-9 2 16,3-9-3-16,13-6-1 16,4-2-18-16,6-5-8 15,-1 8-7-15,-1 8 4 16,-4 10 24-16,-8 14 6 15,-8 2 5-15,-6 6 7 16,-10 0 1-16,-13 0-2 0,-17 6-3 16,-17-4 2-16,-21 1-10 15,-16-3-8-15,-20 0-39 16,-13-5-63-16,-52-17-161 16</inkml:trace>
  <inkml:trace contextRef="#ctx0" brushRef="#br0" timeOffset="143050.28">4070 10214 17 0,'0'0'77'15,"0"0"-30"-15,0 0 1 16,0 0 7-16,0 0-18 16,0 0-26-16,16 13-3 15,-16-13-2-15,0 0-3 16,0-13 8-16,0-6 12 16,0-11-6-16,0 1 0 15,0-12-3-15,3-2 3 16,8-5-8-16,-3-6 6 15,6-11-5-15,-1-2 10 16,-5 3 6-16,1 8-6 0,-2 10 1 16,0 5-12-16,-2 9 0 15,0 2-7-15,1 6 0 16,-1 2 2-16,0 1-3 16,1 0-1-16,-1 2 0 15,-2 0 4-15,-1 3-4 16,1 8 0-16,1 3 2 15,-4 5-2-15,0-6 1 16,0 6 4-16,0 0 1 16,0 0 0-16,0 0-1 15,0 0-5-15,2-5-2 16,-2-3-4-16,0-3 5 0,0-2 1 16,0 2 0-1,3 5 1-15,-1-2 1 0,-2 5-1 16,3-2 0-16,-3-3-1 15,0 3 0-15,2-3 0 16,-2 2 0-16,0 6-2 16,0 0-1-16,0 0-3 15,0 0-2-15,3 0-1 16,-3 0-35-16,0 19-50 16,0 11-67-16</inkml:trace>
  <inkml:trace contextRef="#ctx0" brushRef="#br0" timeOffset="144466.69">5919 10292 270 0,'0'0'108'0,"0"0"-44"16,0 0-10-16,0 0 11 0,0 0-8 16,0 0-10-16,23-25 0 15,-23 25-19-15,0 0-7 16,0 0-7-16,0 0-1 16,0 0-8-16,0 8-4 15,0 20 2-15,0 14-3 16,-4 18 0-16,-1 12-1 15,-3 1-7-15,2 5 11 16,1 5-9-16,3-5 5 16,2-5 1-16,0-14 7 15,0-11-6-15,0-7-1 16,-3-17 0-16,3-5 0 0,0-14-3 16,0-5-17-16,0 0-41 15,0 0-18-15,0 0-58 16,0-19-87-16</inkml:trace>
  <inkml:trace contextRef="#ctx0" brushRef="#br0" timeOffset="145840.63">6424 11208 10 0,'0'0'40'0,"0"0"-2"0,0 0 13 16,0 0-1-16,0 0 8 16,0 0-6-16,49 0 5 15,-49 0-9-15,0 0-17 16,0 0-6-16,0 0-25 15,-5 0 1-15,-25 0-1 16,-10 0 27-16,-12 0-8 16,-13 0-8-16,-6-5-7 15,-11-3-1-15,-7 3 1 16,-15-6 2-16,-6 5 6 0,-8-1-11 16,5 1 0-16,7 6-1 15,8-5-2-15,16 5 2 16,9 0 1-16,8 0-1 15,10 5 0-15,13 1-2 16,6 1 7-16,11-1-8 16,13-1 6-16,0 1-2 15,7-6 0-15,-1 0 2 16,1 5 2-16,0 3-1 16,-1-3 17-16,0 14-21 15,1 5 6-15,3 11-1 16,2 6-5-16,0 13-4 15,0 7 3-15,0 10-1 16,0 1-3-16,5 11-3 0,-3-2-15 16,-2 8 18-16,0-6 5 15,0-10 4-15,0-1-3 16,0-2 1-16,-7-11-2 16,1-5 0-16,3-5 2 15,-2-12 2-15,5-7 15 16,0-14-12-16,0-8 11 15,0-3 0-15,0-5 6 16,14 0-24-16,12 0-3 16,18 0-5-16,11 0 7 15,20-13 0-15,10-3-4 16,15-3 3-16,14-11 4 16,8-5-5-16,3 3 1 0,3-3 1 15,-15 11 0-15,-7 8-9 16,-12 13 6-16,-14 3 4 15,-6 0 0-15,-9 0-13 16,-7 3 6-16,-16 8-1 16,-9-1-7-16,-11-2 1 15,-6-8 2-15,-11 0 10 16,-1 0 2-16,-4 0 0 16,0 0-18-16,0 0 3 15,0-8 1-15,-6-16 9 16,-5-11 6-16,0-13-1 0,-5-6 6 15,2-16-5 1,-8 3 12-16,1-17-7 0,-9 6 25 16,2 6-16-16,4 13 8 15,3 5-17-15,12 17-6 16,4 7 1-16,5 6 2 16,0 2-1-16,0 9-2 15,2 7-9-15,1 1-17 16,1-1-25-16,-4 4-57 15,0 2-70-15</inkml:trace>
  <inkml:trace contextRef="#ctx0" brushRef="#br0" timeOffset="146433.07">5317 11526 10 0,'0'0'22'0,"0"0"-3"16,0 0 0-16,0 0 11 16,0 0 18-16,0 0 16 15,0 0 6-15,3 0-1 16,-3 0-16-16,2 0-2 15,1 11-1-15,3 13-33 16,1 13-11-16,1 12-5 16,6 10-1-16,0 6-8 15,0-4-4-15,-4-2 11 16,-2-10-16-16,-5-14-16 16,-3-16-60-16,0-9-87 15</inkml:trace>
  <inkml:trace contextRef="#ctx0" brushRef="#br0" timeOffset="146780.75">5279 11676 16 0,'0'0'72'0,"0"0"-15"16,-51-96 2-16,32 66-16 15,2 6 4-15,6 5-3 16,8 3-16-16,3 8-6 15,0 8 18-15,19-6-40 16,12 1-1-16,6 0 0 16,4 5-4-16,5-6 5 0,0 6 7 15,0-2-7 1,1 2-1-16,-12 0-2 0,-6 0 6 16,-13 2 0-16,-7 14 22 15,-9 9-4-15,0 4-15 16,-16 1-3-16,-19 7 10 15,-12-2-13-15,-2-5 0 16,1-11-3-16,9-1-6 16,10-7-3-16,13-11-28 15,11 6-16-15,5-6-58 16,5 0-49-16</inkml:trace>
  <inkml:trace contextRef="#ctx0" brushRef="#br0" timeOffset="147087.6">5740 11609 270 0,'0'0'115'16,"0"0"-64"-16,0 0-38 15,0 0 5-15,0 0-15 16,0 0-1-16,-51 67-1 15,20-43 0-15,7 1-1 16,3 4 6-16,5 1 1 16,13-1 15-16,3 1 7 15,13 0-7-15,19-6-20 16,13-11-2-16,9-7-11 16,5-6-11-16,1-8-28 0,-5-22-28 15,-13-5 11-15,-11 5-29 16,-10-5-23-16,-10 6 0 15</inkml:trace>
  <inkml:trace contextRef="#ctx0" brushRef="#br0" timeOffset="147433.63">6017 11682 5 0,'0'0'88'0,"0"0"3"16,0 0-24-16,0 0 9 15,0 0-32-15,0 0-6 16,-40 0 31-16,40 0-7 15,3 0-22-15,13 0-28 16,0 0-12-16,3 0-7 0,0 0-10 16,-5 0 14-16,-6 5-2 15,-3 8-19-15,-2 12 12 16,-3 10 8-16,0 5 4 16,-11 3-1-16,-8 5 3 15,3-5 1-15,-1-2 5 16,6-6 7-16,3-16 12 15,6-6-1-15,2-8 16 16,0-5 15-16,10 0-9 16,9 0-45-16,9 0-3 15,7-18-25-15,3-1 6 16,6-5-42-16,-6 0-15 0,-3-4-79 16,-5 10-231-16</inkml:trace>
  <inkml:trace contextRef="#ctx0" brushRef="#br0" timeOffset="148584.6">8323 10071 57 0,'0'0'93'0,"0"0"-17"16,0 0 7-16,0 0-15 15,0 0-15-15,0 0-21 16,0 0-6-16,13 41-2 16,-13-41-12-16,0 0-12 15,0 0-2-15,0-6 2 16,-2-13 12-16,-7-10 21 16,-1-12-6-16,4-7 0 15,-2-11-12-15,3-8 0 16,-1-11 0-16,1-22-4 15,2-5 2-15,-2-5-3 16,-1 5 5-16,-2 22-15 0,-1 18 7 16,4 28-6-16,0 18-1 15,5 10-4-15,0 9 4 16,0 0-1-16,0 0-18 16,0 3-5-16,0 11-14 15,8 2-41-15,-3 3-45 16,4 0-59-16,-2-9-68 15</inkml:trace>
  <inkml:trace contextRef="#ctx0" brushRef="#br0" timeOffset="150069.99">8771 9203 119 0,'0'0'125'15,"0"0"-31"-15,0 0-40 16,0 0-5-16,0 0-20 16,0 0-20-16,0-6-5 15,-30 6-4-15,-19 0 43 16,-13 6-37-16,-15-1 6 16,-12 8 10-16,-8 4-12 15,-4 1 4-15,11 1 5 16,6 5-17-16,16 0 0 0,11 1-4 15,6-1 5 1,9-2-3-16,11-12 3 0,0-2-6 16,6-2 5-16,6-1-2 15,3-5 0-15,3 0 0 16,2 0 6-16,6 0-5 16,-1 0 6-16,3 3-6 15,1-3 3-15,2 0-2 16,0 0-3-16,0 0 1 15,0 0-2-15,-3 0-1 16,1-8 3-16,-5-16 5 16,7-12-5-16,0-12 1 15,0-6 4-15,0-18-10 16,0-6 3-16,0-22-1 0,0 3-2 16,0 3 3-1,-2 8 0-15,-17 16 4 0,2 3-6 16,-4 2 7-16,0 4-6 15,2-4 5-15,-4-2-4 16,4 0 1-16,0 2 1 16,3-2-2-16,3 16 5 15,-1 13-7-15,6 9 10 16,3 7-7-16,5 6 2 16,0 8 3-16,0 0-2 15,0 8 1-15,0-2 7 16,0-2-10-16,0 4 4 15,0-2-2-15,0-1-1 0,11 1 3 16,2-4-6-16,9 1 4 16,5-3 0-16,8-1-2 15,9-9-4-15,10 4 1 16,3-13-3-16,6 6 5 16,7-1-8-16,1 1 8 15,2-1 1-15,3 6-2 16,-2 0-4-16,-1 6 1 15,3 4 3-15,3 1-4 16,-1 2 3-16,4 3-8 16,0 0 10-16,-4 0-18 15,-3 0 15-15,-7 0-12 16,-5 3 15-16,-13-3 1 16,-13 5 5-16,-15-5 8 0,-11 0-12 15,-3 0 6-15,-8 6-7 16,0 4 0-16,0 17-7 15,0 13 6-15,-14 20 2 16,-5 15-1-16,0 8 0 16,3 6 3-16,-1 0-6 15,5-3 8-15,-2-5-8 16,-3-1 6-16,6 1-1 16,4-3-1-16,4-3 4 15,3 0 1-15,0-2-2 16,0-8 1-16,0-9-4 0,0-8 2 15,0-7 0 1,-4-9-6-16,-6-11-1 0,-4-4 3 16,7-4 1-16,-2-5 0 15,4 3-1-15,0-11 1 16,5 0 0-16,0 0-14 16,0 0-26-16,-6-8-61 15,0-19-37-15,-2-11-40 16</inkml:trace>
  <inkml:trace contextRef="#ctx0" brushRef="#br0" timeOffset="150965.94">8005 8412 76 0,'0'0'106'0,"0"0"-6"15,0 0-7-15,0 0-10 0,0 0-19 16,0 0-16-16,3-46-26 16,-3 46-7-16,0 0-13 15,2 0 0-15,1 16 8 16,3 19 4-16,1 8-13 15,2 9 1-15,-1-2-1 16,1-9 1-16,-7-9-4 16,-2-10-19-16,0-14-23 15,0-5-39-15,-2-3-20 16,-12-3 7-16,-5-22 39 16,-4-7 3-16,4-3-4 15,0-11 42-15,7 4 8 16,1-1 1-16,2-6 7 15,1 6 8-15,3 3 42 16,1 2 30-16,4 11-3 0,0 6 0 16,0 5-2-16,9 2 0 15,10 4-15-15,2-1-46 16,2 5 15-16,1-2-24 16,3 3 2-16,0-1-6 15,1 1-2-15,-4 3 1 16,-3-1 0-16,-4 3 0 15,-8 0 0-15,-4 0 1 16,-5 0-1-16,0 16 0 16,0 14-8-16,-22 18 8 15,-8 6 0-15,-5-6 0 16,-3-13-1-16,3-5-8 0,4-12-3 16,10-4-6-16,7-11-12 15,9-3-42-15,5 0-34 16,0 0-24-16,14-17-70 15</inkml:trace>
  <inkml:trace contextRef="#ctx0" brushRef="#br0" timeOffset="151250.22">8263 8232 103 0,'0'0'81'0,"0"0"-24"15,0 0 9-15,0 0 23 16,0 0-16-16,0 0-62 15,41-11-3-15,-41 30-5 0,-12 3 5 16,0 2-4-16,-2 2-2 16,2 2 1-16,2-4 4 15,7 5 4-15,3 1 12 16,0-4 7-16,16-4-6 16,4-3-12-16,4-8-3 15,3-6-9-15,8-5-9 16,4 0-4-16,-1-11-19 15,-6-7-40-15,-3-1-2 16,-12 3-29-16,-3-6-34 16,-12 9-23-16</inkml:trace>
  <inkml:trace contextRef="#ctx0" brushRef="#br0" timeOffset="151734.23">8537 8393 49 0,'0'0'123'16,"0"0"-62"-16,0 0 12 16,0 0 4-16,0 0-6 15,0 0 1-15,3 6-22 16,10-4-23-16,3 9-27 15,7-6 0-15,-4 1-2 16,-3 2 2-16,-6 3-4 0,-1 0 0 16,-6 2 1-16,-3-2-6 15,0 7 8-15,-5-1-6 16,-12-2 6-16,-2 2-1 16,6-9 1-16,4-3-16 15,6 0 11-15,3-5-5 16,0 0 7-16,0 0 1 15,0 0-5-15,0 0 8 16,14 0-22-16,8 0 0 16,-1-5 11-16,4 0 5 15,-6 2-4-15,-3 3 9 16,-6 0 1-16,-6 0 14 0,-4 24-9 16,0 11-2-16,-6 8 0 15,-20 11 3-15,-7-6-6 16,-5-10-12-16,-4-3-23 15,5-8-33-15,-4-6-70 16,4-15-70-16</inkml:trace>
  <inkml:trace contextRef="#ctx0" brushRef="#br0" timeOffset="153040.41">5876 11058 59 0,'0'0'51'0,"0"0"-14"16,0 0 7-16,0 0-4 15,0 0-11-15,0 0-9 16,0 0-15-16,0 0 8 16,0 0-6-16,0 0 3 15,3 0-8-15,-1 0 1 16,1-5-2-16,-1-1 4 16,2-7 1-16,1 2 12 15,-5 0 11-15,3-2 11 16,-3 7 6-16,0-1-12 15,0 7 2-15,0 0-6 16,0 0 9-16,0 13-15 0,0 16-11 16,0 6-13-16,0 8-16 15,0-5-8-15,0-3-33 16,0-11-47-16,0-8-93 16</inkml:trace>
  <inkml:trace contextRef="#ctx0" brushRef="#br0" timeOffset="153900.18">6327 11219 16 0,'0'0'28'0,"0"0"20"16,0 0 4-16,0 0-11 15,0 0-13-15,0 0-8 16,19-5-5-16,-19 5-12 16,0 0-3-16,0 0-1 15,0 0-6-15,0 0 7 16,0 19 18-16,0 10-2 15,0 6-10-15,0 14 15 16,-2-1-12-16,-2 0-7 16,1-5 0-16,3-2-4 15,0-12-17-15,0-10-58 16,7-13-136-16</inkml:trace>
  <inkml:trace contextRef="#ctx0" brushRef="#br0" timeOffset="156633.21">8884 10692 256 0,'0'0'100'16,"0"0"-43"-16,0 0-5 16,0 0 7-16,0 0-18 15,0 0-13-15,0 0-1 16,0-35-5-16,4 35-4 16,-4 6-4-16,5 18 16 15,3 11-30-15,-2 13 0 16,-1 6-2-16,0 0-5 0,1 8-11 15,-1-9-23-15,0-7-21 16,2-8-37-16,-7-25-56 16,0-8-64-16</inkml:trace>
  <inkml:trace contextRef="#ctx0" brushRef="#br0" timeOffset="156981.04">9039 10802 31 0,'0'0'64'15,"0"0"13"-15,0 0 21 16,0 0 15-16,0 0-51 16,0 0-46-16,23 24 5 0,-23 6-17 15,2 5 5-15,3 0-6 16,1-5 13-16,2-4-15 16,6 2 13-16,-1-10-14 15,3-10 12-15,3 3-12 16,0-11-20-16,4 0 20 15,1-13 0-15,-3-9 0 16,2 3-5-16,-7 1 4 16,-8-1 1-16,-6 8 0 15,-2-2-3-15,-2 2-7 16,-20-2 4-16,-6 2 6 16,-7 0 10-16,-3 3-1 15,8 2-4-15,4 6-5 0,7 0-1 16,7 0-31-1,7 0-64-15,5 6-62 0,3 7-46 16</inkml:trace>
  <inkml:trace contextRef="#ctx0" brushRef="#br0" timeOffset="157144.54">9476 10980 19 0,'0'0'377'0,"0"0"-278"16,0 0-88-16,0 0-11 0,0 0 0 16,0 0-63-1,0 0-84-15,-2-5-149 0</inkml:trace>
  <inkml:trace contextRef="#ctx0" brushRef="#br0" timeOffset="158113.26">9631 10719 43 0,'0'0'102'0,"0"0"-46"16,0 0-5-16,0-78 16 16,3 65 10-16,-3 13-11 15,0 0-7-15,4 0-1 16,1 5-21-16,0 14-3 16,6 16-34-16,-3 8 7 15,0 0-5-15,-5 10-2 16,-1-1 0-16,1-4-2 0,-3-10-26 15,0-9-34-15,0-12-59 16,0-10-76-16</inkml:trace>
  <inkml:trace contextRef="#ctx0" brushRef="#br0" timeOffset="158283.2">9868 10945 298 0,'0'0'129'16,"0"0"-108"-16,0 0-13 0,0 0-8 15,0 0-32-15,0 0-90 16,3-11-163-16</inkml:trace>
  <inkml:trace contextRef="#ctx0" brushRef="#br0" timeOffset="158524.19">9998 10665 208 0,'0'0'160'16,"0"0"-89"-16,0 0-11 15,0 0 17-15,0 0-18 16,0 0-24-16,25 0-15 0,-22 35-20 15,-1 6-6-15,-2 12 1 16,0-4 1-16,0 5-28 16,0-11-8-16,0-3-63 15,0-10-66-15,3-6-162 16</inkml:trace>
  <inkml:trace contextRef="#ctx0" brushRef="#br0" timeOffset="159004.19">10191 10915 384 0,'0'0'122'15,"0"0"-122"-15,0 0-11 16,0 0-14-16,0 0-2 16,0 0-77-16,30 11-117 0</inkml:trace>
  <inkml:trace contextRef="#ctx0" brushRef="#br0" timeOffset="162666.07">10876 10052 314 0,'0'0'78'16,"0"0"-70"-16,0 0 38 16,0 0 15-16,0 0-13 15,0 0-26-15,-28 138-9 16,12-53-6-16,-8 28-1 15,-1 11 1-15,1 21-4 0,-2 6-3 16,11 5 1-16,-1-14-5 16,5-10-12-16,-3-19-17 15,6-33-49-15,-1-20-48 16,7-38-107-16</inkml:trace>
  <inkml:trace contextRef="#ctx0" brushRef="#br0" timeOffset="163217.4">10943 10886 5 0,'0'0'107'16,"0"0"-30"-16,0 0-10 16,0 0 20-16,0 0-21 15,0 0-3-15,-5-86-29 16,7 70-13-16,14-3-16 15,3 0-5-15,7-3 4 16,-3 4-4-16,5 7 0 0,-11 11 0 16,-5 0-9-16,-3 22-10 15,-9 15 13-15,0 11 6 16,0 6 0-16,0 0 6 16,-11 0 0-16,-3-8 15 15,1-9 0-15,-1-7 12 16,6-12-12-16,5-7 14 15,0-5-9-15,3-6-3 16,0 0 2-16,0 0-6 16,0 0-8-16,9-6-11 15,13-10-5-15,2 3-37 16,3-11 17-16,0 5-30 0,-2-3-9 16,-4 9-14-1,-4-4-15-15,-6 10-2 0,-1-4-48 16,-5 3 37-16</inkml:trace>
  <inkml:trace contextRef="#ctx0" brushRef="#br0" timeOffset="163506.15">11283 10904 41 0,'0'0'113'0,"0"0"-19"16,0 0-4-16,0 0 11 16,0 0-25-16,0 0-14 15,40-7-24-15,-40 7 3 16,0 0-20-16,0 0-12 15,-3 18-7-15,-15 7 2 0,-6 4-7 16,-4 1 8-16,0-6-3 16,4 0-2-16,3 0 19 15,5-7-3-15,7-15 1 16,4 3 7-16,5 1 7 16,0-6 5-16,0 5-9 15,8 1-19-15,11-4-8 16,3 1-17-16,2 0-16 15,3-3 0-15,0 0-59 16,1-6-6-16,-1-18-20 16,-5-3-53-16,-3-13-82 15</inkml:trace>
  <inkml:trace contextRef="#ctx0" brushRef="#br0" timeOffset="163665.34">11416 10741 57 0,'0'0'116'0,"0"0"-28"15,0 0 2-15,0 0 12 16,-25 107-47-16,17-45-38 16,2 14-10-16,1 9-7 15,3-7-34-15,-7 6-58 16,4-1-69-16</inkml:trace>
  <inkml:trace contextRef="#ctx0" brushRef="#br0" timeOffset="172387">10463 10652 114 0,'0'0'111'16,"0"0"-87"-16,0 0 13 15,0 0 24-15,0 0-26 16,0 0-7-16,0 0-16 15,7-6 1-15,-7 6-13 16,0 0 8-16,0 0-5 16,0 0-2-16,0 0-1 0,0 0 0 15,0 11 0-15,-10 3 8 16,-1 7 6-16,-1 4-10 16,2 4 3-16,5 1-6 15,-1 2 5-15,4-3 1 16,2 1-5-16,0-6 2 15,0-7 3-15,2-4 2 16,9-2-1-16,6-9 12 16,-1 4-11-16,8-6-9 15,1 0 0-15,2-8 0 16,-3-22 1-16,-2-5-1 16,-3-8-1-16,-11-3-3 15,-8 3 1-15,0 3 6 16,0 10-6-16,-14 9 3 0,-10 16 0 15,-9 5-10 1,-2 0 9-16,-3 26-2 0,-5 9-24 16,-1 0-63-16,6 0-149 15</inkml:trace>
  <inkml:trace contextRef="#ctx0" brushRef="#br0" timeOffset="182122.24">3079 9837 245 0,'0'0'179'16,"0"0"-77"-16,0 0-33 0,0 0 6 16,0 0 3-16,0 0-14 15,0 0-4-15,0 0-15 16,3 0-4-16,0 0-12 16,-3 0-3-16,2 0-18 15,-2 0-4-15,0 0-4 16,0 0-28-16,0 0-37 15,0 0-45-15,0 0-43 16,0 0-17-16,0 0-46 16,3 0-37-16</inkml:trace>
  <inkml:trace contextRef="#ctx0" brushRef="#br0" timeOffset="182287.42">3217 9730 86 0,'11'-17'140'15,"-3"9"-35"-15,-4-3-4 16,-4 9-1-16,2 2-10 15,1 0-11-15,-3 0-20 16,0 13-22-16,0 17-13 16,0 18-24-16,0 12-2 15,2-1-52-15,1-3-69 16,-3-5-86-16,0-8-224 16</inkml:trace>
  <inkml:trace contextRef="#ctx0" brushRef="#br0" timeOffset="184178.91">6739 12155 531 0,'0'0'110'0,"0"0"-64"16,0 0-26-16,0 0-6 15,0 0-14-15,0 0-9 16,0 0-58-16,0 0-51 16,4 19-46-16,-8-33-154 15</inkml:trace>
  <inkml:trace contextRef="#ctx0" brushRef="#br0" timeOffset="186158.03">8581 9765 255 0,'0'0'123'0,"0"0"-40"16,0 0-8-16,0 0-9 0,0 0-19 15,0 0-9-15,0 0-3 16,-5 0-11-16,5 0-13 16,0 0-11-16,-4 0-12 15,1 0-60-15,3 0-54 16,0 0-126-16</inkml:trace>
  <inkml:trace contextRef="#ctx0" brushRef="#br0" timeOffset="186984.04">8762 9544 214 0,'0'0'84'16,"0"0"-50"-16,0 0 16 0,0 0 38 16,0 0-22-16,0 0-25 15,-2 0-12-15,2 0-12 16,11 0-17-16,5 0-1 15,3 0-11-15,3 5 1 16,-3-5 0-16,-3 0-1 16,-5 6-4-16,-1-6-2 15,-6 5 12-15,-4-2 1 16,0 8-7-16,0 5 0 16,-14 5 12-16,-2 3 0 15,-1-2 2-15,1-14-3 16,5 3 1-16,6-6 0 0,2-5 1 15,3 0 1-15,0 0 2 16,0 0-4-16,0 0 0 16,14 6-8-16,2-6-7 15,3 0 1-15,-2 0-5 16,-5 0 14-16,-5 2 5 16,-7 7-1-16,0 6 1 15,-19 12-7-15,-17 9 7 16,-15-4 1-16,-3-3-1 15,-7 1-20-15,2-19-118 16,7-4-127-16</inkml:trace>
  <inkml:trace contextRef="#ctx0" brushRef="#br0" timeOffset="190758.2">12399 8078 4 0,'0'0'0'0,"0"0"-4"16,0 0 4-16,0 0 0 15,0-85 0-15,-9 71 0 16,1 3 0-16,0-2 0 16,3 8 0-16,-1-1 0 15</inkml:trace>
  <inkml:trace contextRef="#ctx0" brushRef="#br0" timeOffset="191400.01">12361 7944 7 0,'0'0'23'0,"0"0"0"0,0 0 11 16,0 0 2-16,0 0 3 16,0 0 0-16,0-5-1 15,0 5 15-15,0-8-7 16,0 8 7-16,0 0 3 16,0 0-5-16,0 0-24 15,0 0-7-15,0 0-9 16,0 0 6-16,0 13-15 15,-6 22 0-15,1 16 4 16,-3 14-4-16,-6 13 0 16,5 7 1-16,-1 13-6 15,-1 17 6-15,1 4 2 16,-1 20-4-16,-1 9 3 0,5 5 7 16,-2 9-4-16,1-3-1 15,-1 2-6-15,2 3 5 16,-2 3-2-16,2 2-3 15,2-2 0-15,2-6 0 16,-1-5 6-16,4 0 0 16,0 0 1-16,0 0-3 15,0 5-1-15,0 0-2 16,4-16 5-16,6 4-4 16,4-7-4-16,0-10 2 15,2 2-2-15,-3 9 1 16,1-6-4-16,2 8 5 15,-5-2 0-15,-1-12 0 16,-3 1 2-16,-5-11 1 0,3-13-2 16,-5-1 0-16,0-5-2 15,0 1 4-15,0-4-6 16,0-8 6-16,0-2-5 16,0 3 4-16,0-11 2 15,0-14-4-15,0 0 1 16,0-16 1-16,0-13 2 15,0-9 0-15,0-10 0 16,0-14-8-16,0-5-5 16,0 0-47-16,0-11-81 15,0-26-61-15,0-22 31 16</inkml:trace>
  <inkml:trace contextRef="#ctx0" brushRef="#br0" timeOffset="193467.84">9596 11891 76 0,'0'0'66'16,"0"0"-16"-16,0 0 15 15,0 0-16-15,0 0-10 16,0 0 7-16,0 0-7 15,3-13 10-15,-3 13-7 0,0 6 7 16,0 20-9-16,-8 15-13 16,-8 18-13-16,2 3-14 15,6 2 4-15,-3-5-1 16,6-16-6-16,-4-13-1 16,6-17-8-16,1-13-20 15,-3 0-49-15,-1-24 4 16,-2-6 58-16,8-12 17 15,0-1 1-15,0 8 1 16,0 5 1-16,5 0 21 16,1 12 0-16,2 4 6 15,-3 3-14-15,1 6 6 0,-1 5 7 16,3 0 0-16,3 0-12 16,1 24-12-16,0 11-6 15,5 8-8-15,-4 5-2 16,6 6-7-16,-2-8 5 15,2-14 0-15,-3-8 0 16,-7-13-7-16,-2-11 0 16,5-29-5-16,-5-20-8 15,0-15 35-15,-5-14-2 16,-2 5 2-16,0 6 1 16,-2 8 1-16,-5 16-4 15,0 8 4-15,4 16-4 16,3 14-34-16,0 5-55 15,0 5 3-15</inkml:trace>
  <inkml:trace contextRef="#ctx0" brushRef="#br0" timeOffset="194019.27">9748 12220 268 0,'0'0'100'16,"0"0"-55"-16,0 0-35 15,0 0 14-15,0 0-16 16,0 0-8-16,52-17 0 0,-38 9-1 16,7-8-1-16,1-8-9 15,-1 0 3-15,-2 0-5 16,-5 5 10-16,-8 3-16 15,-3 10 2-15,-3 4 4 16,0 2-5-16,-12 0 12 16,-9 0 6-16,-4 13 21 15,-2 3-12-15,6-2 0 16,-2 4-7-16,11-1 3 16,3 7 14-16,6 5-1 15,3 1 2-15,3 2-17 16,16-8-6-16,8-7-14 15,0-10-4-15,8-7-11 0,0-7 2 16,-2-28-9-16,0-8 0 16,-8-3 26-16,-10 3-4 15,-3 8 15-15,-10 5 3 16,-2 11-4-16,0 12 6 16,0 1 6-16,0 1 2 15,0 5 24-15,0 5 16 16,0 25 1-16,0 13-40 15,0 10-12-15,0 7-5 16,0-1-3-16,0-5 1 16,0-6-25-16,0-11-16 15,0-7-13-15,0-19-39 0</inkml:trace>
  <inkml:trace contextRef="#ctx0" brushRef="#br0" timeOffset="194222.34">10052 12227 17 0,'0'0'55'0,"0"0"10"16,0 0 33-16,0 0-27 15,-113-2-33-15,66 2-20 16,2 0-16-16,3 0-2 16,12-5 0-16,11 5-4 15,16-6-45-15,3 6-12 16,0-5-3-16,31-3 23 15,7-3-54-15,13-5 51 16</inkml:trace>
  <inkml:trace contextRef="#ctx0" brushRef="#br0" timeOffset="194648.63">10077 12117 45 0,'19'0'56'0,"-5"0"15"16,-6 0-21-16,-8 0-9 16,0 0-24-16,0 8 12 15,0 9-18-15,0 1-11 16,0 12 4-16,0 0 0 15,0-1 0-15,5 3-3 16,3-8-1-16,2-7 4 16,-3-12-8-16,-2-5 3 15,4 0-27-15,1-16 5 16,1-14 13-16,3-13 10 0,-12 8 0 16,3 11 14-16,-5 5 5 15,0 14 1-15,0-1-8 16,3 6 12-16,-1 0 13 15,2 6 11-15,4 10-10 16,6 8-38-16,5 14-16 16,-3-8-8-16,5-1 22 15,-7-10-4-15,-4-8 6 16,-3-6-1-16,-5-5-6 16,1 0-32-16,2-22 20 15,3-2 16-15,-2-8 6 16,-1 8-4-16,1 2 4 15,-6 4-6-15,5 12-6 0,-3 1-24 16,1 5-5-16,3-3-19 16,2 3-13-16,1 0-21 15,-4 0 21-15</inkml:trace>
  <inkml:trace contextRef="#ctx0" brushRef="#br0" timeOffset="195617.93">10437 12171 14 0,'0'0'53'16,"0"0"47"-16,0 0-5 15,0 0-59-15,0 0-20 16,0 0-6-16,31 43-7 16,-29-30 2-16,-2 4 0 15,0 2 11-15,0-3 1 0,0-3-10 16,0 0-6 0,0-7 17-16,0-1-17 0,3 1 4 15,8-6-5-15,5 0-14 16,6 0-6-16,3-11 2 15,-4-8 10-15,-2 0 8 16,-7 3-2-16,-12 3 1 16,0-4-2-16,-12 10-20 15,-15-4 23-15,-5 5 12 16,-1 4 0-16,-4-4 9 16,6 6-17-16,10 0 2 15,7 0-5-15,9 0 0 16,5 6 0-16,0 2-2 15,13-3-19-15,14-5-16 16,4 0 2-16,0 0 24 0,2-19 3 16,2 3 7-16,-7 3 6 15,-7 2 5-15,-4 5 9 16,-15 6 5-16,4 0 3 16,-6 0-26-16,0 17 2 15,3 12-8-15,-1 3-7 16,1-2 10-16,-3-6 1 15,3-13 20-15,-1-5-18 16,-2-1 8-16,0-5 10 16,3 0 1-16,3-5 8 15,1-14 9-15,10-11 10 16,2 1-13-16,-3 4-6 0,0 4-28 16,-2 7-1-1,-2 3 0-15,-2-7-14 0,-1-1-48 16,-4-5-28-16,0-11-15 15,-5 5-13-15,0-7 10 16,0 7 33-16,0 6 67 16,2 8 8-16,-2 10 43 15,0-2 36-15,4 8 51 16,-2 0-2-16,6 0-17 16,1 6-53-16,1 7-53 15,1 17 11-15,-6 13-13 16,2 10 2-16,-5 12-2 15,3 8-4-15,-2-1 1 0,2-13-17 16,-5-10-23-16,6-25-34 16,-6-13-8-16,0-11 11 15,2 0 14-15,6-19-37 16,3-16 88-16,1 0 6 16,4-8 4-16,-3 13 13 15,1 1 14-15,-3 10 26 16,-9 8-1-16,1 6 9 15,-3 5-17-15,0 0-13 16,0 0-30-16,-3 5-4 16,-18 17 11-16,-4 2 31 15,-4 0-13-15,1 0-10 16,9-10 2-16,8-3-3 16,6-6 2-16,5-5-14 0,0 0 27 15,2 0-9-15,24 2-25 16,5-2-19-16,11 0-33 15,0-18-15-15,8-1-10 16,1-11-31-16,-4 6-79 16</inkml:trace>
  <inkml:trace contextRef="#ctx0" brushRef="#br0" timeOffset="195752.66">11242 11980 109 0,'0'0'153'0,"0"0"-14"0,0 0-49 15,5 84-90 1,3-17 0-16,-2 11-25 0,2 0-25 16,6 5-115-16</inkml:trace>
  <inkml:trace contextRef="#ctx0" brushRef="#br0" timeOffset="197642.2">13430 8579 16 0,'0'0'0'16,"0"0"-4"-16,0 0-8 15,0 0 12-15,0 0 0 0,0 0 1 16,0 0 3-16,-37-46-2 16,25 33 0-16,2-6-2 15,-1 3-8-15</inkml:trace>
  <inkml:trace contextRef="#ctx0" brushRef="#br0" timeOffset="197982.73">13311 8272 6 0,'0'0'69'0,"0"0"-3"15,0 0 3-15,0 0-9 0,0 0 13 16,0 0-22-16,-3-14 14 16,3 14-29-16,0 0 1 15,0 0-15-15,-2 22 6 16,2 13 3-16,-5 19-31 15,-2 19 2-15,-3 18 8 16,-4 14-20-16,1 21 19 16,1 19-18-16,5 6 9 15,-1 8-2-15,2-9 0 16,-2-18 2-16,-1-19-1 16,-1-27 8-16,4-32-13 15,1-25 10-15,0-23-8 16,-1-6-61-16,3-22-52 0,-2-29 3 15,5-21-26 1</inkml:trace>
  <inkml:trace contextRef="#ctx0" brushRef="#br0" timeOffset="199020.22">13216 8256 4 0,'0'0'103'0,"0"0"-6"15,0 0-7-15,0 0-1 16,0 0-5-16,0 0-29 16,0 0 8-16,3 0-31 15,8 0 13-15,8 0-41 16,5 0 9-16,6 6-11 15,5 4 5-15,3 4-7 0,14-3 0 16,5 2-2-16,16 3 1 16,11 0-6-16,14 0-7 15,16 1 13-15,5-4-17 16,10-5 18-16,-2-8-8 16,-2 0 6-16,-11 0-2 15,-12-16-2-15,-15 0 2 16,-7-6 5-16,-17 3-13 15,-12 6 19-15,-13 7-13 16,-9 4 6-16,-4 2-2 16,-6 0-13-16,-5 2 2 15,-1 12 1-15,-2 8-15 0,-2 9 14 16,-2 15-17 0,-2 14 30-16,7 20-8 0,-5 20 5 15,5 10 0-15,-1 19 1 16,-1 5-1-16,-1 3-9 15,-4-7 10-15,-5-15 2 16,0-13-7-16,0-13 14 16,0-16-14-16,0-14 11 15,0-18-4-15,-3-9 3 16,1-8-3-16,-4-11 9 16,-7-2-8-16,-12 5-1 15,-13-8 6-15,-11 3 3 16,-10-6-8-16,-14-5 12 15,-14 0-11-15,-14-5 4 16,-19-6-1-16,-13-2-4 0,-11-9 15 16,-2 3-11-16,-1 1-5 15,8-1 7-15,12 2-13 16,13 10 10-16,16-4-4 16,19 11 0-16,15-6 1 15,6 6-5-15,12 0 9 16,11 0-12-16,5 0 15 15,8 0-15-15,3 0 12 16,3 0-7-16,7-2 2 16,2 2 0-16,2-3-2 15,-2 3 7-15,5 0-13 16,-3 0 16-16,2 0-16 0,0-3 15 16,0 3-13-16,3 0 7 15,-3 0-1-15,1 0 0 16,-1-5 0-16,1 5-5 15,-4 0 8-15,1 0-11 16,2 0 16-16,-2 0-16 16,5 0 2-16,-4 0-24 15,4-5-59-15,0-3-78 16</inkml:trace>
  <inkml:trace contextRef="#ctx0" brushRef="#br0" timeOffset="199885.33">13922 8791 6 0,'0'0'37'0,"0"0"-17"16,0 0-9-16,0 0-5 16,0 0 25-16,0 0 18 15,2-56-4-15,-2 50-11 16,0 1 13-16,0 5-20 16,0 0 32-16,0 5-15 15,0 19 12-15,0 12-46 16,0 17-10-16,0 7-15 15,0 7-2-15,0 3-11 0,0-3-12 16,0-11-12-16,0-15-35 16,-5-23-46-16</inkml:trace>
  <inkml:trace contextRef="#ctx0" brushRef="#br0" timeOffset="200181.33">13827 8791 20 0,'0'0'144'0,"0"0"-37"16,0 0-34-16,0 0-30 15,95-32-6-15,-70 32-37 0,1 0 31 16,2 0-28-16,5 0-3 16,0 0 0-16,-2 0-3 15,-6 0-3-15,-6 2-8 16,-9 7 5-16,-10 10 9 15,0-1-6-15,-24 17 13 16,-11 0-15-16,-8 8 15 16,-6-11-13-16,5-4 6 15,6-7 0-15,12-5-4 16,6-11-50-16,12-2-22 16,5-3-21-16,3 0-30 15</inkml:trace>
  <inkml:trace contextRef="#ctx0" brushRef="#br0" timeOffset="200449.24">14189 8944 84 0,'0'0'75'0,"0"0"16"16,0 0-15-16,0 0-52 15,0 0-24-15,0 0 3 16,-12 25 8-16,-9 4 20 15,-2 1 8-15,4-4-31 16,7-1 16-16,3 2 3 16,9-1-6-16,0 2 16 15,5-4-34-15,18 0 5 16,6-13 2-16,6-3-20 0,9-8-26 16,5 0-10-16,3-30-57 15,-7-7-12-15,-10-12-16 16</inkml:trace>
  <inkml:trace contextRef="#ctx0" brushRef="#br0" timeOffset="201070.37">14471 8893 62 0,'0'0'79'16,"0"0"-8"-16,0 0 0 0,0 0 14 16,0 0 0-16,0 0 0 15,16-8-55-15,-13 49-13 16,2 18-17-16,-3 14-15 16,-2 1-17-16,0 7-50 15,0 3-55-15,0-1-134 16</inkml:trace>
  <inkml:trace contextRef="#ctx0" brushRef="#br0" timeOffset="202276.91">14102 9867 10 0,'0'0'10'0,"0"0"-1"15,0 0-4 1,0 0-5-16,0 0 0 0,0 0-2 16,12 5-10-16,-12-5 12 15,0 0 5-15,0 0 32 16,3 0 14-16,-3 0 17 16,0 0-26-16,4 0-32 15,-4 3-10-15,0-3 2 16,0 0-2-16,2 0 7 15,-2 0-13-15,0 0 12 16,0 0 0-16,0 0 2 16,0 0-3-16,0 0-3 15,0 0 3-15,0 0-5 16,0 0 6-16,0 0-12 0,0 0 9 16,0 0-6-16,0 0 6 15,0 0 1-15,0 0 8 16,0 0 3-16,0 0 11 15,3 0-15-15,-3 0 14 16,2 0-24-16,-2 0 13 16,0 0-12-16,0 0 7 15,0 0-9-15,0 0 6 16,0 0-6-16,0 0 5 16,0 0 0-16,0 0-3 15,0 0 7-15,0 0-4 16,0 3 0-16,0 4-2 15,5 7 4-15,2 8-7 0,-2 7-4 16,0 9-2-16,1 4 9 16,-1 12-12-16,-2 16 12 15,-3 3-6-15,0 16-8 16,0 13 11-16,0-5-15 16,-6 10 10-16,0-5 2 15,4-7 3-15,-3-23-8 16,2-23 16-16,-2-20-16 15,5-16 12-15,-4-9-9 16,4-4-34-16,0 0-29 16,0 0 34-16,-2-4-10 15,2 4 5-15,0 0-17 16,0 0 13-16</inkml:trace>
  <inkml:trace contextRef="#ctx0" brushRef="#br0" timeOffset="203266.01">13811 11058 43 0,'0'0'60'16,"0"0"-27"-16,0 0 34 16,0 0 26-16,0 0-18 15,0 0-23-15,-5 0 10 16,5 0-28-16,0 0 1 0,12 0-29 16,7 0-10-16,6 0 9 15,2-5-5-15,8-1 0 16,7-5 0-16,3 9-1 15,16-4 8-15,0 1-14 16,14 5 19-16,3-6-19 16,1 6 14-16,-1 0-12 15,-1 0 8-15,-4 0-3 16,0 0 0-16,-2 0 3 16,2 0-6-16,0 0 15 15,1 0-20-15,2-7 16 16,2-10-16-16,4 4 10 15,0-3-2-15,9 2 0 0,8 4 0 16,4 2-2-16,0 8 5 16,3 0-13-16,-9 0 17 15,-7 0-16-15,-6 2 18 16,-2 14-6-16,-7-8-3 16,2 3 9-16,-4-5-9 15,3-1 4-15,-3-5-8 16,1 0 12-16,-1-5-13 15,5-6 10-15,2-3-10 16,0-2 11-16,0 8-11 16,-7 3 7-16,-8 5-2 15,-8 0 0-15,6 0 9 0,-9 0-17 16,5 0 17 0,-4 0-14-16,-4 0 15 0,-2 0-13 15,-5 0 6-15,-6 0-2 16,2 5-1-16,-4-5 9 15,-1 6-17-15,-2-6 17 16,0 0-17-16,2 0 19 16,-2 0-22-16,2 0 12 15,-2 0-1-15,-1 0 2 16,-8 0 0-16,-5 0 10 16,-2 0-11-16,-4 0 0 15,-5 0 8-15,-2 0-18 16,-3 0 16-16,-1 0-14 15,1 0 6-15,-3 2-10 16,0-2-13-16,0 11-43 0,0 2-29 16,-14 17-63-16,-7 5-82 15</inkml:trace>
  <inkml:trace contextRef="#ctx0" brushRef="#br0" timeOffset="204216.01">17061 8753 24 0,'0'0'5'0,"0"0"4"16,0 0-8-16,0 0 15 16,0 0 3-16,0 0 6 15,0 0 7-15,0 0-6 16,0 0 6-16,0 0-16 15,0 0 10-15,0 0-12 16,0 0 26-16,0 0 9 16,0 22 13-16,2 18 2 15,2 22-59-15,1 16-4 16,0 14 7-16,4 2-15 0,-4 3 9 16,-3-9-4-16,1-7-37 15,-3-22 5-15,0-22-59 16,0-26-63-16</inkml:trace>
  <inkml:trace contextRef="#ctx0" brushRef="#br0" timeOffset="204520.62">16969 8891 98 0,'0'0'105'16,"0"0"-4"-16,0-78-60 15,0 61 21-15,19 12 5 0,5 3-19 16,6 2-26-16,3 0-21 16,-1 0-1-16,4 0 9 15,1 2-19-15,-4 6 11 16,-3 0-6-16,-8 0-3 16,-8 1-2-16,-12 9 7 15,-2 7 3-15,-2-1-3 16,-24 8 6-16,-3 0-8 15,-10-2 12-15,4-6-14 16,6-5 2-16,4-6-16 16,6-7-47-16,12-1-5 15,4-3-58-15,3 4-67 16</inkml:trace>
  <inkml:trace contextRef="#ctx0" brushRef="#br0" timeOffset="205300.79">17300 9232 37 0,'0'0'85'0,"0"0"-75"0,0 0-10 16,0 0 6-16,0 0 0 15,0 0 9-15,21-11 8 16,-21 11-23-16,0 0 17 16,0 0-13-16,0 0-2 15,0 0-2-15,0 0 2 16,0 0 3-16,0 0-4 15,0 0 10-15,0 0-10 16,0 0 22-16,0 0-8 16,0 0 20-16,0 0 0 15,3 0-17-15,-3 0-1 16,0-5-16-16,4-3 0 0,-2-11 1 16,3-3 3-16,-2 4 0 15,2 1 0-15,-1 10 0 16,1-1 11-16,-3 8 16 15,3-3 4-15,2 0-12 16,-2 3-21-16,2 0 10 16,-3 0-13-16,1 0 11 15,-3 0-10-15,4 0 6 16,-3 6-6-16,0-6-1 16,-3 0 0-16,0 0 6 15,0 0-17-15,0 0 16 16,0 0-12-16,0 0 3 15,0 0 1-15,0 0-3 0,0 0-2 16,0-6 2-16,0 1 3 16,-6-1-1-16,-5 1-2 15,0 5 3-15,-5 0 2 16,-6 5-5-16,-5 20 12 16,-2-1-4-16,3 11 0 15,8-9 0-15,10 2-1 16,8 1 1-16,0 1 10 15,5-1-10-15,19-4-2 16,12-12-2-16,2-8-4 16,10-5-21-16,4-18-7 15,-3-12-15-15,-2-11-5 16,-12 1-19-16,-11 3-8 16,-8 1 5-16,-13 4-24 0</inkml:trace>
  <inkml:trace contextRef="#ctx0" brushRef="#br0" timeOffset="205735.66">17601 9076 3 0,'0'0'21'16,"0"0"6"-16,0 0 13 16,0 0 11-16,0 0 14 15,0 0-17-15,0 0-5 16,0 0-13-16,0 0 20 15,0 0-20-15,9 0 9 16,7 0-33-16,1 0-6 0,2 0-3 16,-3 0-7-16,0 0 3 15,-3 6-9-15,-7 12 6 16,-6-1 11-16,0 1-6 16,0 7 3-16,-11-12 1 15,-3-2-1-15,-2 0 0 16,6-9-3-16,3 4 2 15,5-6 0-15,2 0-6 16,0 0 8-16,0 0-2 16,16 0-3-16,6 0-3 15,3-8-5-15,-1 8 9 16,-3 0-6-16,-5 0 7 0,-4 2 4 16,-12 17-4-16,0 10 8 15,-17 12-4-15,-13 7 0 16,-8-7-2-16,-4 2-2 15,-3-19-62-15,5-13-57 16,7-11-5-16</inkml:trace>
  <inkml:trace contextRef="#ctx0" brushRef="#br0" timeOffset="206050.17">17976 8705 97 0,'0'0'147'0,"0"0"-118"16,0 0-10-16,0 0-17 16,0 0 9-16,36 94-10 15,-31-26 1-15,0 17-1 16,-1 17 4-16,1 6 5 15,-5 10 6-15,2-2 0 16,3-3-15-16,-2-5 5 16,3-12-5-16,-1-12 0 15,-2-20-1-15,-3-21-3 16,0-19-1-16,0-18-49 0,0-6-53 16,0-32-93-16</inkml:trace>
  <inkml:trace contextRef="#ctx0" brushRef="#br0" timeOffset="206951.34">18299 8501 135 0,'0'0'104'16,"0"0"-55"-16,0 0-24 0,0 0-1 16,0 0-12-16,0 0-6 15,14-22 4-15,-49 17 4 16,-15 2-8-16,-20-2 31 16,-22 5-31-16,-23-6 3 15,-19 6-7-15,-19-2 0 16,-7 2 2-16,-4 0 4 15,-3-3-11-15,12 3 9 16,8 0-10-16,19 3 6 16,25 10-4-16,19 6 0 15,16-3 1-15,13-2 1 16,18-3-2-16,6-4-4 0,7-1 11 16,8-1-11-16,2-5 12 15,7 3-12-15,-2 11 14 16,1 7-6-16,-1 8 13 15,4 20-12-15,3 15 2 16,2 14-4-16,0 22-2 16,0 15-7-16,0 17 6 15,0 11-11-15,0-4 12 16,0 4-8-16,-3-17 9 16,1-18 1-16,-2-25 1 15,2-29 15-15,-1-19-16 16,3-16 34-16,0-14-24 15,9 3-11-15,20-8-1 0,15 0-10 16,21 0 4 0,19 0 7-16,19-5-1 0,19-3 8 15,17 3-14-15,5-1 12 16,3-5-10-16,-9 3 10 16,-8 3-5-16,-4 5 3 15,-15 0-2-15,-19 0 8 16,-10 5-6-16,-21 3 5 15,-12 3-2-15,-13-11-4 16,-9 0 2-16,-10 0-7 16,-7 0 9-16,-4 0-6 15,-3 0 0-15,-1 0 0 0,-2 0-3 16,0 0 2-16,0 0-6 16,0 0 13-16,0 0-18 15,5 6 20-15,-2-6-16 16,6 5 7-16,-2 0 0 15,4 3-2-15,1-2-5 16,-2 1 5-16,1-1 6 16,1-1-9-16,-7-5 5 15,-3 0 0-15,3 0-11 16,-2-5 11-16,-3-8-3 16,0 7 2-16,0-5 1 15,0 4-23-15,-10 1-69 16,-12 6-102-16</inkml:trace>
  <inkml:trace contextRef="#ctx0" brushRef="#br0" timeOffset="208183.45">17253 9982 4 0,'0'0'9'0,"0"0"6"15,0 0 17-15,0 0 13 16,61-80-6-16,-56 69 2 0,0 0 2 16,4 3 12-16,-4 3-20 15,4-6 6-15,-4 5-18 16,0-1 3-16,-5 7-5 15,2 0 9-15,-2 0 6 16,0 0-25-16,0 18-8 16,0 23 6-16,0 20 9 15,-2 23-14-15,-3 10 2 16,0 8-6-16,5 0 0 16,0 6 13-16,0-11-13 15,0-6 2-15,0-15 7 16,0-20-16-16,-7-21 14 15,5-11-14-15,-1-13 12 0,1-11-6 16,2 0 1 0,-3 0 0-16,3 5-1 0,0-5 5 15,-2 0-11-15,-2 0-11 16,4 6-12-16,0 2-58 16,0 2-82-16,0 9-84 15</inkml:trace>
  <inkml:trace contextRef="#ctx0" brushRef="#br0" timeOffset="208886.74">15885 10975 97 0,'0'0'140'16,"0"0"-79"-16,0 0-28 15,0 0-5-15,0 0 10 16,3 83-32-16,-3-29 11 16,0 13-9-16,0 22 10 15,0 13 5-15,0 13-18 16,0 9 12-16,3-3-15 15,8-27 7-15,-6-10-5 0,0-41-8 16,-5-14 4 0,0-23-34-16,0-6-69 0,0-17-155 15</inkml:trace>
  <inkml:trace contextRef="#ctx0" brushRef="#br0" timeOffset="209486.29">15345 12333 78 0,'0'0'70'16,"0"0"5"-16,0 0 14 15,0 0 2-15,0 0 2 16,0 0-76-16,35 61 1 0,-27-12-11 16,1 10 1-16,-2 8 7 15,5 3-13-15,-1 3-3 16,2-9 11-16,-5-7-16 16,0-6 6-16,-2-8 0 15,-3-8-26-15,-3-11 6 16,2-11-1-16,-2-7-11 15,0-1 26-15,0-5-3 16,0 0 2-16,3 0 5 16,-3 0-4-16,0 0 12 0,0 0 3 15,0 0 1 1,0 0 0-16,0 0-7 0,0 0 4 16,0 0-14-16,0 0 13 15,0 0-13-15,0 0 6 16,0 8 0-16,0-8-37 15,0 0-26-15,0 0-63 16,0 0-96-16</inkml:trace>
  <inkml:trace contextRef="#ctx0" brushRef="#br0" timeOffset="210252.6">15176 12411 59 0,'0'0'65'0,"0"0"-16"15,0 0 32-15,0 0-20 16,0 0-2-16,0 0-27 16,-5-6 17-16,3 6-3 15,2 0-8-15,0 0 0 16,0 0-9-16,0 0 15 0,0 0-34 15,0 0 23 1,0 0-31-16,0 0 13 0,0 0-14 16,0 0-1-16,0 0 0 15,0 0 3-15,0 0-13 16,0 0 20-16,0 0-22 16,0 0 24-16,0 0-24 15,10-5 5-15,12-1-10 16,14-7-18-16,4 2 2 15,12-2 22-15,7-4-30 16,9-1 29-16,-3 1-25 16,-8 15 20-16,-8 2-5 15,-13 2 10-15,-15 20-22 16,-12 8 34-16,-9 7 4 0,-17 4-3 16,-23-4 9-16,-9-2-6 15,-5-11-6-15,-2-10 8 16,8-14-12-16,7 0 6 15,12-3-11-15,10-18-44 16,8-9-25-16,11 6-49 16,0-6-37-16</inkml:trace>
  <inkml:trace contextRef="#ctx0" brushRef="#br0" timeOffset="210528.87">15815 12429 36 0,'0'0'100'0,"0"0"3"0,0 0-6 15,0 0-37-15,0 0-37 16,0 0-12-16,14 35-1 16,-34-8 15-16,-2 3-17 15,-4-1 1-15,7 6-6 16,5-5 0-16,9 7-3 15,5-2 5-15,0 0 3 16,19-10-8-16,7-7-2 16,10-7-54-16,5-11-12 15,5-5-40-15,-2-25 1 0,-4-5-33 16</inkml:trace>
  <inkml:trace contextRef="#ctx0" brushRef="#br0" timeOffset="210916.58">16029 12491 41 0,'0'0'75'15,"0"0"1"-15,0 0 14 16,0 0-67-16,0 0 6 0,0 0-27 16,103-37 19-16,-84 37-18 15,-7 5 3-15,-5 14 5 16,-4 16-9-16,-3 8-2 16,0 10 5-16,-3-4-2 15,-11-1-3-15,7-7 23 16,2-12 7-16,5-15 10 15,0-9 26-15,0-5-23 16,0 0 3-16,12 0-35 16,13-19-11-16,8-16-14 15,5-8-4-15,2-7-43 16,-9-7-55-16,-13 3-85 0</inkml:trace>
  <inkml:trace contextRef="#ctx0" brushRef="#br0" timeOffset="212251.59">16651 12042 123 0,'0'0'93'16,"0"0"-29"-16,0 0-45 16,0 0-19-16,0 0 0 15,0 0 14-15,-117-19 10 0,25 19-4 16,-25 0 31-16,-21 6-13 16,-11 5-25-16,-12-4-2 15,-7-1-1-15,11-1 6 16,9 3-14-16,24 3-4 15,20 5 1-15,17-8 1 16,17 3 0-16,18 2-1 16,12-7-2-16,15-6 6 15,6 5-3-15,2-5 6 16,7 0-10-16,2 0 11 16,0 0-7-16,3 0 2 15,-1 0-4-15,1 19 0 16,-4 5 2-16,4 24 1 15,0 17-1-15,2 13-17 16,3 11-16-16,0 21 7 0,0 8 0 16,0 9-6-16,0-3 11 15,8-17 11-15,1-16 9 16,-2-13 2-16,2-13 15 16,-4-17 1-16,3-10 10 15,0-14-16-15,6-8 13 16,8-7-15-16,13-4-9 15,14 0 0-15,10 1 4 16,21-6 5-16,0 5-7 16,21-5 23-16,7 3-24 15,12-3 6-15,7 0-7 16,2 0 0-16,-5 0-1 0,-1 2-2 16,-6 6 1-1,-9 3-5-15,-5 13 0 0,-11 1 1 16,-7 4 4-16,-20-5-1 15,-19-10 1-15,-11 2 4 16,-13-11-4-16,-9-5 0 16,1-16-24-16,-5-27 11 15,3-16 0-15,0-24 9 16,-1-6 11-16,-1-14-10 16,-1-1 5-16,-4-9 0 15,2-11 2-15,0 3 1 16,0 0-4-16,2-3 7 15,1 22-10-15,-1 19 19 0,-4 21-24 16,-2 27 19-16,-3 16-14 16,2 3 4-16,-2 3-1 15,0 2 0-15,0 5-5 16,0 6 5-16,0 0-2 16,0-7-5-16,0 1 16 15,-5-5-10-15,3 3 6 16,-3 3-7-16,2 5 3 15,3 0-15-15,0 0 14 16,0 0 2-16,0 0-6 16,0 0 12-16,0 0 5 15,0 0-12-15,0 0 0 16,-4-5-2-16,-1-6-4 0,-2-3 2 16,-2-2 8-16,4 8-2 15,-2-3 2-15,5 11-8 16,2-5 12-16,-3 5-16 15,3 0 12-15,0 0-4 16,0 0 1-16,0 0-1 16,0 0 0-16,0 0 6 15,0 0-4-15,0 0-1 16,0 0 30-16,0 0-23 16,0 0 10-16,-2 0-18 15,-3 0-12-15,-11 0-7 16,-15 0 19-16,-12 5 3 0,-6-5 4 15,0 0-14 1,-5 0-7-16,2 0-61 0,12-5-126 16</inkml:trace>
  <inkml:trace contextRef="#ctx0" brushRef="#br0" timeOffset="213682.34">18028 10980 6 0,'0'0'45'16,"0"0"-10"-16,0 0-1 15,0 0-19-15,0 0 12 0,0 0-1 16,0-24 21-16,0 13-3 16,0 6-17-16,0-1 6 15,0 4-15-15,0 2 9 16,0-6-22-16,0 6 28 15,0 0-7-15,0 0 25 16,10 0-12-16,7 0-10 16,10 0-4-16,-3 0-21 15,6 0-4-15,1 0-3 16,1 6 0-16,4 2-69 16,2-3-75-16,-6 0-194 15</inkml:trace>
  <inkml:trace contextRef="#ctx0" brushRef="#br0" timeOffset="-214559.47">18921 11574 395 0,'0'0'119'0,"0"0"-97"16,0 0-22-16,0 0-9 16,0 0-30-16,0 0-102 15,-11-13-90-15</inkml:trace>
  <inkml:trace contextRef="#ctx0" brushRef="#br0" timeOffset="-213148.36">19084 11346 9 0,'0'0'22'16,"0"0"2"-16,0 0 8 16,0 0-20-16,0 0 9 15,0 0-19-15,0 0-1 16,0 0-1-16,0 0-12 15,0 0-21-15,0 0-27 0</inkml:trace>
  <inkml:trace contextRef="#ctx0" brushRef="#br0" timeOffset="-200463.54">18463 11351 6 0,'0'0'51'16,"0"0"-5"-16,0 0 25 15,0 0-19-15,0 0-8 16,0 0-22-16,0 0-5 15,0 0-14-15,0 0 6 16,0-5 1-16,0-12 19 16,-4 4 24-16,1 2-24 15,1-8 7-15,2 9-5 16,0 7 5-16,0-2-26 16,0 5 27-16,0 0 0 0,0 0-3 15,0 24-3-15,0 19-31 16,0 11 0-16,0 10-6 15,0 3 5-15,2-2-19 16,1-3 15-16,3 2-23 16,2-15-7-16,-6-9-35 15,5-16-39-15,-2-24-38 16</inkml:trace>
  <inkml:trace contextRef="#ctx0" brushRef="#br0" timeOffset="-200062.45">18574 11477 91 0,'0'0'120'0,"0"0"-77"16,0 0-23-16,0 0 43 15,0 0-16-15,0 0-21 16,0-35 7-16,7 24-23 15,9 4-5-15,1-4-4 16,2 3-1-16,3 8-4 16,0 0 2-16,-6 0-1 15,-2 13-19-15,-6 11 17 16,-6 17 10-16,-2 7-3 0,0 6 10 16,-16 0 19-1,-1 0-4-15,-1-12-1 0,1-6 17 16,10-12-8-16,2-11 10 15,1-8-19-15,4-5 20 16,0 0-14-16,0 0 2 16,14-13-20-16,11-3-14 15,6-8-3-15,2 10-24 16,2 3-27-16,-4-2-33 16,-4 2-21-16,-5 6-116 15</inkml:trace>
  <inkml:trace contextRef="#ctx0" brushRef="#br0" timeOffset="-199550.61">19135 11359 135 0,'0'0'177'0,"0"0"-62"16,0 0-61-16,0 0 21 16,0 0-15-16,0 0 6 15,-2 11-31-15,-1 18-10 16,-2 14-25-16,-4 11-16 16,4 5-24-16,0-5-38 15,2 5-45-15,3-16-113 16</inkml:trace>
  <inkml:trace contextRef="#ctx0" brushRef="#br0" timeOffset="-199342.85">19323 11717 239 0,'0'0'148'0,"0"0"-103"15,0 0-45-15,0 0-73 16,0 0-61-16</inkml:trace>
  <inkml:trace contextRef="#ctx0" brushRef="#br0" timeOffset="-198881.98">19469 11399 120 0,'0'0'195'0,"0"0"-96"16,0 0-24-16,0 0-3 15,0 0-72-15,0 0 0 16,14 108-10-16,-11-60 3 15,-3 1-36-15,0-1-29 0,0 0-78 16,2-7-129-16</inkml:trace>
  <inkml:trace contextRef="#ctx0" brushRef="#br0" timeOffset="-198592.79">19746 11652 256 0,'0'0'94'0,"0"0"-94"15,0 0-14-15,0 0-33 16,0 0-62-16</inkml:trace>
  <inkml:trace contextRef="#ctx0" brushRef="#br0" timeOffset="-198229.67">19910 11418 141 0,'0'0'163'0,"0"0"-78"16,0 0 0-16,0 0-14 16,0 0-7-16,0 0-51 15,16 59-6-15,-16-23-7 16,0 1 0-16,0-2 0 15,0-5-14-15,3-6 13 16,2-5-13-16,3-6 14 16,3-2-20-16,8-6 1 15,6-5-21-15,6-5 18 16,9-19 12-16,-3-6 3 16,-4-5 4-16,-12 3 6 0,-13 2 1 15,-8 6-2-15,0 8 6 16,-26 2-5-16,-19 14 22 15,-11 0-8-15,-10 0-11 16,2 6-6-16,4-4-46 16,10 4-26-16,13-6-88 15,20 5-99-15</inkml:trace>
  <inkml:trace contextRef="#ctx0" brushRef="#br0" timeOffset="-197963.47">20455 10940 57 0,'0'0'282'15,"0"0"-215"-15,0 0-67 16,8 77-3-16,-8-12 2 15,-16 21-4-15,-6 32 10 16,-2 14-10-16,3 11-1 16,-2 7 3-16,4-7-13 15,9-11-1-15,1-17-44 16,4-26-73-16</inkml:trace>
  <inkml:trace contextRef="#ctx0" brushRef="#br0" timeOffset="-197570.48">20502 11652 188 0,'0'0'10'0,"0"0"11"15,13-78-18-15,-7 48-2 16,2 6 19-16,3 6-3 15,3-1-2-15,-2 8 4 16,11-2 2-16,-2 2-19 0,1 5 17 16,2 6 10-16,-2 0-7 15,-5 6-3-15,-7 18-16 16,-4 6 21-16,-6-1-14 16,0 1 0-16,0-1-5 15,-11-2 17-15,0-5-10 16,3-3 18-16,3-14 7 15,1 0 4-15,4-5 17 16,0 0-4-16,0 0-12 16,11 0-38-16,8 0-8 15,0 0-36-15,9-24-33 16,1-5-21-16,1-6-29 16,0-8-9-16,-6-3-43 0</inkml:trace>
  <inkml:trace contextRef="#ctx0" brushRef="#br0" timeOffset="-197330.49">20930 11340 54 0,'0'0'157'16,"0"0"-8"-16,0 0-48 16,0 0-33-16,0 0-25 15,0 0-32-15,9 49-8 16,-18-25-6-16,-1-6 12 16,-4 4-12-16,3 2 6 15,1-10 4-15,4 2 4 16,6-8 10-16,0 3 20 15,0 0-7-15,9-4-14 0,9 4-15 16,6 0-10 0,2-8 5-16,0-3-17 0,-1 0-35 15,-1 0-17-15,0-8-16 16,-5-22-61-16,1-10-36 16</inkml:trace>
  <inkml:trace contextRef="#ctx0" brushRef="#br0" timeOffset="-197218.86">21088 11316 98 0,'0'0'165'0,"-38"121"-84"16,17-38-63-16,2 1-11 15,5-1-7-15,-3 6-22 16,1-3-93-16</inkml:trace>
  <inkml:trace contextRef="#ctx0" brushRef="#br0" timeOffset="-196387.23">19769 11668 11 0,'0'0'73'15,"0"0"11"-15,0 0-2 16,0 0-5-16,0 0-25 16,0 0 11-16,5 0-7 15,-5 0-1-15,0 0-29 0,0 0-19 16,0 0-7-16,0 0-10 15,0 0-54-15,0 0-97 16,0 0-190-16</inkml:trace>
  <inkml:trace contextRef="#ctx0" brushRef="#br0" timeOffset="-195672.49">19351 11687 229 0,'0'0'137'0,"0"0"-105"0,0 0-32 16,0 0-7-16,0 0-10 15,0 0-80-15,-12 0-82 16</inkml:trace>
  <inkml:trace contextRef="#ctx0" brushRef="#br0" timeOffset="-195042.83">18877 11580 204 0,'0'0'173'16,"0"0"-110"-16,0 0-61 16,0 0-2-16,0 0-10 15,0 0-34-15,4 0-83 16,-4 10-133-16</inkml:trace>
  <inkml:trace contextRef="#ctx0" brushRef="#br0" timeOffset="-193015.11">19426 12701 57 0,'0'0'36'16,"0"0"15"-16,0 0-11 15,0 0-2-15,0 0 4 16,0 0-19-16,0-49 9 16,0 49-17-16,0 0 7 15,0 0 11-15,0 0 6 16,-2 30 6-16,-7 10-30 16,1 17-9-16,-5 7-4 0,1 4-4 15,2-4-14-15,1-10-16 16,2-11-24-16,-5-18-38 15,5-21-43-15</inkml:trace>
  <inkml:trace contextRef="#ctx0" brushRef="#br0" timeOffset="-192731.33">19328 12663 89 0,'0'0'115'15,"0"0"-25"-15,0 0-16 16,0 0 3-16,0 0 20 15,0 0-65-15,58-5-32 0,-34 53-4 16,0 0 2-16,6 6-18 16,-6 0 1-16,6-5 6 15,-5-9-5-15,-6-16 5 16,0-13-20-16,-5-11-2 16,1-24-30-16,-1-25 17 15,0-21 48-15,-9-8 0 16,-5-5 16-16,0 0-12 15,0 15 9-15,0 20 2 16,-5 13-15-16,0 16-2 16,-1 14-52-16,6 5-161 15</inkml:trace>
  <inkml:trace contextRef="#ctx0" brushRef="#br0" timeOffset="-192199.54">19640 12808 178 0,'0'0'86'0,"0"0"-25"16,0 0-44-16,0 0 22 15,0 0 25-15,0 0-20 16,47 11-11-16,-42-11-14 0,6 0-11 16,-3 0-4-16,8 0-2 15,1 0 1-15,-3 0 2 16,2 0-9-16,-2 0 10 16,-4 0-12-16,4 0 12 15,-7 0-12-15,-3 0 6 16,1 0-1-16,0 0-8 15,-5 0-4-15,3 0-1 16,-3-5-10-16,0-3 18 16,0-3-6-16,0 0 11 15,0 6-3-15,0-3 2 16,0 8-2-16,-3 0 1 16,-11 0 3-16,-10 13 6 0,-2 3 13 15,-7 9-16-15,6-7 1 16,8 1 0-16,11 5 1 15,4 1 2-15,4 4 5 16,4 6-10-16,17 0-2 16,3-11-6-16,7-10-8 15,1-9-31-15,1-5-26 16,5-19-12-16,-3-16-79 16,-2-2 15-16</inkml:trace>
  <inkml:trace contextRef="#ctx0" brushRef="#br0" timeOffset="-192012.61">20016 12521 37 0,'0'0'80'15,"0"0"-19"-15,0 0 23 16,0 0-14-16,0 0-15 16,0 0-14-16,0 113-41 15,0-41-4-15,0 12 0 16,0-1-15-16,0 0 3 15,-6-10-38-15,1-8-57 16,-1-28-55-16</inkml:trace>
  <inkml:trace contextRef="#ctx0" brushRef="#br0" timeOffset="-190862.98">20096 12800 231 0,'0'0'99'15,"0"0"-78"-15,0 0-21 16,0 0 0-16,0 0 46 16,-94-10 38-16,45 10-50 15,2 0-33-15,12 0-1 16,6 0 6-16,15 0-12 16,5 0-8-16,7 0-12 15,2 0 2-15,2 0 22 16,24 0-8-16,9 0-67 0,3-6 56 15,-1-7 7 1,-1 2 12-16,-6-2 4 0,-6 2 16 16,-1 3 0-16,-11 2 13 15,-6 6 0-15,-3 0 3 16,-3 0-22-16,2 0-11 16,1 19 25-16,-1 5-24 15,5 1 3-15,0 4-2 16,2-5-3-16,-1 0 4 15,1-7-3-15,-4-9-1 16,2-3-2-16,-4-5-3 16,5 0-46-16,0-11 42 15,1-8-11-15,2-5 20 16,-3 6 0-16,-6 7 1 16,3 3 1-16,-5 2 4 15,0 6 25-15,4 0-3 0,4 0-14 16,3 8-14-16,-1 9-16 15,9-4-14-15,-5 9 6 16,0-15 13-16,-3-1 10 16,-6-6 1-16,-2 0-35 15,-1 0 6-15,1-19 17 16,5 1 7-16,-3-10 10 16,-2 4-5-16,3 5 4 15,2 8-7-15,-3 4 4 16,4 1-2-16,-4 6-4 15,4 0-10-15,-2 0-17 16,2 6 6-16,1 7 12 0,-1-2-13 16,-2 2 25-16,-2 3 2 15,2-2 2-15,-2 8 0 16,0-9-1-16,-5 11 2 16,4 0 0-16,-2 0 10 15,1 0-6-15,2 1 18 16,0-9-16-16,6-3 9 15,5-7-7-15,-2-1-6 16,5-5 2-16,3 0-8 16,-1-16 1-16,2-11-9 15,-11-8 7-15,-3 0 1 16,-9 5 1-16,-9 1 2 16,-15 5 16-16,0 5-5 15,-3 8 4-15,3 3-17 0,5 8 1 16,5 0 1-16,5 0-2 15,7 0 7-15,2 0 1 16,0 3 24-16,0 8-13 16,11-6-19-16,8 6-10 15,2-9-17-15,1-2 8 16,-3 0 14-16,1 0 1 16,-5 0 8-16,-1-8-3 15,-8 8 4-15,-1 0-2 16,-2 0 2-16,2 0 19 15,1 14-24-15,-1 10-1 16,-3 11 1-16,1-5 0 0,-3-6 5 16,0-6-3-16,0-12-4 15,0-6-3-15,0 0-11 16,0-11 16-16,0-8 38 16,9 1 28-16,5 1-18 15,1 4 14-15,5 7-17 16,6 1-21-16,-4 5-22 15,0 0-4-15,0 0-15 16,-3 0-35-16,-3 0-36 16,1 0-47-16,-4-19-104 15</inkml:trace>
  <inkml:trace contextRef="#ctx0" brushRef="#br0" timeOffset="-190692.22">20850 12574 44 0,'0'0'186'0,"0"0"-77"15,0 0-32-15,0 0 7 16,0 0-70-16,15 113-13 16,-15-40 5-16,4 16-5 15,-2 7 1-15,-2-7-4 16,0-16-20-16,0-14-44 16,0-24-55-16,-6-22-110 15</inkml:trace>
  <inkml:trace contextRef="#ctx0" brushRef="#br0" timeOffset="-190451.72">21010 12916 57 0,'0'0'110'15,"0"0"2"-15,0 0-19 16,0 0 0-16,0 0-66 16,0 0-18-16,12 5 24 15,-33 19 16-15,-1-4 3 16,9-10-17-16,5 1 2 15,8-11 8-15,0 8 29 16,3 3-10-16,13 7-24 16,8-1-40-16,6-4 0 15,0-2-21-15,6-6-50 16,-7-5-44-16,1 0-35 0,-5 0-112 16</inkml:trace>
  <inkml:trace contextRef="#ctx0" brushRef="#br0" timeOffset="-189011.87">21259 12752 144 0,'0'0'106'16,"0"0"-61"-16,0 0-22 16,0 0 15-16,0 0 3 15,0 0-11-15,0-16 3 16,8 2-25-16,1-2-2 16,4-3 0-16,-3 8-5 15,9-2-1-15,-2 8 0 16,-3-1-6-16,-6 6 6 15,2 6 0-15,-1 23-10 0,-4 14 7 16,0 6 6-16,-5 2-3 16,0-8 8-16,0 0 15 15,0-19 6-15,0-2 11 16,0-17 5-16,0-5-21 16,0 0 12-16,0 0-20 15,0 0 20-15,7 0-35 16,14-16-2-16,17-8-47 15,6-6-40-15,1-5-57 16,-7 9-117-16</inkml:trace>
  <inkml:trace contextRef="#ctx0" brushRef="#br0" timeOffset="-188299.44">21010 12862 38 0,'0'0'54'16,"0"0"-9"-16,0 0 21 15,0 0-13-15,0 0-14 0,0 0 2 16,26-8-28-16,-26 8 1 16,0 0-11-16,-2 0-3 15,-22 8 18-15,-14 22 27 16,-6-1-31-16,-3 12-14 16,4-9-2-16,8 3-39 15,2-6-57-15,14-4-122 16</inkml:trace>
  <inkml:trace contextRef="#ctx0" brushRef="#br0" timeOffset="-187679">20850 12913 43 0,'0'0'63'0,"0"0"24"15,0 0 5-15,0 0-15 16,0 0 10-16,0 0-20 16,5 8 16-16,14 11-50 15,7 6-33-15,13 1-4 16,-1 1-9-16,2 3-15 16,4-1-31-16,-6 1-29 15,-5-6-40-15,-7-2-109 16</inkml:trace>
  <inkml:trace contextRef="#ctx0" brushRef="#br0" timeOffset="-163576.39">13536 10472 395 0,'0'0'68'0,"0"0"-59"15,0 0 2-15,0 0 24 16,0 0-12-16,0 0-19 16,0 0-4-16,-14 0-4 15,14 0-5-15,0 0-17 16,0 0-18-16,0 0-50 16,7 0-112-16</inkml:trace>
  <inkml:trace contextRef="#ctx0" brushRef="#br0" timeOffset="-163380.53">13715 10208 363 0,'0'0'33'0,"0"0"-10"16,0 121-21-16,0-51 1 15,-2 3-3-15,-1-1-17 16,1-13-95-16,2-5-107 16</inkml:trace>
  <inkml:trace contextRef="#ctx0" brushRef="#br0" timeOffset="-161445.96">16452 11754 526 0,'0'0'73'16,"0"0"-37"-16,0 0-22 15,0 0-10-15,0 0-4 16,0 0-28-16,-7-5-46 16,7 2-86-16,0-8-133 15</inkml:trace>
  <inkml:trace contextRef="#ctx0" brushRef="#br0" timeOffset="-161012.89">16661 11609 355 0,'0'0'47'16,"0"0"-23"-16,0 0-2 0,0 0 23 16,0 0-2-16,0 0-18 15,9-11-11-15,-4 3-10 16,7 3-4-16,1 0-3 16,0-1-4-16,1 6 0 15,-5 0 1-15,-7 6-3 16,1 18-12-16,-3 11 21 15,0 8 14-15,-5 5 8 16,-12-7 4-16,3 1 3 16,-4-6 10-16,9-18 11 15,4-7 5-15,2-3 2 16,3-8-20-16,0 0-15 16,0 0-2-16,14-8-18 0,15-8-2 15,13-8-21 1,5-1-9-16,5-4-40 0,-3-9-57 15,0 3-58-15,-5 0-143 16</inkml:trace>
  <inkml:trace contextRef="#ctx0" brushRef="#br0" timeOffset="-160516.37">17650 10671 350 0,'0'0'172'16,"0"0"-126"-16,0 0-7 15,0 0-22-15,0 0 0 16,0 0-17-16,-11 5-5 15,11-5-52-15,0 0-105 16,0-8-144-16</inkml:trace>
  <inkml:trace contextRef="#ctx0" brushRef="#br0" timeOffset="-159977.78">17922 10340 236 0,'0'0'77'0,"0"0"-58"0,0 0 5 15,0 0 30-15,0 0 28 16,0 0-13-16,-8-5-30 15,8 5-15-15,2 0-23 16,12 0-1-16,0 5-8 16,0 0-1-16,-4 9-17 15,1-3-12-15,-6 2 29 16,-5 3 0-16,0 3-3 16,0-3 12-16,-10 3 11 15,-6 0-11-15,-1-11 0 16,1 2-1-16,2-4 1 15,6-6 0-15,8 0 0 0,0 0 5 16,0 0 7 0,0 0 2-16,8 0-9 0,13 0-5 15,5 0 0-15,0-6-2 16,2 6-5-16,-2 0 0 16,-3 0-1-16,-4 6-2 15,-9 10-22-15,-10 11 32 16,0 13 0-16,-10-2 15 15,-15 2-12-15,-8-10 3 16,1-11-6-16,-3-14-7 16,2-5 4-16,1 0-32 15,6-5-54-15,10-14-81 16</inkml:trace>
  <inkml:trace contextRef="#ctx0" brushRef="#br0" timeOffset="-154630.29">8684 9203 37 0,'0'0'37'0,"0"0"-5"15,0 0 4-15,0 0-2 16,0 0-23-16,0 0-1 16,0 0-4-16,0 0 5 15,0 0 0-15,0 0 7 16,0 0 0-16,0 0-4 16,0 0 3-16,0 0-9 0,0 0 0 15,0 0-2-15,0 0 1 16,0 0 4-16,0 5-4 15,14-5-7-15,-2 0 0 16,5 2-1-16,-1-2 2 16,3 3-1-16,-2-3 0 15,-1 0 4-15,-2 0-4 16,0 0 3-16,-7 0 3 16,-1 0 0-16,-1 0 4 15,-2 0-9-15,0 0 1 16,-1 0-1-16,-2 0 1 15,4 0-2-15,-4 0 1 16,5 0-1-16,0 0-4 16,-3 3-2-16,5-3 0 0,-2 0 2 15,2 0-2-15,0 0 3 16,3 0 0-16,-4 0 3 16,2 0 0-16,0 0 2 15,0 0-2-15,1 0 1 16,-2 0-1-16,-2 0 0 15,-5 0-1-15,3 0 2 16,1 0-1-16,-4 0 0 16,0 0 0-16,0 0-2 15,0 0 0-15,0 0 0 16,0 0-2-16,0 0 4 16,0 0-8-16,0 0 0 15,0-3-13-15,0-7 11 0,-7-9 10 16,-3-5 0-16,-1-6-9 15,6 6-76-15,2-6-86 16</inkml:trace>
  <inkml:trace contextRef="#ctx0" brushRef="#br0" timeOffset="-117988.46">10402 12825 7 0,'0'0'3'0,"0"0"6"16,0 0 2-16,0 0 7 15,0 0-12-15,0 0 1 16,0 0-7-16,0 0 0 16,6 5-8-16,-6-2-40 15</inkml:trace>
  <inkml:trace contextRef="#ctx0" brushRef="#br0" timeOffset="-117065.8">20319 13478 23 0,'0'0'8'15,"0"0"25"-15,0 0-2 16,0 0-4-16,0 0-1 16,0 0-4-16,0 0 0 15,3 0-20-15,-3 0-2 16,0 0-3-16,0 0-25 16,0 0-37-16,0 0-33 15</inkml:trace>
  <inkml:trace contextRef="#ctx0" brushRef="#br0" timeOffset="-107181.85">9525 12018 28 0,'0'0'69'0,"0"0"-59"0,0 0-10 16,0 0-3-16,0 0 3 16,0 0-1-16,0 0 2 15,0 0 4-15,0 0 3 16,-2 0 3-16,2 0 18 15,0 0 5-15,0 0 5 16,0-3-8-16,0-2 0 16,-3-6 0-16,1-2 1 15,-1 2-13-15,3 0-12 16,-3 3-5-16,0 8 2 16,3 0-8-16,-2 0 6 15,2 0-4-15,-3 0-10 0,3 6 12 16,-2 18 13-1,-5 13 3-15,2 17-9 0,-2 5-1 16,3 0-2-16,-4-2-1 16,3-4-2-16,-1-1 2 15,3-9-6-15,1-8-2 16,-1-6-10-16,-2-10-22 16,-1-6-45-16,1-7-37 15,3-6-44-15</inkml:trace>
  <inkml:trace contextRef="#ctx0" brushRef="#br0" timeOffset="-106652.53">9539 12004 5 0,'0'0'54'15,"0"0"48"-15,0 0-20 16,0 0-54-16,0 0-20 16,38 84 12-16,-19-52-1 15,-3 8-10-15,3 1 3 0,-2-4-12 16,-1-2 6 0,-2-3-5-16,-4-4-2 0,1-10-32 15,-6-4 33-15,-1-14-33 16,-1 0-23-16,-3 0-6 15,0 0-77-15</inkml:trace>
  <inkml:trace contextRef="#ctx0" brushRef="#br0" timeOffset="-106234.4">9735 11741 28 0,'0'0'51'16,"0"0"-13"-16,0 0 2 16,0 0 6-16,0 0-7 15,0 0-10-15,0 35-11 16,-3-3 5-16,-2 9-10 0,-4 7 2 16,4 0 8-16,3 6-9 15,-5-6-1-15,5-7 6 16,-1-4-5-16,1-13-4 15,2 1-2-15,0-14-8 16,0-6-4-16,0 0-42 16,0-5-31-16,0 0-46 15,0 0-40-15</inkml:trace>
  <inkml:trace contextRef="#ctx0" brushRef="#br0" timeOffset="-98480.25">2449 7111 98 0,'0'0'55'16,"0"0"-30"-16,0 0-10 15,0 0 16-15,0 0 14 16,0 0-13-16,0 0-2 15,-5-89-6-15,2 67 0 16,3 7-2-16,-2-5 11 16,-1 7 1-16,3 2-11 15,0 9 7-15,0 2-26 16,0 0 3-16,0 0 0 16,0 21-1-16,0 11-5 0,8 19 2 15,3 19-3 1,-1 19 2-16,4 11 0 0,-5 10 1 15,1-3-6-15,1-5-3 16,-6-18-15-16,0-25-31 16,-5-21-34-16,0-22-67 15,0-16-82-15</inkml:trace>
  <inkml:trace contextRef="#ctx0" brushRef="#br0" timeOffset="-98219.47">2550 7280 148 0,'0'0'112'0,"0"0"-25"0,0 0-30 16,0 0 1-16,0 0-29 15,0 0 14-15,-50 22-16 16,13-14 8-16,-10-1-23 16,-1-3 2-16,2-2-7 15,8-2-7-15,13 0-2 16,8 0 0-16,12 0-3 15,3 0 0-15,2 0 3 16,0 0 2-16,0 0 0 16,0 0 0-16,13 0-31 15,4 0-69-15,9-2-69 16,7-4-115-16</inkml:trace>
  <inkml:trace contextRef="#ctx0" brushRef="#br0" timeOffset="-97594.29">2284 7011 31 0,'0'0'108'15,"0"0"-27"-15,0 0-25 16,0 0-34-16,0 0 24 16,0 0 23-16,-9 37-29 15,15 9-6-15,11 19 3 16,4 13-2-16,-5 13-9 15,6 1-16-15,-1 0-3 16,-4-7-1-16,-1-18-6 16,-7-10-2-16,-7-17-38 15,-2-18-33-15,3-20-86 0,-1-2-162 16</inkml:trace>
  <inkml:trace contextRef="#ctx0" brushRef="#br0" timeOffset="-97153.3">2552 7328 230 0,'0'0'119'15,"0"0"-51"-15,0 0-31 0,0 0 0 16,0 0-25-16,0 0 0 15,11 41-11-15,-8-20 5 16,2 1-2-16,-3 0-3 16,7-4 1-16,3 1 5 15,0-6 5-15,0-2 3 16,6-5 4-16,-4-6-2 16,0 0-1-16,3 0-15 15,1-19-1-15,6-11-5 16,-7-5-4-16,-6 6-16 15,-6-3 11-15,-5 10 3 16,-2 9-3-16,-15 7 0 16,-10 6-22-16,-2 0 33 0,-11 6 3 15,3 12 18 1,1 3-3-16,4 1-9 0,10-3-6 16,6-6-6-16,6-4-4 15,10-2-25-15,0-3-5 16,15-4-18-16,18 0-138 15,4-14 23-15</inkml:trace>
  <inkml:trace contextRef="#ctx0" brushRef="#br0" timeOffset="-96873.71">2819 7234 12 0,'0'0'117'16,"0"0"-1"-16,0 0-46 16,0 0-40-16,0 0-17 0,0 0 8 15,3 16 13-15,-20 3-13 16,3-3 5-16,6 3-14 15,5 3 9-15,3-1-8 16,0 3 5-16,11 0-4 16,8-2-7-16,0-5-4 15,0-4-3-15,-8-2 7 16,-3-9-3-16,-6 4 12 16,-2-6-16-16,0 2 0 15,-2 1-8-15,-17-1 7 16,-2-2 1-16,-1 0-1 15,0 0-18-15,3-15-35 16,2-9-51-16,7-6-7 0,10-5-20 16</inkml:trace>
  <inkml:trace contextRef="#ctx0" brushRef="#br0" timeOffset="-96695.36">2834 7081 69 0,'0'0'101'16,"0"0"-21"-16,0 0-4 15,0 0-5-15,0 0-15 16,0 0-33-16,61 116-10 16,-40-38-8-16,4 3 6 15,-1-3-10-15,-5-14-2 16,-3-13-8-16,-8-19-40 16,-8-16-66-16,0-13-80 15</inkml:trace>
  <inkml:trace contextRef="#ctx0" brushRef="#br0" timeOffset="-96538.49">3019 7347 114 0,'0'0'147'0,"0"0"-49"15,0 0-18-15,0 0-41 16,0 0 5-16,0 0-21 16,-100 9-12-16,78 4-11 15,1-2-29-15,-1 2-46 16,0-2-79-16,9-3-121 15</inkml:trace>
  <inkml:trace contextRef="#ctx0" brushRef="#br0" timeOffset="-91779.73">12899 7675 48 0,'0'0'107'16,"0"0"-61"-16,0 0-9 15,0 0 2-15,0 0-4 16,0 0-30-16,0 0-4 16,0 0 2-16,5-40 26 15,-5 19-15-15,0 4-4 16,0 4 10-16,0 2-19 15,0 11 12-15,0 0-5 0,0 0 17 16,0 0-14-16,2 11-2 16,3 19-7-1,2 13-2-15,0 10 3 0,-2 3-1 16,2 7-2-16,3-7 2 16,1-8-4-16,0-10-16 15,-6-16-5-15,-2-15-40 16,-3-7-50-16,0-15-54 15</inkml:trace>
  <inkml:trace contextRef="#ctx0" brushRef="#br0" timeOffset="-91597.6">13007 7527 0 0,'0'0'59'0,"0"0"4"15,0 0 9-15,0 0-27 0,8 143-15 16,1-60-14-16,1 8-8 15,3 4-6-15,4-9 15 16,-3-5-5-16,-4-17-5 16,-1-15-7-16,-9-25-29 15,0-24-72-15,0 0-69 16</inkml:trace>
  <inkml:trace contextRef="#ctx0" brushRef="#br0" timeOffset="-91110.33">13088 7874 105 0,'0'0'99'0,"0"0"-87"16,0 0 22-16,0 0 34 15,-102 16-20-15,60-5-19 16,-1-5-21-16,-1 2 4 16,9-3-8-16,9-3-3 15,7 2-1-15,12-4-5 16,7 0 3-16,0 0-3 15,9 0-11-15,15-11-40 16,14-3 35-16,-3-2-2 16,3-6 17-16,-2 7-17 15,-14 4 23-15,-3 5 12 16,-12 6 2-16,0 0 2 16,0 6-16-16,2 10 3 0,-1 8 1 15,3 0 27 1,-1 3-22-16,4 0 15 0,2-3-6 15,3 0 10-15,3-5-7 16,0-11 8-16,2 1-15 16,-2-9-12-16,-1 0-2 15,2-17-15-15,-4-7 5 16,-12-3 10-16,-4 3 22 16,-3-1-21-16,0 7-1 15,-22 4-8-15,-8 9 3 16,-8 5 4-16,-5 0 1 15,-6 0-3-15,3 13 3 16,5-7-21-16,11 5-32 16,17 0-56-16,13 2-77 15</inkml:trace>
  <inkml:trace contextRef="#ctx0" brushRef="#br0" timeOffset="-90832.02">13311 7848 107 0,'0'0'85'0,"0"0"-49"16,0 0-31-16,0 0 25 16,0 0-7-16,0 0 31 15,-27 13-38-15,18-2-7 16,9 7 26-16,0-1 10 16,0 4-23-16,7 1-8 15,5-4-2-15,2 1-10 0,-2-6 3 16,-5-7-4-16,-4-3-1 15,-3 5 0-15,0-3-1 16,-3 1-5-16,-13-1 6 16,-3 3 0-16,-3-3-5 15,-3-5-11-15,4 0-36 16,7-13-44-16,9-9-81 16</inkml:trace>
  <inkml:trace contextRef="#ctx0" brushRef="#br0" timeOffset="-90645.79">13414 7653 29 0,'0'0'120'0,"0"0"-49"0,0 0-21 15,0 0 4-15,0 0-4 16,35 100-30-16,-30-35 9 16,4 10-25-16,5 8 2 15,-1-5 0-15,3-2-6 16,0-15-9-16,-4-20-51 15,-10-25-43-15,-2-16-89 16</inkml:trace>
  <inkml:trace contextRef="#ctx0" brushRef="#br0" timeOffset="-90494.34">13607 7952 157 0,'0'0'105'15,"0"0"-75"-15,0 0-9 16,0 0 31-16,-90 16-4 15,50-5-24-15,-4 3-24 16,4-4-15-16,2-2-70 16,8-2-154-16</inkml:trace>
  <inkml:trace contextRef="#ctx0" brushRef="#br0" timeOffset="-89964.03">13257 7820 134 0,'0'0'63'0,"0"0"-15"16,0 0-11-16,0 0 14 0,0 0-29 16,0 0-19-16,84 49-3 15,-76-28-12-15,-2-10-20 16,-4 3-109-16</inkml:trace>
  <inkml:trace contextRef="#ctx0" brushRef="#br0" timeOffset="-69561.83">6900 11964 1 0,'0'0'25'15,"0"0"6"-15,0 0 15 0,0 0-10 16,0 0 10 0,0 0-7-16,-3 0 1 0,3 0-4 15,0 0 0-15,0 0-16 16,0 0-4-16,0 0-10 16,0-2-3-16,0-9 13 15,0 0 0-15,6-3-9 16,1 4-6-16,-2 4 4 15,-1 6 2-15,1 0-7 16,0 0-16-16,2 6-4 16,-2 4 20-16,0 9 0 15,-3 5 0-15,-2 6 5 16,0 0-9-16,0 5 8 16,-2 2 3-16,-8-2-1 0,-2 3 2 15,-2-11 1-15,7-8-7 16,-2-6 14-16,4-8-1 15,5 1 7-15,0-6-9 16,0 0 33-16,0 0-15 16,0 0 7-16,0 0-10 15,0 0-6-15,0 0-22 16,19-17-14-16,5 4-42 16,1-6-15-16,-1-2-55 15,-3 2-54-15</inkml:trace>
  <inkml:trace contextRef="#ctx0" brushRef="#br0" timeOffset="-44398.97">10606 11077 31 0,'0'0'66'0,"0"0"1"16,0 0-7-16,0 0-7 16,0 0-6-16,0 0-5 15,0 0 6-15,0 0-19 16,36 0-2-16,-36 0-14 16,0 0-9-16,0 0-2 15,-14 0 12-15,-5 0 31 16,-5 0-20-16,-4 0-13 0,2 0-10 15,-5 0 25-15,1 0 1 16,4 0-15-16,4 0-10 16,2 0 5-16,8 0-3 15,3-6-5-15,6 6 2 16,-2 0 0-16,5 0 2 16,0 0-2-16,0 0 13 15,0 0-8-15,0 0 8 16,0 0-9-16,0 0 0 15,0 0 0-15,0 0-6 16,0 0 2-16,0 0 1 16,0 0-6-16,0 0 6 15,0 0-5-15,0 0 5 0,0 0-3 16,0 0 0-16,0 0 0 16,0 0-1-16,0 0-3 15,0 0-10-15,0 0-38 16,0 0-31-16,-6 0-95 15,1 0-118-15</inkml:trace>
  <inkml:trace contextRef="#ctx0" brushRef="#br0" timeOffset="-41065.14">20115 11813 5 0,'0'0'7'0,"0"0"6"16,0 0 13-16,0 0-1 16,0 0 4-16,0 0 0 15,4 0 10-15,-4 0-7 16,0 0 12-16,3 0 1 15,-1 0 0-15,1 0-5 16,2 0-4-16,1 0-11 16,-1 0 3-16,0 0-9 15,1 0-18-15,-6 0 19 16,3 0-8-16,-3 0-10 16,0 0 0-16,0 0-4 15,-3 0-7-15,-10 0 9 0,-9 0 1 16,-3 0 0-1,-1 0 4-15,-2 0-4 0,6 0 5 16,1 0-2-16,5 0-1 16,4 0-1-16,5 0 3 15,3 0 0-15,1 6-2 16,3-6 9-16,0 0 2 16,0 0 12-16,0 0-11 15,0 0 8-15,0 0-14 16,0 0 3-16,0 0-12 15,0 0 2-15,0 0-2 16,0 0 2-16,0 0 1 16,0 0-1-16,0 0 0 15,0 0 2-15,0 0-8 16,0 0-8-16,0 0-30 0,0 0-72 16,0 5-114-16</inkml:trace>
  <inkml:trace contextRef="#ctx0" brushRef="#br0" timeOffset="-39162.27">10653 11077 16 0,'0'0'13'15,"0"0"15"-15,0 0-3 16,0 0 6-16,0 0 0 16,0 0 5-16,0 0 2 15,0 0-5-15,0 0 2 16,0 0-17-16,0 0 6 16,0 0-5-16,0 0 12 15,0 0-14-15,0 0 5 16,0 0-4-16,-6 0-4 15,-7 0 35-15,-3 0-28 0,-10 5 2 16,2 1-4 0,1-6-1-16,0 0-15 0,4 0 7 15,3 0-9-15,2 0 12 16,6 0-8-16,1 0-5 16,3 0 6-16,4 0-3 15,0 0 1-15,0 0-1 16,-3 0 9-16,3 0-10 15,0 0 8-15,0 0-6 16,0 0 0-16,0 0 0 16,0 0-2-16,0 0-2 15,0 0 5-15,0 0-8 16,0 0 8-16,0 0-8 0,0 0 3 16,0 0-2-16,0 0 2 15,0 0-2-15,-2 0 1 16,-1 0 2-16,1 0-7 15,-5 0 12-15,7 0-12 16,-2 0 7-16,-1 0-2 16,1 0 1-16,-1 0 0 15,1 0 4-15,-1 0-3 16,-3 0 9-16,4 0-10 16,-4 0 12-16,6 0-11 15,-2 0 8-15,2 0-6 16,0 0 4-16,0 0-1 0,0 0-6 15,0 0 11-15,-6 0-9 16,3 0 9-16,-2 0-11 16,0 0 11-16,5 0-8 15,-4 0 1-15,4 0-4 16,0 0 1-16,0 0-2 16,0 0 4-16,0 0-6 15,0 0 9-15,0 0-2 16,0 0-3-16,0 0 14 15,0 0-10-15,0 0 4 16,0 0-5-16,0 0-4 16,0 0 0-16,0 0 5 15,0 0-12-15,0 0 14 16,0 0-12-16,0 0 5 16,0 0-1-16,0 0-29 0,-5 0-38 15,-2 0-34-15,-13 0-97 16,1 0-65-16</inkml:trace>
  <inkml:trace contextRef="#ctx0" brushRef="#br0" timeOffset="-108735.82">19339 11676 67 0,'0'0'51'0,"0"0"13"15,0 0-9-15,0 0 2 16,0 0-23-16,0 0 8 16,0 0-15-16,0 0 2 15,0-5-2-15,0 5-11 16,0 0 3-16,0 0-14 15,0 0-10-15,0 0-5 16,0 0-42-16,0 0-75 16,0 5-122-16</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5:41.476"/>
    </inkml:context>
    <inkml:brush xml:id="br0">
      <inkml:brushProperty name="width" value="0.05" units="cm"/>
      <inkml:brushProperty name="height" value="0.05" units="cm"/>
    </inkml:brush>
  </inkml:definitions>
  <inkml:trace contextRef="#ctx0" brushRef="#br0">1 157 272,'0'0'2084,"19"-21"37,-15 13-2052,-1 1-1,1 0 1,0 0 0,0 0 0,0 0 0,1 1-1,0 0 1,1 0 0,-1 0 0,1 1 0,0 0-1,1 0 1,-1 0 0,1 1 0,0 0 0,0 0-1,0 0 1,1 1 0,-1 1 0,10-3 0,8-2-92,0 2 0,1 0 0,0 2 1,50 0-1,-70 4 12,1 0 1,0 0-1,-1 1 0,1 0 0,-1 0 1,0 1-1,0-1 0,0 1 0,0 1 1,0-1-1,0 1 0,-1 0 0,0 0 1,0 1-1,0-1 0,0 1 0,-1 0 1,0 1-1,0-1 0,0 1 1,0-1-1,2 9 0,2 0-6,-2-1-1,0 1 1,0 0-1,-2 0 1,0 1-1,0 0 1,-1 0-1,-1 0 1,0 15-1,-1-20 8,0 0-1,-2-1 0,1 1 0,-1 0 0,0-1 0,-1 1 0,0-1 1,-1 0-1,0 1 0,0-1 0,-1 0 0,0-1 0,-9 15 0,-2 0 51,2 1 0,1 1-1,0-1 1,2 2 0,1 0-1,1 0 1,1 0 0,-4 42-1,4 4 142,5 143-1,3-190-167,1-1-1,1 0 1,1 0-1,1-1 1,2 1-1,0-1 1,1 0-1,1-1 1,22 38-1,-29-58 4,-1 0-1,1 1 0,0-1 0,1 0 1,-1 0-1,0 0 0,0 0 0,1-1 0,-1 1 1,1-1-1,0 1 0,-1-1 0,1 0 1,0 0-1,0 0 0,5 0 0,48 1 249,-34-2-258,-22 1-20,1 0 1,0 0-1,0 0 0,-1 0 1,1 0-1,0 0 1,-1 1-1,1-1 0,-1 0 1,0 1-1,1-1 1,-1 0-1,0 0 1,0 1-1,0-1 0,0 0 1,0 1-1,0 1 1,1 2-20,61 627-75,-54-545 80,1 187 66,-9-268-31,-1 7-17,0 0-1,-1-1 0,0 0 0,-1 1 1,0-1-1,-1 0 0,0 0 1,-1-1-1,0 1 0,-1-1 1,0 0-1,-1 0 0,0-1 1,-1 0-1,0 0 0,0-1 1,-18 15-1,-9 17 70,30-35-181,1 1-1,-1-1 1,0 0 0,-1-1 0,1 1-1,-1-1 1,0 0 0,-1 0 0,1-1-1,-8 4 1,2-6-1871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5:44.130"/>
    </inkml:context>
    <inkml:brush xml:id="br0">
      <inkml:brushProperty name="width" value="0.05" units="cm"/>
      <inkml:brushProperty name="height" value="0.05" units="cm"/>
    </inkml:brush>
  </inkml:definitions>
  <inkml:trace contextRef="#ctx0" brushRef="#br0">0 69 416,'0'0'3186,"5"-1"-2767,-4 1-408,0 0 1,0 0 0,0 1 0,0-1 0,0 0 0,0 0 0,0 0 0,0 1 0,0-1 0,0 0 0,0 1 0,0-1 0,0 1 0,0-1 0,0 1 0,0 0 0,0-1-1,0 1 1,-1 0 0,1 0 0,0 0 0,-1-1 0,2 2 0,15 33 126,4 59-80,-14-63-34,6 31 88,1 9-38,3 0-1,4-1 1,45 107-1,-65-176-69,24 38 115,-25-39-115,1 1-1,-1 0 1,1-1-1,-1 1 1,1 0-1,0-1 1,-1 1-1,1-1 1,0 1-1,-1-1 1,1 1-1,0-1 0,0 0 1,0 1-1,-1-1 1,1 0-1,0 0 1,0 1-1,0-1 1,0 0-1,0 0 1,-1 0-1,1 0 1,0 0-1,0 0 1,0 0-1,0-1 1,0 1-1,-1 0 0,1 0 1,0-1-1,0 1 1,0 0-1,-1-1 1,1 1-1,0-1 1,0 1-1,-1-1 1,1 1-1,-1-1 1,1 0-1,0 1 1,-1-1-1,1 0 1,-1 1-1,1-1 0,-1 0 1,1-1-1,8-16-73,-1-1 0,0-1-1,-1 1 1,-2-1 0,0-1 0,4-28-1,-6 32 86,15-110-33,-6-1 0,-5-160 0,-7 288 15,0 0-1,-1 0 0,1 1 0,0-1 0,0 0 0,0 0 1,0 1-1,0-1 0,0 0 0,0 0 0,-1 1 0,1-1 1,0 0-1,0 0 0,0 0 0,-1 0 0,1 1 0,0-1 1,0 0-1,0 0 0,-1 0 0,1 0 0,0 0 0,0 0 1,-1 1-1,1-1 0,0 0 0,0 0 0,-1 0 0,1 0 1,0 0-1,0 0 0,-1 0 0,1 0 0,0 0 0,0 0 1,-1 0-1,1 0 0,0-1 0,0 1 0,-1 0 0,1 0 1,0 0-1,0 0 0,-1 0 0,1 0 0,0 0 0,0-1 1,0 1-1,-1 0 0,1 0 0,0 0 0,0-1 0,0 1 1,0 0-1,-1 0 0,1-1 0,0 1 0,0 0 0,0 0 1,0 0-1,0-1 0,0 1 0,-4 23 53,1 1 1,1 0-1,1 0 1,1 1-1,1-1 0,1 0 1,1 0-1,1-1 1,9 29-1,3-4 104,1-1 1,2 0-1,38 64 0,-47-97-272,-5-14-379,-3-10-1102,1-8-491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5:44.825"/>
    </inkml:context>
    <inkml:brush xml:id="br0">
      <inkml:brushProperty name="width" value="0.05" units="cm"/>
      <inkml:brushProperty name="height" value="0.05" units="cm"/>
    </inkml:brush>
  </inkml:definitions>
  <inkml:trace contextRef="#ctx0" brushRef="#br0">1 22 592,'0'0'4328,"0"5"-4270,0-3-54,8 279 502,-5-266-471,-2-13 31,2-13 225,0-44-261,2 0 0,2 1 0,18-67 0,-20 109-248,-1 18-15,-1 20 105,0 14 129,12 62-1,-12-89 3,0-1 0,0 1 1,1-1-1,1 0 0,0 0 0,1 0 0,0-1 0,15 20 0,-21-30-25,0-1 0,0 1 0,1-1 0,-1 1 0,0-1 0,1 1 0,-1-1-1,0 0 1,1 1 0,-1-1 0,1 0 0,-1 1 0,1-1 0,-1 0-1,1 0 1,-1 1 0,1-1 0,-1 0 0,1 0 0,-1 0 0,1 0-1,-1 0 1,1 0 0,-1 0 0,1 0 0,-1 0 0,1 0 0,-1 0-1,1 0 1,-1 0 0,1 0 0,-1 0 0,1 0 0,-1-1 0,1 1-1,-1 0 1,1 0 0,-1-1 0,1 1 0,-1 0 0,1-1 0,-1 1 0,0 0-1,1-1 1,-1 1 0,0 0 0,1-1 0,-1 1 0,0-1 0,0 1-1,1-1 1,-1 1 0,0-1 0,0 1 0,0-1 0,1 1 0,-1-1-1,0 1 1,0-1 0,0 1 0,0-2 0,8-44-954,-6 33 766,12-62-213,23-93 814,-30 156 909,1 21-1003,1 23-400,-8-30 204,10 44 181,22 56-1,-27-87-216,1 0-1,0 0 0,1 0 1,0-1-1,2 0 0,-1-1 1,16 17-1,-24-29-65,-1-1-16,1 1 0,-1-1 0,0 1-1,0-1 1,0 0 0,1 1 0,-1-1-1,0 0 1,1 1 0,-1-1 0,0 0-1,1 1 1,-1-1 0,0 0 0,1 0-1,-1 0 1,0 1 0,1-1 0,-1 0 0,1 0-1,-1 0 1,0 0 0,1 1 0,-1-1-1,1 0 1,-1 0 0,1 0 0,-1 0-1,0 0 1,1 0 0,-1 0 0,1 0 0,-1-1-1,1 1 1,-1 0 0,0 0 0,1 0-1,-1 0 1,1-1 0,-1 1 0,0 0-1,1 0 1,-1-1 0,0 1 0,1 0 0,-1 0-1,0-1 1,1 1 0,-1 0 0,0-1-1,0 1 1,1-1 0,-1 1 0,0 0-1,0-1 1,0 1 0,1-1 0,7-26-2099</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5:45.234"/>
    </inkml:context>
    <inkml:brush xml:id="br0">
      <inkml:brushProperty name="width" value="0.05" units="cm"/>
      <inkml:brushProperty name="height" value="0.05" units="cm"/>
    </inkml:brush>
  </inkml:definitions>
  <inkml:trace contextRef="#ctx0" brushRef="#br0">0 28 1105,'0'0'3985,"0"-27"-5761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5:45.869"/>
    </inkml:context>
    <inkml:brush xml:id="br0">
      <inkml:brushProperty name="width" value="0.05" units="cm"/>
      <inkml:brushProperty name="height" value="0.05" units="cm"/>
    </inkml:brush>
  </inkml:definitions>
  <inkml:trace contextRef="#ctx0" brushRef="#br0">24 27 464,'37'-20'2377,"-23"14"-1153,-23 15-690,4-4-529,-1 0-1,1 1 1,0-1-1,1 1 0,0 0 1,-1 0-1,2 1 1,-1-1-1,1 1 1,0 0-1,0 0 0,1 0 1,0 0-1,-1 11 1,-1 10 53,1 0 1,1 43 0,2-65-48,0 0 6,1 0 0,-1 0 0,1 0 0,0 0 0,0 0 1,1 0-1,0 0 0,0 0 0,0-1 0,1 1 0,0-1 0,0 0 0,0 1 1,0-1-1,1 0 0,0-1 0,0 1 0,1-1 0,-1 0 0,1 0 0,0 0 1,0-1-1,0 1 0,0-1 0,1 0 0,7 2 0,-5-2 1,-1-1 0,1 1 0,0-2 0,0 1 0,1-1 0,-1-1 0,0 0 0,0 0 0,0 0 0,0-1 0,0 0 0,0 0 0,0-1 0,0 0 0,0-1 0,-1 0 0,1 0 0,-1-1 0,1 1 0,7-7 0,122-90-2,66-43 8,-200 140-27,13-3-20,-16 6-100,-2 3-45,-32 42-34,-5 4 178,2 2 1,3 1-1,-35 69 1,65-109 38,0 0 0,1 0 0,1 1 0,-1-1-1,2 1 1,0 0 0,1 22 0,0-33-12,0-1 2,0 0-1,0 0 0,0-1 1,-1 1-1,1 0 0,0 0 1,0 0-1,0 0 0,1 0 1,-1 0-1,0 0 0,0-1 1,0 1-1,1 0 0,-1 0 1,0 0-1,1 0 0,-1-1 1,1 1-1,-1 0 1,1 0-1,-1-1 0,1 1 1,-1 0-1,1-1 0,0 1 1,0-1-1,-1 1 0,1-1 1,0 1-1,0-1 0,-1 1 1,1-1-1,0 0 0,0 1 1,0-1-1,0 0 0,-1 0 1,1 0-1,0 1 0,0-1 1,0 0-1,0 0 0,0 0 1,0-1-1,0 1 0,0 0 1,-1 0-1,1 0 0,0-1 1,0 1-1,0 0 0,0-1 1,3-1-5,0 1 1,-1-1 0,0 0-1,1 0 1,-1-1 0,0 1 0,0-1-1,0 1 1,-1-1 0,1 0-1,3-6 1,16-34-97,-3-1-1,-2-1 0,22-91 1,-26 86 90,-10 43-4,-1 8-33,1 16-98,-2 31-73,-1-12 227,-2-4 29,3 0 0,0 1 0,2-1 1,14 60-1,-17-91-56,0 0 0,0 1 0,1-1 0,-1 0-1,1 0 1,-1 1 0,1-1 0,-1 0 0,1 0 0,0 0 0,0 1 0,-1-1 0,1 0 0,0 0-1,0 0 1,0 0 0,0-1 0,0 1 0,0 0 0,1 0 0,0 0 0,-1-1-20,0 0-1,0 0 1,0 0 0,0 0 0,0-1 0,0 1-1,0 0 1,0 0 0,0-1 0,-1 1 0,1-1-1,0 1 1,0-1 0,0 1 0,0-1 0,-1 1-1,1-1 1,0 0 0,0 1 0,-1-1 0,2-1-1,4-7-405,0 0-1,-1 0 0,9-18 1,125-304-836,-135 316 1447,-4 13-85,1 0-1,-1 0 0,1 0 1,0 1-1,-1-1 0,1 0 1,0 0-1,0 0 1,0 0-1,0 1 0,0-1 1,3-2-1,-3 3-181,-1 26 117,-1-1 288,2 0-1,0 0 0,2 0 1,1-1-1,0 1 0,11 30 1,-7-34-212,-4-13-104,-2-1-1,1 0 0,-1 1 1,1 0-1,-2 0 0,1 0 1,-1 0-1,0-1 0,-1 2 1,0 10-1,-1-16-1,0 0 0,-1-1 1,1 1-1,-1-1 0,0 1 0,1-1 1,-1 0-1,0 0 0,0 0 0,0 0 1,0 0-1,0 0 0,0 0 0,0-1 1,0 1-1,0-1 0,0 1 0,-3-1 0,-41 7-35,44-7 41,-1 1-4,1-1-62,1 1 0,-1-1 0,1 0 0,-1 1-1,0-1 1,1 0 0,-1 0 0,0 0 0,1 0 0,-1 0 0,0-1 0,1 1 0,-1 0-1,1-1 1,-1 1 0,0-1 0,1 0 0,-1 1 0,1-1 0,0 0 0,-1 0 0,1 0 0,0 0-1,-1 0 1,1 0 0,0 0 0,0 0 0,-2-3 0,-5-20-1444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3:15.950"/>
    </inkml:context>
    <inkml:brush xml:id="br0">
      <inkml:brushProperty name="width" value="0.05" units="cm"/>
      <inkml:brushProperty name="height" value="0.05" units="cm"/>
    </inkml:brush>
  </inkml:definitions>
  <inkml:trace contextRef="#ctx0" brushRef="#br0">0 141 464,'0'0'3703,"4"-4"-3212,13-15-331,-17 19-155,1 0 0,-1 0 1,0-1-1,1 1 0,-1 0 0,0 0 0,1 0 0,-1 0 0,0-1 0,1 1 0,-1 0 1,0 0-1,1 0 0,-1 0 0,0 0 0,1 0 0,-1 0 0,0 0 0,1 0 0,-1 0 1,1 0-1,-1 0 0,0 0 0,1 0 0,-1 0 0,0 1 0,1-1 0,-1 0 1,0 0-1,1 0 0,-1 0 0,0 1 0,0-1 0,1 0 0,-1 0 0,0 1 0,1-1 1,-1 0-1,0 1 0,0-1 0,0 0 0,1 0 0,-1 1 0,0-1 0,0 1 0,8 18 16,-7-16-5,25 78 43,21 103 0,-45-216 413,1 1-1,1-1 1,2 1 0,1 0 0,1 0 0,2 1 0,19-42 0,-22 61-417,0 0 1,1 0 0,0 1-1,1 0 1,0 0 0,14-11-1,-18 17-402,1 0-1,-1 1 0,1-1 0,1 1 1,-1 0-1,0 0 0,1 1 0,-1 0 0,1 0 1,0 1-1,-1-1 0,1 1 0,10 0 0,-5 1-2410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5:46.323"/>
    </inkml:context>
    <inkml:brush xml:id="br0">
      <inkml:brushProperty name="width" value="0.05" units="cm"/>
      <inkml:brushProperty name="height" value="0.05" units="cm"/>
    </inkml:brush>
  </inkml:definitions>
  <inkml:trace contextRef="#ctx0" brushRef="#br0">1 0 1169,'0'0'3404,"8"25"-3290,-7-20-107,14 44 158,17 97 0,93 490 1553,-123-627-1671,7 27-198,0-30-122,4-20-156,2-20-551,-2-1 0,18-68 1,-13 37 410,38-112 2746,-60 177-2060,0 0 0,0 0 0,0 0 0,0 0 1,0 1-1,0 0 0,0 0 0,0 0 0,-5 0 0,6 1 14,-120 6 197,-1 1-3324,88-8 573</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5:46.735"/>
    </inkml:context>
    <inkml:brush xml:id="br0">
      <inkml:brushProperty name="width" value="0.05" units="cm"/>
      <inkml:brushProperty name="height" value="0.05" units="cm"/>
    </inkml:brush>
  </inkml:definitions>
  <inkml:trace contextRef="#ctx0" brushRef="#br0">1 121 48,'0'0'2236,"0"-9"-2068,4-76 1963,-4 83-2072,1 1 0,0-1 0,0 1 0,0-1 0,0 1 0,0-1 0,1 1 0,-1 0 0,0 0 0,1 0-1,-1 0 1,0 0 0,1 0 0,0 0 0,-1 0 0,1 0 0,-1 1 0,1-1 0,0 1 0,-1-1 0,1 1 0,0 0-1,0-1 1,2 1 0,-3 0-108,1-1 0,0 1 0,0-1 0,0 1 0,0 0 0,0 0 0,0 0 0,0 0 0,0 0 0,0 0 0,-1 0 0,1 1 0,0-1 0,0 1 0,0-1 0,0 1 0,-1 0 0,1 0 0,0-1 0,-1 1 0,1 1 0,0-1 0,1 1 0,1 13-1475,0 0-840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5:48.820"/>
    </inkml:context>
    <inkml:brush xml:id="br0">
      <inkml:brushProperty name="width" value="0.05" units="cm"/>
      <inkml:brushProperty name="height" value="0.05" units="cm"/>
    </inkml:brush>
  </inkml:definitions>
  <inkml:trace contextRef="#ctx0" brushRef="#br0">1 157 656,'0'0'1198,"0"-23"-859,0-110 619,0 133-742,0 4-51,49 649-74,-47-600-849</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5:49.338"/>
    </inkml:context>
    <inkml:brush xml:id="br0">
      <inkml:brushProperty name="width" value="0.05" units="cm"/>
      <inkml:brushProperty name="height" value="0.05" units="cm"/>
    </inkml:brush>
  </inkml:definitions>
  <inkml:trace contextRef="#ctx0" brushRef="#br0">411 28 320,'0'0'2962,"-36"-28"-2322,-3 28-352,-12 0 224,3 0-464,-7 8 0,4 0 128,7 0-176,5 0 0,15-5-480,4 9-849,16 0-944</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5:49.857"/>
    </inkml:context>
    <inkml:brush xml:id="br0">
      <inkml:brushProperty name="width" value="0.05" units="cm"/>
      <inkml:brushProperty name="height" value="0.05" units="cm"/>
    </inkml:brush>
  </inkml:definitions>
  <inkml:trace contextRef="#ctx0" brushRef="#br0">0 189 848,'0'0'5053,"6"0"-4714,-5 0-334,1 0 1,-1 0-1,1 0 0,-1 0 0,1 0 0,0 1 0,-1-1 1,1 1-1,-1-1 0,0 1 0,1-1 0,-1 1 1,1 0-1,-1 0 0,0 0 0,2 1 0,16 29-117,0 20 35,-16-38 82,2-1-1,-1 0 0,1 0 1,1 0-1,11 17 0,-17-29 11,1 0-1,-1 0 0,0 1 0,0-1 1,0 0-1,0 0 0,0 0 0,0 0 1,1 0-1,-1 0 0,0 0 0,0 0 1,0 0-1,0 0 0,0 0 0,1 0 1,-1 0-1,0 0 0,0 0 0,0 0 1,0 0-1,1 0 0,-1 0 0,0 0 1,0 0-1,0 0 0,0 0 0,0 0 1,1 0-1,-1 0 0,0 0 0,0 0 1,0 0-1,0 0 0,0-1 0,0 1 1,1 0-1,-1 0 0,0 0 0,0 0 1,0 0-1,0 0 0,0-1 0,0 1 0,0 0 1,0 0-1,0 0 0,0 0 0,0 0 1,0-1-1,0 1 0,0 0 0,0 0 1,0 0-1,0 0 0,0 0 0,0-1 1,0 1-1,0 0 0,0 0 0,0 0 1,0-1-1,3-12 289,3-34 233,-3 12-314,2 1 1,1-1-1,2 1 1,16-45 0,-22 74-204,1 0 0,0 0 0,-1 0 0,2 0 0,-1 0 0,1 1 0,-1 0 0,1-1 0,0 1 1,1 1-1,-1-1 0,1 1 0,0-1 0,0 1 0,0 1 0,0-1 0,0 1 0,0 0 0,9-3 0,5 2-490,0 0 0,1 0-1,-1 2 1,27 1 0,-27 0-347,36 10-1980,-45-8 2602,0 1-1,0-1 1,21 1 0,74-3 3843,-105 0-3509,-11 2-511,-13 8 355,0 1 0,1 2 0,0 0 0,1 2 0,1 0 0,0 1 0,1 2 0,1 0 0,0 0 0,-16 24 0,31-36 26,0 0-1,0 0 0,0 1 0,1 0 0,0 0 0,1 0 0,0 0 1,0 0-1,0 0 0,1 0 0,0 1 0,0-1 0,1 0 1,0 1-1,0-1 0,1 1 0,0-1 0,3 12 0,-3-17 4,-1-1-1,1 1 0,0 0 0,0-1 0,0 1 0,0-1 1,0 0-1,0 1 0,1-1 0,-1 0 0,0 0 0,1 0 0,-1 0 1,1 0-1,-1 0 0,1 0 0,-1 0 0,1 0 0,0-1 1,-1 1-1,1-1 0,0 1 0,0-1 0,-1 0 0,1 1 1,0-1-1,0 0 0,-1 0 0,1 0 0,0-1 0,0 1 0,0 0 1,-1-1-1,1 1 0,0-1 0,-1 0 0,3 0 0,1-2 18,1 1 0,-1 0 0,0-1-1,0 0 1,-1-1 0,1 1-1,-1-1 1,1 0 0,-1 0 0,6-7-1,19-34-5,35-75-1,-47 86 0,-17 34-25,0-1-1,0 1 1,0 0-1,0 0 1,0 0-1,0 0 1,0 0-1,0-1 0,0 1 1,0 0-1,1 0 1,-1 0-1,0 0 1,0 0-1,0 0 0,0 0 1,0-1-1,0 1 1,1 0-1,-1 0 1,0 0-1,0 0 1,0 0-1,0 0 0,1 0 1,-1 0-1,0 0 1,0 0-1,0 0 1,0 0-1,0 0 1,1 0-1,-1 0 0,0 0 1,0 0-1,0 0 1,0 0-1,1 0 1,-1 0-1,0 0 1,0 0-1,0 1 0,0-1 1,0 0-1,1 0 1,-1 0-1,0 0 1,0 0-1,0 0 1,0 0-1,0 0 0,0 1 1,0-1-1,0 0 1,1 0-1,-1 0 1,0 0-1,0 1 1,0-1-1,0 0 0,0 0 1,0 0-1,0 0 1,0 0-1,0 1 1,0-1-1,0 0 0,0 0 1,0 1-1,7 24-113,6 54 130,-7-44-80,-4-17-312,2 0 0,1 0-1,0-1 1,1 1 0,10 20 0,0-16-1925</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5:50.347"/>
    </inkml:context>
    <inkml:brush xml:id="br0">
      <inkml:brushProperty name="width" value="0.05" units="cm"/>
      <inkml:brushProperty name="height" value="0.05" units="cm"/>
    </inkml:brush>
  </inkml:definitions>
  <inkml:trace contextRef="#ctx0" brushRef="#br0">379 56 256,'0'0'1470,"-22"-10"-1326,-72-29-138,92 38 1,0 0 0,0 0 1,0 0-1,0 0 1,0 1-1,0-1 1,0 1-1,-1 0 1,1-1-1,0 1 1,0 0-1,0 0 1,-1 0-1,1 1 1,0-1-1,0 1 1,0-1-1,0 1 0,0-1 1,0 1-1,0 0 1,0 0-1,0 0 1,0 0-1,0 1 1,0-1-1,-2 2 1,1 2 21,1-1 1,-1 0-1,1 1 1,0-1-1,0 1 1,0 0-1,0 0 1,-1 7-1,0-1 6,-4 20 232,0 0 1,2 0-1,-1 59 0,9 103 279,0-140-421,32 342 1017,0 6-406,-34-369-729,-1 2-191,2-16-2931,-6-47 1188</inkml:trace>
  <inkml:trace contextRef="#ctx0" brushRef="#br0" timeOffset="1">296 728 1217,'0'0'4209,"-43"-12"-3744,0 12-321,-1 0 464,1 0-576,3 0 112,9 0-48,11 0-192,4 0-560,4 0-705,8-3-432,4-13-1008</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5:50.757"/>
    </inkml:context>
    <inkml:brush xml:id="br0">
      <inkml:brushProperty name="width" value="0.05" units="cm"/>
      <inkml:brushProperty name="height" value="0.05" units="cm"/>
    </inkml:brush>
  </inkml:definitions>
  <inkml:trace contextRef="#ctx0" brushRef="#br0">138 5 272,'0'0'1641,"-16"-1"-1518,7 0-88,3 0-4,0 0-1,0 1 1,0-1-1,0 2 1,-12 0 0,16 0-8,0-1 0,0 1 0,-1 0 1,1 0-1,0-1 0,0 2 0,0-1 0,0 0 1,0 0-1,1 0 0,-1 1 0,0-1 1,0 1-1,1 0 0,-1-1 0,1 1 0,0 0 1,-1 0-1,1 0 0,0 0 0,0 0 1,0 0-1,0 2 0,-6 17 75,2 0 0,1 1 1,0-1-1,0 43 0,8 90 276,-3-148-359,51 349 911,-13-131-379,-17-20-319,-19-122-3380,-3-108 911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5:51.288"/>
    </inkml:context>
    <inkml:brush xml:id="br0">
      <inkml:brushProperty name="width" value="0.05" units="cm"/>
      <inkml:brushProperty name="height" value="0.05" units="cm"/>
    </inkml:brush>
  </inkml:definitions>
  <inkml:trace contextRef="#ctx0" brushRef="#br0">359 333 224,'0'0'2732,"-16"-6"-2593,4 1-72,3 0-25,0 1-1,0 1 1,0-1 0,-1 2 0,0-1 0,1 1 0,-1 1 0,0 0 0,0 0 0,-15 1 0,-21 6 247,1 2 0,-74 23 0,131-29-2,0-1-1,0-1 1,0 0-1,15-2 1,-6-4-375,0-1 0,-1-1 0,38-19 0,-44 18 81,1 2 0,0 0 0,1 0 0,-1 2 0,1 0 1,0 0-1,1 2 0,28-3 0,-44 6 4,1 0 0,-1 0 0,0 0 0,0 1 0,0-1 0,0 1 0,0-1 0,0 1 0,1-1 1,-1 1-1,0 0 0,-1-1 0,1 1 0,0 0 0,0 0 0,0 0 0,0 0 0,-1-1 0,1 1 0,0 0 0,-1 0 0,1 1 0,-1-1 0,1 0 0,-1 0 0,1 0 0,-1 0 0,0 0 0,1 0 0,-1 3 0,3 43-1,-2-34-4,-1 174 104,2-192-1307,4-21-1302</inkml:trace>
  <inkml:trace contextRef="#ctx0" brushRef="#br0" timeOffset="1">371 1 3618,'0'0'2705,"0"59"-4914,7-24-528</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5:51.824"/>
    </inkml:context>
    <inkml:brush xml:id="br0">
      <inkml:brushProperty name="width" value="0.05" units="cm"/>
      <inkml:brushProperty name="height" value="0.05" units="cm"/>
    </inkml:brush>
  </inkml:definitions>
  <inkml:trace contextRef="#ctx0" brushRef="#br0">38 0 1153,'0'0'4233,"17"5"-4123,54 16-67,-67-18-32,1-1 1,-1 1-1,0 0 1,0 0-1,0 0 0,0 1 1,-1 0-1,1-1 1,-1 1-1,0 0 1,0 1-1,-1-1 1,1 0-1,-1 1 1,0 0-1,0-1 1,2 11-1,9 13 260,-2-15 408,-7-19 34,-5-30-18,0 20-1200,-28 15-434,21 2 923,1 0-1,-1 0 1,1 0-1,0 1 1,0 0 0,0 1-1,0 0 1,0 0-1,0 0 1,1 1 0,-1 0-1,1 0 1,0 0-1,1 1 1,-1 0 0,1 0-1,0 1 1,0-1-1,0 1 1,1 0 0,0 1-1,0-1 1,0 1-1,1-1 1,-3 10 0,0-2 28,1 0 0,0 1 0,1 0-1,1-1 1,0 1 0,1 0 0,1 0 0,0 1 0,1-1 0,1 0 0,4 26 0,-3-34 19,0 0 0,1 0 0,0-1 0,0 1 0,0-1 0,1 1 0,-1-1 0,2-1 0,-1 1 0,1 0 0,0-1 0,0 0 0,0 0 0,0-1 0,1 1 0,0-1 0,0 0 0,0-1 0,13 6 0,-11-6 7,0 0-1,0 0 1,1-1 0,-1 0 0,1-1-1,-1 0 1,1 0 0,-1-1 0,1 0 0,-1 0-1,1-1 1,-1 0 0,1-1 0,-1 0 0,0 0-1,15-6 1,-8 0-122,0-1-1,-1 0 1,0-1 0,-1 0-1,0-1 1,-1-1-1,16-17 1,-9 7-1565,26-41 1,-20 16-2018</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5:55.880"/>
    </inkml:context>
    <inkml:brush xml:id="br0">
      <inkml:brushProperty name="width" value="0.05" units="cm"/>
      <inkml:brushProperty name="height" value="0.05" units="cm"/>
    </inkml:brush>
  </inkml:definitions>
  <inkml:trace contextRef="#ctx0" brushRef="#br0">300 0 208,'0'0'3319,"10"0"-2959,30 0-133,-30 0-88,-18 11-262,-18 11 104,-1-1 1,-1-1-1,0-1 0,-1-2 1,-1-1-1,-35 13 0,52-23 12,-1-1-1,1-1 0,-1 0 1,0-1-1,1 0 0,-24 1 1,36-4 9,1-6-818,0-7-539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3:16.635"/>
    </inkml:context>
    <inkml:brush xml:id="br0">
      <inkml:brushProperty name="width" value="0.05" units="cm"/>
      <inkml:brushProperty name="height" value="0.05" units="cm"/>
    </inkml:brush>
  </inkml:definitions>
  <inkml:trace contextRef="#ctx0" brushRef="#br0">340 27 1521,'0'0'4551,"15"-5"-4135,43-13-402,-57 16-417,-9 1 299,-15 3 53,-8 10 47,1 2-1,1 1 1,0 1-1,1 1 1,-50 42-1,63-48 7,-6 6 0,0 0 1,-30 31-1,46-42-1,0 0 0,0 0 1,1 1-1,0 0 0,0 0 1,0 0-1,1 0 0,0 0 1,0 1-1,1 0 0,0-1 0,0 1 1,-1 12-1,3-12 17,-1 1-1,1 0 1,1 0 0,0 0-1,0 0 1,1 0 0,0-1-1,0 1 1,1 0 0,0-1-1,0 0 1,6 10-1,-6-14-7,1 1-1,-1-1 1,1 0-1,0 0 0,0 0 1,1-1-1,-1 1 1,1-1-1,-1 0 1,1 0-1,0 0 0,0-1 1,0 0-1,1 0 1,-1 0-1,0-1 0,1 0 1,-1 0-1,1 0 1,9 0-1,-8-1-21,-1 0-1,1 0 1,0-1-1,-1 0 1,1 0 0,-1-1-1,1 1 1,-1-2 0,0 1-1,0 0 1,0-1 0,0 0-1,0-1 1,0 0 0,-1 1-1,0-1 1,0-1 0,0 1-1,0-1 1,-1 0-1,1 0 1,-1-1 0,-1 1-1,1-1 1,-1 0 0,4-8-1,5-14-66,-1-1-1,-2 0 0,0-1 1,5-41-1,-9 46 70,-5 26 9,0-1 0,0 0-1,0 0 1,0 1-1,0-1 1,0 0 0,1 0-1,-1 0 1,0 1 0,0-1-1,0 0 1,0 0 0,0 0-1,1 0 1,-1 1 0,0-1-1,0 0 1,0 0 0,1 0-1,-1 0 1,0 0-1,0 0 1,1 1 0,-1-1-1,0 0 1,0 0 0,0 0-1,1 0 1,-1 0 0,0 0-1,0 0 1,1 0 0,-1 0-1,0 0 1,0 0 0,1 0-1,-1 0 1,0 0-1,0-1 1,0 1 0,1 0-1,-1 0 1,0 0 0,0 0-1,0 0 1,1 0 0,-1-1-1,0 1 1,0 0 0,0 0-1,1 0 1,-1 0-1,0-1 1,0 1 0,0 0-1,0 0 1,0 0 0,0-1-1,0 1 1,0 0 0,1 0-1,-1-1 1,0 1 0,0 0-1,0 0 1,0-1 0,9 17-106,10 28 137,-4-9 16,1-1 0,24 35 0,-40-68-46,1 0 0,-1 0 0,1 0 0,-1 0 0,1 0 1,0 0-1,-1 0 0,1-1 0,0 1 0,0 0 0,-1 0 0,1-1 0,0 1 1,0-1-1,0 1 0,0 0 0,0-1 0,0 0 0,0 1 0,0-1 0,0 0 1,0 1-1,0-1 0,0 0 0,0 0 0,0 0 0,2 0 0,-1-1-15,-1 0 0,1 0 0,-1 0-1,1 0 1,-1 0 0,1 0 0,-1 0 0,0 0 0,0-1-1,0 1 1,0-1 0,0 1 0,0-1 0,0 1-1,1-3 1,4-9-100,-1-1 0,0-1 0,3-14 0,-7 25 116,2-11-44,-3 10 23,1 0-1,0 0 0,0 0 0,0 0 0,0 0 0,1 0 0,0 0 0,0 1 0,0-1 0,1 0 0,-1 1 0,5-5 0,-7 9 10,1 0-1,0 0 1,0-1-1,-1 1 1,1 0 0,0 0-1,0 0 1,-1 0-1,1 0 1,0 0-1,0 0 1,-1 0 0,1 0-1,0 0 1,0 0-1,0 1 1,-1-1-1,1 0 1,0 1 0,-1-1-1,1 0 1,0 1-1,-1-1 1,1 1-1,0-1 1,-1 1 0,1-1-1,-1 1 1,1-1-1,-1 1 1,1 0 0,-1-1-1,1 1 1,-1 0-1,15 31-319,-10-20 267,18 48-44,-17-43 154,0 1 0,1-1 0,0-1 0,2 1-1,0-1 1,1-1 0,14 19 0,-23-34-28,-1 0-1,0 0 1,0 1 0,1-1 0,-1 0 0,0 0-1,0 0 1,1 0 0,-1 0 0,0 0-1,1 0 1,-1 0 0,0 0 0,0 0 0,1 0-1,-1 0 1,0 0 0,1 0 0,-1 0-1,0 0 1,0 0 0,1 0 0,-1 0 0,0 0-1,1-1 1,-1 1 0,0 0 0,0 0-1,1 0 1,-1 0 0,0-1 0,0 1 0,0 0-1,1 0 1,-1 0 0,0-1 0,0 1-1,0 0 1,0 0 0,0-1 0,1 1 0,-1 0-1,0-1 1,0 1 0,0 0 0,0 0-1,0-1 1,0 1 0,0 0 0,0-1 0,0 1-1,0 0 1,0 0 0,0-1 0,0 1-1,0 0 1,0-1 0,-1 1 0,4-25-61,-3 23 88,2-35-30,-3 13 41,2-1-1,2 0 1,0 0-1,1 1 0,1-1 1,2 1-1,10-27 1,-17 51-40,0 1-14,0-1 1,0 0 0,0 0-1,0 0 1,0 1 0,0-1-1,0 0 1,0 0 0,0 0-1,0 1 1,0-1 0,0 0-1,0 0 1,0 0 0,0 0-1,1 0 1,-1 1 0,0-1-1,0 0 1,0 0 0,0 0-1,0 0 1,1 0 0,-1 1-1,0-1 1,0 0 0,0 0-1,0 0 1,1 0 0,-1 0-1,0 0 1,0 0 0,0 0-1,0 0 1,1 0 0,-1 0-1,0 0 1,0 0 0,0 0-1,1 0 1,-1 0 0,0 0-1,0 0 1,0 0 0,0 0 0,1 0-1,-1 0 1,0 0 0,0 0-1,0-1 1,1 1 0,-1 0-1,0 0 1,0 0 0,0 0-1,0 0 1,0 0 0,0-1-1,1 1 1,-1 0 0,0 0-1,0 0 1,0 0 0,0-1-1,0 1 1,0 0 0,0 0-1,7 30-64,1 1 0,1-1 0,2-1 0,1 1 0,1-2 0,33 52-1,-46-79-44,1-1-1,-1 1 0,1 0 0,-1 0 0,1-1 0,0 1 1,0 0-1,-1-1 0,1 1 0,0-1 0,0 1 1,0-1-1,-1 0 0,1 1 0,0-1 0,0 0 0,0 1 1,0-1-1,0 0 0,0 0 0,0 0 0,0 0 0,1 0 1,9 0-2532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14.537"/>
    </inkml:context>
    <inkml:brush xml:id="br0">
      <inkml:brushProperty name="width" value="0.05" units="cm"/>
      <inkml:brushProperty name="height" value="0.05" units="cm"/>
    </inkml:brush>
  </inkml:definitions>
  <inkml:trace contextRef="#ctx0" brushRef="#br0">321 32 112,'0'0'3612,"17"0"-31,-338 0-3651,321 0-22,-1 0 0,0 0 0,0-1-1,1 1 1,-1 0 0,0 0 0,0-1 0,1 1-1,-1 0 1,0-1 0,1 1 0,-1 0 0,0-1-1,1 1 1,-1-1 0,1 1 0,-1-1 0,1 0-1,-1 1 1,1-1 0,-1 1 0,1-1 0,-1 0-1,1 1 1,0-1 0,0 0 0,-1 0 0,1 1-1,0-1 1,0 0 0,0 0 0,0 1 0,0-1-1,0 0 1,0 0 0,0 1 0,0-1 0,0 0-1,0 0 1,1-1 0,-1-5-2355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05.602"/>
    </inkml:context>
    <inkml:brush xml:id="br0">
      <inkml:brushProperty name="width" value="0.05" units="cm"/>
      <inkml:brushProperty name="height" value="0.05" units="cm"/>
    </inkml:brush>
  </inkml:definitions>
  <inkml:trace contextRef="#ctx0" brushRef="#br0">1 189 368,'4'21'387,"2"13"-251,5 33 453,36 117 1,-41-174-364,-3-15-14,-1-20 127,-2 22-289,43-443 1719,-43 445-1764,0 0 0,0-1 0,0 1 1,1 0-1,-1-1 0,0 1 0,0 0 0,1 0 0,-1 0 0,1-1 0,-1 1 0,1 0 1,0 0-1,-1 0 0,1 0 0,0 0 0,0 0 0,0 0 0,0 0 0,0 0 0,1-1 0,-1 2-9,-1 1-1,1-1 0,0 0 0,0 0 0,0 1 1,-1-1-1,1 0 0,0 1 0,0-1 0,-1 1 0,1-1 1,0 1-1,-1-1 0,1 1 0,-1 0 0,1-1 1,0 1-1,-1 0 0,1-1 0,-1 1 0,0 0 1,1 1-1,23 54-408,32 206-52,-43-189 482,-13-104 9,1-1-1,2 0 1,0 1-1,3-1 1,0 1-1,2 0 1,1 1-1,20-44 1,-29 73-23,31-47 70,-29 45-65,0 1-1,-1 0 0,1 0 1,0 0-1,0 0 0,0 0 0,0 0 1,1 0-1,-1 1 0,0-1 1,1 1-1,-1-1 0,1 1 0,-1 0 1,1 0-1,0 0 0,3 0 1,-5 2-10,0-1 0,0 1 0,0 0 1,0 0-1,-1 0 0,1-1 0,0 1 0,0 0 1,-1 0-1,1 0 0,-1 0 0,1 1 1,-1-1-1,1 0 0,-1 0 0,1 0 0,-1 0 1,0 0-1,0 1 0,0-1 0,0 2 1,6 37-83,-4-29 71,16 149 28,-13-97-234,3 0-1,23 92 1,-26-143-1550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06.117"/>
    </inkml:context>
    <inkml:brush xml:id="br0">
      <inkml:brushProperty name="width" value="0.05" units="cm"/>
      <inkml:brushProperty name="height" value="0.05" units="cm"/>
    </inkml:brush>
  </inkml:definitions>
  <inkml:trace contextRef="#ctx0" brushRef="#br0">0 0 768,'0'0'2129,"2"15"-2083,11 66 187,35 123 1,-40-179-177,1-1 0,1 0 0,0-1 0,24 37 0,-34-60-54,0 0-1,0 1 1,0-1 0,0 1-1,0-1 1,1 1-1,-1-1 1,0 0 0,0 1-1,1-1 1,-1 0-1,0 1 1,0-1 0,1 0-1,-1 1 1,0-1 0,1 0-1,-1 1 1,0-1-1,1 0 1,-1 0 0,1 0-1,-1 1 1,0-1 0,1 0-1,-1 0 1,1 0-1,-1 0 1,0 0 0,1 0-1,-1 0 1,1 0 0,-1 0-1,1 0 1,-1 0-1,1 0 1,-1 0 0,0 0-1,1 0 1,-1 0 0,1 0-1,-1-1 1,0 1-1,1 0 1,-1 0 0,1 0-1,-1-1 1,0 1-1,1 0 1,-1-1 0,0 1-1,1 0 1,-1-1 0,0 1-1,0 0 1,1-1-1,-1 1 1,0 0 0,0-1-1,0 0 1,8-28-81,-7 25 71,34-247-199,-23 154 369,-10 90 387,1 8-191,4 19-64,7 43-321,-11-51 134,1 8-212,0 1 0,2-1 0,0 0 0,1 0 0,1-1 0,1 0 0,13 19 0,-13-33-1345,2-4-595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06.537"/>
    </inkml:context>
    <inkml:brush xml:id="br0">
      <inkml:brushProperty name="width" value="0.05" units="cm"/>
      <inkml:brushProperty name="height" value="0.05" units="cm"/>
    </inkml:brush>
  </inkml:definitions>
  <inkml:trace contextRef="#ctx0" brushRef="#br0">1 0 48,'0'0'3650,"47"114"-3522,-35-44 160,4 12-112,3 12-96,1 8 272,8 4-304,-4-1 160,-9-15-112,1-23-192,-12-24-80,-4-28-912</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07.137"/>
    </inkml:context>
    <inkml:brush xml:id="br0">
      <inkml:brushProperty name="width" value="0.05" units="cm"/>
      <inkml:brushProperty name="height" value="0.05" units="cm"/>
    </inkml:brush>
  </inkml:definitions>
  <inkml:trace contextRef="#ctx0" brushRef="#br0">96 0 144,'0'0'5344,"7"14"-5016,61 301-181,-43-209-95,-8-30-25,31 87 0,-48-163-66,0 0 0,0 0 0,0-1 0,0 1-1,0 0 1,0 0 0,1-1 0,-1 1-1,0 0 1,0 0 0,0-1 0,0 1-1,0 0 1,1 0 0,-1 0 0,0-1-1,0 1 1,0 0 0,1 0 0,-1 0 0,0 0-1,0 0 1,0-1 0,1 1 0,-1 0-1,0 0 1,0 0 0,1 0 0,-1 0-1,0 0 1,1 0 0,-1 0 0,0 0 0,0 0-1,1 0 1,-1 0 0,0 0 0,0 0-1,1 0 1,-1 0 0,0 0 0,0 0-1,1 1 1,-1-1 0,0 0 0,0 0-1,0 0 1,1 0 0,-1 0 0,0 1 0,0-1-1,0 0 1,1 0 0,-1 0 0,0 1-1,0-1 1,0 0 0,0 0 0,0 0-1,1 1 1,7-30-1505,-7 23 1117,10-29-1230</inkml:trace>
  <inkml:trace contextRef="#ctx0" brushRef="#br0" timeOffset="1">305 489 48,'0'0'496,"-154"0"-272,115 16-224,-1-4 32,5-1 16,11 5-96,12-4-736</inkml:trace>
  <inkml:trace contextRef="#ctx0" brushRef="#br0" timeOffset="2">289 392 2481,'0'0'1377,"71"152"-1233,-67-97 64,0-8-96,0-8-48,-4-12-64,0-7-384</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07.536"/>
    </inkml:context>
    <inkml:brush xml:id="br0">
      <inkml:brushProperty name="width" value="0.05" units="cm"/>
      <inkml:brushProperty name="height" value="0.05" units="cm"/>
    </inkml:brush>
  </inkml:definitions>
  <inkml:trace contextRef="#ctx0" brushRef="#br0">0 0 3490,'0'0'1424</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08.007"/>
    </inkml:context>
    <inkml:brush xml:id="br0">
      <inkml:brushProperty name="width" value="0.05" units="cm"/>
      <inkml:brushProperty name="height" value="0.05" units="cm"/>
    </inkml:brush>
  </inkml:definitions>
  <inkml:trace contextRef="#ctx0" brushRef="#br0">39 3 1985,'0'0'1966,"6"-1"-1843,11 0-220,-16 1 93,-1 0 0,0 0 0,1-1 0,-1 1 0,0 0 0,1 0 0,-1 0 0,1 0 0,-1 0 0,0 0 0,1 0 0,-1 0 0,0 0 0,1 0 0,-1 0 0,0 0 0,1 0 0,-1 0 0,1 1 0,-1-1 0,0 0 0,1 0 0,-1 0 0,0 0 0,1 1 0,-1-1 0,0 0 0,0 0 0,1 1 0,-1-1 0,0 0 0,0 1 1,1-1-1,-1 0 0,0 0 0,0 1 0,0-1 0,0 1 0,1-1 0,-1 0 0,0 1 0,0-1 0,0 0 0,0 1 0,0-1 0,0 0 0,0 1 0,0-1 0,0 1 0,0-1 0,0 1 0,-12 21 30,1 0 1,1 0 0,1 1-1,1 1 1,1-1 0,-7 47-1,12-51 53,1-1 0,1 1-1,0 0 1,1-1-1,5 24 1,-5-38-63,0 0-1,0 0 1,0-1 0,1 1-1,-1-1 1,1 1 0,0-1 0,0 1-1,0-1 1,0 0 0,1 0-1,-1 0 1,1 0 0,0-1-1,0 1 1,0-1 0,0 1-1,0-1 1,0 0 0,1 0 0,-1-1-1,1 1 1,-1-1 0,1 1-1,0-1 1,-1 0 0,1-1-1,0 1 1,0-1 0,0 1 0,6-2-1,-3 1-8,0-1 0,0 0 0,0 0-1,-1-1 1,1 0 0,-1 0 0,1-1-1,-1 0 1,0 0 0,0 0 0,0-1-1,10-8 1,7-8 11,34-37 0,-25 24 2,-2 3 67,1 1 1,1 2-1,1 2 0,2 0 0,47-24 0,-93 50-439,-14 8 323,6 5 28,0 0 0,0 2 0,2 0 0,0 0 1,1 2-1,1 0 0,0 1 0,1 0 0,2 1 1,0 0-1,1 1 0,-12 32 0,19-38 25,2-1-1,0 1 1,0 0 0,2 0-1,-1 0 1,2 0 0,4 28-1,-4-41-20,-1 1-1,1-1 1,0 0-1,0 0 1,0 0-1,0 0 0,0 0 1,1 0-1,-1 0 1,0 0-1,1-1 0,0 1 1,-1 0-1,1-1 1,0 1-1,0-1 1,0 0-1,0 0 0,0 1 1,0-1-1,0-1 1,0 1-1,0 0 0,0 0 1,1-1-1,-1 1 1,0-1-1,0 0 1,1 0-1,-1 0 0,0 0 1,1 0-1,-1 0 1,0 0-1,1-1 0,-1 1 1,0-1-1,0 0 1,0 0-1,0 0 1,1 0-1,-1 0 0,0 0 1,-1 0-1,1-1 1,0 1-1,0-1 0,-1 1 1,1-1-1,0 0 1,-1 0-1,3-3 1,8-15-82,0-1 0,-2-1 1,0 0-1,-1 0 1,8-33-1,23-125-232,-29 122 242,1 5 142,-8 67-180,-6 88 65,-1-38 143,12 124 0,-1-165-608,-7-22 448,0 0 0,-1-1 0,1 1 0,0-1 0,-1 0 0,1 1 0,0-1 0,-1 1 0,1-1 0,0 0 1,0 0-1,0 1 0,-1-1 0,1 0 0,0 0 0,0 0 0,0 0 0,-1 0 0,1 0 0,0 0 0,0 0 0,0 0 0,-1 0 0,1-1 0,0 1 0,0 0 0,0-1 0,-1 1 0,1 0 0,0-1 0,18-12-1234</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08.429"/>
    </inkml:context>
    <inkml:brush xml:id="br0">
      <inkml:brushProperty name="width" value="0.05" units="cm"/>
      <inkml:brushProperty name="height" value="0.05" units="cm"/>
    </inkml:brush>
  </inkml:definitions>
  <inkml:trace contextRef="#ctx0" brushRef="#br0">146 289 800,'0'0'1305,"0"4"-1505,-2 41 714,1-34-405,-1 0 0,2-1 0,0 1 0,0 0 0,1 0 0,0 0 0,1-1 0,0 1 0,1-1 0,0 1 0,7 14 0,13 9-9,-17-26-67,0-1 0,0 1-1,-1 1 1,7 14 0,-12-22-47,0 0-1,0-1 0,0 1 1,0 0-1,0-1 1,0 1-1,0 0 0,0 0 1,0-1-1,0 1 0,0 0 1,0-1-1,-1 1 1,1 0-1,0-1 0,0 1 1,-1 0-1,1-1 1,-1 1-1,1-1 0,0 1 1,-1-1-1,1 1 1,-1-1-1,1 1 0,-1-1 1,1 1-1,-1-1 1,0 0-1,0 1 0,-22 10-31,15-8 30,5-2-2,-8 6-32,-1-2 0,1 1 0,-1-2 1,0 1-1,0-2 0,-1 1 0,1-2 0,-1 0 0,1 0 1,-1-1-1,-23-1 0,27-4-1193</inkml:trace>
  <inkml:trace contextRef="#ctx0" brushRef="#br0" timeOffset="1">233 0 3410,'0'0'1312,"5"25"-1229,35 279 402,-27-162-192,4 55 97,-13-69-3386,-3-160 1697,2-16-315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08.966"/>
    </inkml:context>
    <inkml:brush xml:id="br0">
      <inkml:brushProperty name="width" value="0.05" units="cm"/>
      <inkml:brushProperty name="height" value="0.05" units="cm"/>
    </inkml:brush>
  </inkml:definitions>
  <inkml:trace contextRef="#ctx0" brushRef="#br0">376 20 96,'0'0'5747,"-118"-19"-5443,62 34-80,1 5-224,0-4 0,3-1-945,13-15-2560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09.770"/>
    </inkml:context>
    <inkml:brush xml:id="br0">
      <inkml:brushProperty name="width" value="0.05" units="cm"/>
      <inkml:brushProperty name="height" value="0.05" units="cm"/>
    </inkml:brush>
  </inkml:definitions>
  <inkml:trace contextRef="#ctx0" brushRef="#br0">17 118 160,'0'0'1318,"0"-22"-659,0-73 1046,-1 207-1591,7 220 119,-2-278-81,2-1 0,3 0 0,2 0 0,20 56 0,-30-105-150,1 0 0,-1 0 0,1 0 0,0 0 0,0 0 0,0-1 0,0 1 0,5 5 0,-7-9-13,0 0-1,1 1 1,-1-1-1,1 0 1,-1 0-1,0 0 1,1 1-1,-1-1 0,1 0 1,-1 0-1,0 0 1,1 0-1,-1 0 1,1 0-1,-1 0 1,1 0-1,-1 0 1,1 0-1,-1 0 1,0 0-1,1 0 1,-1 0-1,1 0 1,-1 0-1,0-1 1,1 1-1,-1 0 1,1-1-1,14-18-718,10-29-474,-17 29 1152,1 1-1,0 0 1,2 0 0,0 1-1,1 0 1,1 1-1,0 1 1,26-24 0,-32 33-20,-9 5-61,0 0 0,0 0 0,0 1 0,-1-1 0,1 0 0,0 1 0,0 0 0,0-1 0,-1 1 0,1 0 0,0 0 0,-4 1 0,-6-1 131,0 1 0,1 1 1,-1 0-1,0 0 0,1 1 1,-1 1-1,1 0 0,0 0 1,0 1-1,-15 10 0,-53 20-11,44-26-334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3:17.059"/>
    </inkml:context>
    <inkml:brush xml:id="br0">
      <inkml:brushProperty name="width" value="0.05" units="cm"/>
      <inkml:brushProperty name="height" value="0.05" units="cm"/>
    </inkml:brush>
  </inkml:definitions>
  <inkml:trace contextRef="#ctx0" brushRef="#br0">321 6 864,'0'0'3092,"8"-2"-3041,-1 1-101,12-1-111,-17 6 98,-12 7 38,-6 3 195,0 1-1,1 1 1,1 1 0,-16 22-1,25-30-90,0 0 0,0 0 0,1 1 0,0 0 0,1 0 0,0 0 0,0 0 0,1 0 0,1 1 0,-1-1 0,1 15 0,1-11 55,1 0 0,-1 0 1,2 0-1,3 15 0,-4-26-118,0 0 0,0 0 0,0 0 0,0 0 0,0 0 0,1 0 0,-1 0 0,1 0 0,0-1-1,0 1 1,0-1 0,0 1 0,1-1 0,-1 0 0,0 1 0,1-1 0,0-1 0,-1 1 0,1 0 0,0-1 0,0 1 0,0-1 0,5 2 0,10 6-51,-24 0-240,-29 5-48,6-7 313,0 0 0,0-2 0,0-1 0,-35 0 0,61-4-42,0 0 0,1 0 1,-1 0-1,0-1 0,0 1 1,0 0-1,1-1 0,-1 0 1,0 0-1,1 0 0,-1 0 0,1 0 1,-1 0-1,1-1 0,-1 1 1,1-1-1,0 0 0,0 1 1,0-1-1,0 0 0,0 0 1,0-1-1,0 1 0,-1-3 1,0-2-251,1 1 1,0-1 0,0 1 0,0-1 0,1 0 0,0 0 0,0 0 0,1 1 0,0-9-1,0-19-1109</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10.506"/>
    </inkml:context>
    <inkml:brush xml:id="br0">
      <inkml:brushProperty name="width" value="0.05" units="cm"/>
      <inkml:brushProperty name="height" value="0.05" units="cm"/>
    </inkml:brush>
  </inkml:definitions>
  <inkml:trace contextRef="#ctx0" brushRef="#br0">0 0 96,'0'0'864</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10.966"/>
    </inkml:context>
    <inkml:brush xml:id="br0">
      <inkml:brushProperty name="width" value="0.05" units="cm"/>
      <inkml:brushProperty name="height" value="0.05" units="cm"/>
    </inkml:brush>
  </inkml:definitions>
  <inkml:trace contextRef="#ctx0" brushRef="#br0">502 102 304,'-86'-101'1793,"78"101"-1793,-12 0 0,-16 7 16,-11 9 16,0 0 144,-5-1-128,-3 5 0,8-8 48,7 3-192,8-7 96,13 0-464,7 4-785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11.685"/>
    </inkml:context>
    <inkml:brush xml:id="br0">
      <inkml:brushProperty name="width" value="0.05" units="cm"/>
      <inkml:brushProperty name="height" value="0.05" units="cm"/>
    </inkml:brush>
  </inkml:definitions>
  <inkml:trace contextRef="#ctx0" brushRef="#br0">0 46 1489,'0'0'816,"1"25"-747,-1 2-63,1 21 7,10 65 0,-6-77 26,3 25 120,2 0 1,21 62 0,-31-123-153,0 0-1,0-1 1,-1 1-1,1 0 1,0 0 0,0 0-1,0 0 1,0 0-1,0 0 1,0 0 0,0 0-1,0-1 1,1 1-1,-1 0 1,0 0 0,0 0-1,0 0 1,0 0-1,0 0 1,0 0 0,0 0-1,0 0 1,0-1-1,0 1 1,0 0 0,0 0-1,0 0 1,0 0-1,0 0 1,0 0 0,1 0-1,-1 0 1,0 0-1,0 0 1,0 0-1,0 0 1,0 0 0,0 0-1,0 0 1,0 0-1,0 0 1,1 0 0,-1 0-1,0 0 1,0 0-1,0 0 1,0 0 0,0 0-1,0 0 1,0 0-1,0 0 1,1 0 0,1-20 69,1-28-30,-3 25-2,0-29 239,10-82 1,-8 120-117,0-1 0,1 2 0,1-1 0,0 0 0,1 1 1,1-1-1,0 1 0,1 1 0,0-1 0,17-21 0,-19 29-119,0 1-1,0-1 1,1 1-1,-1 1 1,1-1-1,0 1 1,0 0-1,0 0 0,0 1 1,0-1-1,1 1 1,-1 1-1,1-1 1,10 0-1,11 0-318,1 1-1,33 3 0,-9 0-1679,-43-2 1444,-1-1-1,1 0 1,0-1-1,-1 0 1,1-1-1,13-5 1,34-9 508,39 5 3964,-140 38-3636,2 2 0,-54 47 0,77-59-311,1 1 1,0 1-1,-21 28 0,33-39-7,1 1-1,0 0 0,1 0 1,0 0-1,0 1 0,1-1 1,0 1-1,0 0 0,1 0 1,0 0-1,1 0 0,-1 15 1,1-11-26,3 12 291,-2-24-264,0-1 0,1 1 0,-1-1 0,1 1-1,-1-1 1,0 1 0,1 0 0,-1-1-1,1 0 1,0 1 0,-1-1 0,1 1 0,-1-1-1,1 0 1,0 1 0,-1-1 0,1 0 0,0 1-1,-1-1 1,1 0 0,0 0 0,-1 0-1,1 0 1,0 0 0,-1 0 0,1 0 0,0 0-1,0 0 1,-1 0 0,2 0 0,2-1-6,0-1-1,-1 1 1,1-1 0,-1 1 0,1-1-1,-1 0 1,0 0 0,1 0 0,-1-1-1,0 1 1,-1-1 0,1 0 0,0 0-1,-1 0 1,1 0 0,-1 0 0,3-7-1,35-70-3,-33 64 18,14-36 1,-11 28 51,23-43 1,-33 67-66,0-1 0,0 1 0,0 0 0,0 0 0,0 0 0,0 0 1,0-1-1,0 1 0,0 0 0,0 0 0,1 0 0,-1 0 0,0-1 1,0 1-1,0 0 0,0 0 0,0 0 0,1 0 0,-1 0 1,0 0-1,0-1 0,0 1 0,0 0 0,1 0 0,-1 0 0,0 0 1,0 0-1,0 0 0,1 0 0,-1 0 0,0 0 0,0 0 0,0 0 1,1 0-1,-1 0 0,0 0 0,0 0 0,0 0 0,1 0 1,-1 0-1,0 0 0,0 0 0,0 0 0,0 1 0,1-1 0,-1 0 1,0 0-1,0 0 0,6 13 11,0 17-106,0 12-347,1 0 1,2 0 0,17 46 0,-13-59-1266,2-17-276</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12.085"/>
    </inkml:context>
    <inkml:brush xml:id="br0">
      <inkml:brushProperty name="width" value="0.05" units="cm"/>
      <inkml:brushProperty name="height" value="0.05" units="cm"/>
    </inkml:brush>
  </inkml:definitions>
  <inkml:trace contextRef="#ctx0" brushRef="#br0">336 5 416,'0'0'2148,"-23"-1"-1993,10 0-113,4 0-22,0 0 0,1 1 0,-1 0 0,1 0-1,-16 3 1,21-3-10,1 1 0,-1 0 0,0 0 0,0 0 0,0 1 0,0-1 0,1 0 0,-1 1 0,1 0 0,-1 0 0,1 0 0,0 0-1,0 0 1,0 0 0,0 0 0,0 1 0,0-1 0,0 1 0,1-1 0,-1 1 0,1 0 0,0 0 0,-2 5 0,-5 34 205,1-1 1,2 2 0,2-1-1,5 74 1,-1-42-91,19 436 681,-1-127-718,-18-354-155,-2 29-1464,-3-54-806</inkml:trace>
  <inkml:trace contextRef="#ctx0" brushRef="#br0" timeOffset="1">333 693 1281,'0'0'3649,"-76"-47"-3649,25 47 160,-4 0-128,3 0 80,13 12-112,7-4-160,13 0-432,11-1-1121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12.586"/>
    </inkml:context>
    <inkml:brush xml:id="br0">
      <inkml:brushProperty name="width" value="0.05" units="cm"/>
      <inkml:brushProperty name="height" value="0.05" units="cm"/>
    </inkml:brush>
  </inkml:definitions>
  <inkml:trace contextRef="#ctx0" brushRef="#br0">149 0 16,'0'0'1134,"-22"21"-683,4-6-349,9-9-71,1 0 0,1 0 0,-1 1 0,1 0 0,0 0 0,1 1 0,0 0 0,0 0 1,0 0-1,1 1 0,1 0 0,-1 0 0,1 0 0,1 1 0,0-1 0,0 1 0,-1 12 0,-4 94 687,13 191 0,20-55-236,3 126-863</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13.053"/>
    </inkml:context>
    <inkml:brush xml:id="br0">
      <inkml:brushProperty name="width" value="0.05" units="cm"/>
      <inkml:brushProperty name="height" value="0.05" units="cm"/>
    </inkml:brush>
  </inkml:definitions>
  <inkml:trace contextRef="#ctx0" brushRef="#br0">411 485 368,'0'0'1766,"-17"-12"-1264,4 2-429,7 4-43,-1 1-1,0 0 1,0 0-1,-1 0 1,1 1-1,-1 0 0,0 1 1,0 0-1,0 0 1,0 0-1,0 1 1,-1 1-1,1-1 0,-14 1 1,0 1 71,0 2 1,0 0 0,1 2-1,-25 6 1,34-6-20,1-1-1,0 1 1,0 1-1,0 0 1,0 1-1,1 0 1,-1 0-1,2 1 1,-11 10-1,18-16 253,10-2-307,-1-1 0,1 0 0,-1 0 0,0-1 0,1 0 0,-1 0 1,-1 0-1,1-1 0,0 0 0,-1 0 0,0-1 0,6-5 0,12-7-115,196-149-621,-163 122 636,-46 35 92,-9 6 0,1 1 0,0-1 0,0 1 0,0 0 0,0 0 0,1 0 0,-1 0 0,0 0 0,1 1 0,0 0 0,-1-1 0,1 1 0,0 0 0,-1 1 0,6-1 0,-5 20 176,16 196-112,-13-109-57,-6-90-1624</inkml:trace>
  <inkml:trace contextRef="#ctx0" brushRef="#br0" timeOffset="1">474 0 1361,'0'0'448</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13.492"/>
    </inkml:context>
    <inkml:brush xml:id="br0">
      <inkml:brushProperty name="width" value="0.05" units="cm"/>
      <inkml:brushProperty name="height" value="0.05" units="cm"/>
    </inkml:brush>
  </inkml:definitions>
  <inkml:trace contextRef="#ctx0" brushRef="#br0">0 2 2945,'0'0'2575,"9"-1"-2463,-4 1-142,20 1-145,-24-1 172,-1 0 0,1 1 0,0-1 0,-1 1 0,1-1 0,-1 1 0,1-1 0,-1 1 0,1-1 0,-1 1 0,1 0 0,-1-1 0,1 1-1,-1 0 1,0 0 0,1-1 0,-1 1 0,0 0 0,0 0 0,0-1 0,1 1 0,-1 0 0,0 0 0,0-1 0,0 1 0,0 0 0,0 0 0,-1 0 0,1-1 0,0 1 0,0 0 0,0 0 0,-1-1 0,1 1 0,0 0-1,-1 0 1,-2 7-5,-4 15 40,0 0 1,2 1-1,1-1 1,0 1 0,0 30-1,4-37 8,0 1-1,1-1 1,1 1-1,1-1 1,6 23 0,-8-36-15,1 0 1,-1 1-1,1-1 1,0 0 0,0-1-1,0 1 1,1 0-1,-1-1 1,1 1 0,0-1-1,0 0 1,0 0-1,1 0 1,-1 0 0,1 0-1,-1-1 1,1 0-1,0 1 1,0-2-1,0 1 1,0 0 0,0-1-1,0 1 1,1-1-1,-1-1 1,9 2 0,-5-1-61,0-1 1,0 1 0,0-1 0,1-1 0,-1 0-1,0 0 1,0-1 0,0 1 0,0-2 0,0 1-1,-1-1 1,1 0 0,-1-1 0,14-8 0,-14 6-337,0-1 0,0 1 0,-1-1 1,1 0-1,-2-1 0,1 0 0,-1 1 1,6-13-1,12-25-2209</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13.945"/>
    </inkml:context>
    <inkml:brush xml:id="br0">
      <inkml:brushProperty name="width" value="0.05" units="cm"/>
      <inkml:brushProperty name="height" value="0.05" units="cm"/>
    </inkml:brush>
  </inkml:definitions>
  <inkml:trace contextRef="#ctx0" brushRef="#br0">9 5 4194,'0'0'3281,"19"-4"-4545,-27 4-1489,-11 15 207</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19.447"/>
    </inkml:context>
    <inkml:brush xml:id="br0">
      <inkml:brushProperty name="width" value="0.05" units="cm"/>
      <inkml:brushProperty name="height" value="0.05" units="cm"/>
    </inkml:brush>
  </inkml:definitions>
  <inkml:trace contextRef="#ctx0" brushRef="#br0">30 149 144,'0'0'1641,"-4"-4"-1153,-9-11 238,10 11 2646,2 4-3292,1 0-79,-1 1 0,0-1 0,1 0 0,-1 1 0,1-1 1,-1 1-1,1-1 0,-1 1 0,1-1 0,0 1 0,-1-1 0,1 1 0,0 0 0,-1-1 0,1 1 1,0 0-1,0-1 0,-1 1 0,1 0 0,0-1 0,0 1 0,0 0 0,0-1 0,0 1 0,0 0 1,0-1-1,0 2 0,1 26-65,-1-22 70,1 48-8,2 0 1,21 104-1,-18-145 25,0-21 33,1-20 132,-2-29 83,3 0 1,1 0 0,4 1-1,27-80 1,-38 132-248,14-29 110,-15 31-138,0 1 0,0 0 0,-1 0-1,1-1 1,0 1 0,0 0 0,0 0-1,0 0 1,0 0 0,0 0 0,1 0-1,-1 1 1,0-1 0,0 0 0,1 0-1,-1 1 1,0-1 0,1 1 0,-1-1-1,2 1 1,-2 0-47,0 1 0,0-1 0,-1 1 0,1-1 0,0 1-1,0-1 1,-1 1 0,1 0 0,-1-1 0,1 1 0,0 0 0,-1 0 0,1 0 0,-1-1-1,0 1 1,1 0 0,-1 0 0,0 0 0,1 0 0,-1 0 0,0 0 0,0 0 0,0 0-1,0 1 1,4 27-1272,-3-25 885,3 25-2123</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20.245"/>
    </inkml:context>
    <inkml:brush xml:id="br0">
      <inkml:brushProperty name="width" value="0.05" units="cm"/>
      <inkml:brushProperty name="height" value="0.05" units="cm"/>
    </inkml:brush>
  </inkml:definitions>
  <inkml:trace contextRef="#ctx0" brushRef="#br0">1 79 352,'0'0'5485,"5"5"-4383,1-1-977,1 0-1,0 0 0,-1-1 0,1 0 1,1 0-1,-1-1 0,0 1 1,0-2-1,1 1 0,0-1 1,-1 0-1,1-1 0,-1 0 1,14-1-1,104 1-63,-125-24-2843,-2 20 2712,-1 0 0,0 0 0,1 0 0,-2 0 1,1 0-1,0 1 0,-1 0 0,1 0 0,-1 0 0,0 0 0,0 0 1,0 1-1,-1 0 0,1-1 0,-1 2 0,1-1 0,-1 0 0,1 1 1,-1 0-1,0 0 0,-8 0 0,7 1 3,0 0-1,0 1 1,1 0-1,-1 0 0,0 0 1,1 1-1,-1-1 1,1 1-1,0 1 1,-1-1-1,1 1 1,0 0-1,0 0 1,1 0-1,-1 1 1,1 0-1,-1-1 1,1 2-1,1-1 1,-1 0-1,0 1 1,1 0-1,0 0 0,0 0 1,1 0-1,-1 0 1,1 0-1,-2 8 1,0-2 126,1 0 0,0 1 0,1-1 0,0 1 0,1 0 0,0 0 1,1-1-1,0 1 0,1 0 0,0 0 0,1-1 0,0 1 0,5 14 0,-5-20-3,-1-1-1,1 1 0,1-1 0,-1 0 1,1 0-1,0 0 0,0 0 0,1 0 1,-1 0-1,1-1 0,0 0 1,0 0-1,0 0 0,1 0 0,0-1 1,-1 1-1,1-1 0,0 0 1,1-1-1,-1 1 0,0-1 0,1 0 1,-1-1-1,1 1 0,0-1 0,-1 0 1,1 0-1,7-1 0,-6 0-106,0-1 0,0 0 0,-1 0 0,1-1 0,0 0-1,-1 0 1,1-1 0,-1 0 0,0 0 0,1 0 0,-1-1-1,-1 0 1,1 0 0,-1 0 0,1-1 0,-1 0 0,5-7 0,10-12-294,-1 0 1,26-48-1,-8 13 90,-24 40 232,13-20 137,3 2 1,32-35-1,-60 71 271,-22 1-305,16 1-55,1-1 0,-1 1 1,1 0-1,-1 1 0,1-1 0,-1 1 1,1 0-1,0 0 0,0 0 1,0 1-1,0-1 0,0 1 1,1 0-1,-1 0 0,1 0 0,0 0 1,-1 1-1,2 0 0,-1-1 1,0 1-1,1 0 0,0 0 1,-1 0-1,2 1 0,-1-1 0,0 0 1,1 1-1,0-1 0,0 1 1,0 8-1,1-1 49,1 0 1,0 1-1,1-2 0,1 1 0,0 0 1,0 0-1,1-1 0,1 0 1,0 0-1,0 0 0,1 0 0,14 18 1,-12-17-82,-4-7 6,0 0 0,-1 0-1,1 0 1,-1 0 0,-1 1-1,1-1 1,-1 1 0,0 0-1,0 0 1,1 11-1,-3-16-5,0 0-1,-1 0 1,1 0-1,-1 0 0,1 0 1,-1 0-1,1 0 1,-1 0-1,0 0 0,0 0 1,1 0-1,-1 0 1,0-1-1,0 1 0,0 0 1,0 0-1,0-1 1,0 1-1,0-1 1,0 1-1,0-1 0,0 1 1,0-1-1,-1 0 1,1 0-1,0 1 0,0-1 1,0 0-1,0 0 1,-1 0-1,-1 0 0,-48 0-128,38-1 67,8 1 13,0 0 0,0-1 0,0 1 0,0-1-1,0 0 1,1 0 0,-1-1 0,0 0 0,1 0-1,-1 0 1,1 0 0,0 0 0,0-1 0,0 0 0,0 0-1,0 0 1,-5-6 0,-8-16-1486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08:53:17.843"/>
    </inkml:context>
    <inkml:brush xml:id="br0">
      <inkml:brushProperty name="width" value="0.05" units="cm"/>
      <inkml:brushProperty name="height" value="0.05" units="cm"/>
    </inkml:brush>
  </inkml:definitions>
  <inkml:trace contextRef="#ctx0" brushRef="#br0">0 0 896,'0'0'2684,"11"21"-2513,-7-13-155,69 144 291,33 71 88,-92-195-355,-13-28-38,-1 0-1,1 0 1,-1 0 0,1 0 0,-1 0 0,0 0 0,1-1 0,-1 1 0,1 0 0,-1 0-1,0 0 1,1-1 0,-1 1 0,1 0 0,-1 0 0,0-1 0,1 1 0,-1 0-1,0-1 1,0 1 0,1 0 0,-1-1 0,0 1 0,0 0 0,1-1 0,-1 1-1,0-1 1,0 1 0,0 0 0,0-1 0,0 1 0,0-1 0,1 1 0,-1-1 0,0 1-1,0 0 1,0-1 0,-1 0 0,10-22-81,4-38-24,-10 41 123,1 0-1,1 0 1,9-20 0,-14 39-19,0 0 0,0 0-1,1 0 1,-1 0-1,0 0 1,1 0 0,-1 0-1,1 0 1,-1 0-1,1 1 1,0-1 0,-1 0-1,1 0 1,0 1-1,0-1 1,-1 0 0,1 1-1,0-1 1,0 1-1,0-1 1,0 1 0,0-1-1,0 1 1,0-1-1,0 1 1,0 0-1,0 0 1,0 0 0,0-1-1,0 1 1,0 0-1,0 0 1,0 0 0,1 1-1,0 0-11,0-1 0,-1 1-1,1 0 1,-1 1 0,1-1-1,-1 0 1,1 0-1,-1 1 1,0-1 0,0 0-1,0 1 1,1-1 0,-2 1-1,1 0 1,0-1 0,0 1-1,0 0 1,0 2 0,40 113 141,-39-105-130,-2-10-85,0-16-342,-1-11 404,0 7 28,1 1 0,1 0 0,5-31 0,-5 44 1,0 0 0,0 0 0,0 0 0,0 1-1,0-1 1,1 1 0,0-1 0,0 1 0,0 0-1,0-1 1,0 1 0,1 0 0,0 0 0,-1 1-1,1-1 1,0 1 0,0-1 0,0 1 0,1 0-1,-1 0 1,0 0 0,7-2 0,-8 3-16,1 1 0,-1 0-1,0-1 1,0 1 0,1 0 0,-1 0 0,1 0-1,-1 0 1,0 1 0,0-1 0,1 1 0,-1-1 0,0 1-1,0 0 1,1 0 0,-1 0 0,0 0 0,0 0 0,0 0-1,0 0 1,0 1 0,-1-1 0,1 1 0,0 0 0,-1-1-1,1 1 1,-1 0 0,1 0 0,1 4 0,5 7 30,-2 0 1,1 0 0,7 24 0,-6-15-21,-2-6 14,-5-11-5,1-1 0,-1 1-1,1-1 1,0 0-1,0 0 1,1 0-1,-1 0 1,1 0 0,0-1-1,-1 1 1,2-1-1,2 4 1,-2-6-20,-2-18-288,3-7 263,1 0-1,1 1 1,0 0-1,2 0 1,19-34 0,-28 57 39,0-1 0,0 1 0,0-1 0,0 1 0,0 0 0,0-1 0,0 1 0,1-1 0,-1 1 0,0 0 0,0-1 0,1 1 0,-1-1 0,0 1 0,1 0 0,-1-1 0,0 1 0,1 0 0,-1 0 0,0-1 1,1 1-1,-1 0 0,0 0 0,1 0 0,-1-1 0,1 1 0,-1 0 0,1 0 0,-1 0 0,0 0 0,1 0 0,-1 0 0,1 0 0,-1 0 0,1 0 0,-1 0 0,1 0 0,-1 0 0,1 0 0,-1 0 0,0 0 0,1 1 1,-1-1-1,1 0 0,-1 0 0,0 0 0,1 1 0,-1-1 0,0 0 0,1 0 0,-1 1 0,0-1 0,1 0 0,-1 1 0,0-1 0,1 1 0,11 27 3,-11-23 1,16 51 90,-11-33-74,1-1-1,0 0 0,2 0 0,20 37 0,-29-58-86,1 0 0,-1 0 0,1-1 0,0 1 0,-1 0 0,1 0-1,0-1 1,-1 1 0,1 0 0,0-1 0,0 1 0,-1-1 0,1 1-1,0-1 1,0 1 0,0-1 0,0 1 0,0-1 0,0 0 0,0 0-1,0 1 1,2-1 0,5 0-1897</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21.150"/>
    </inkml:context>
    <inkml:brush xml:id="br0">
      <inkml:brushProperty name="width" value="0.05" units="cm"/>
      <inkml:brushProperty name="height" value="0.05" units="cm"/>
    </inkml:brush>
  </inkml:definitions>
  <inkml:trace contextRef="#ctx0" brushRef="#br0">0 107 3249,'0'0'2532,"21"1"-2102,105 5-78,-121-7-397,0 0 0,1 0 0,-2-1-1,1 0 1,0 0 0,0 0 0,0-1 0,-1 0 0,0 1-1,1-2 1,-1 1 0,0 0 0,0-1 0,-1 0 0,1 0 0,-1 0-1,0 0 1,0 0 0,0-1 0,-1 1 0,1-1 0,-1 0-1,0 0 1,-1 0 0,1 0 0,0-5 0,-2 9 13,-1 0 0,1 1 0,-1-1 0,1 0 0,-1 1 0,1-1 0,-1 1 0,0-1 0,1 1 0,-1-1 0,0 1-1,1 0 1,-1-1 0,0 1 0,0 0 0,1-1 0,-1 1 0,0 0 0,0 0 0,0 0 0,1 0 0,-1 0 0,0 0 0,0 0 0,0 0 0,-1 0 0,-32 0-11,24 1-74,8-1 109,-3-1-12,1 1 0,-1 0 0,1 1 0,0-1 0,-1 1 0,1 0 0,-9 2 0,12-2 22,-1 0 0,1 0 0,-1 1 0,1-1 0,0 0 0,0 0 1,-1 1-1,1-1 0,0 1 0,0-1 0,0 1 0,1-1 0,-1 1 1,0 0-1,1-1 0,-1 1 0,1 0 0,-1 0 0,1-1 0,0 1 0,0 0 1,-1 0-1,2 2 0,-2 7 66,0 0 0,2 0 0,-1 0 1,1 0-1,1 0 0,0-1 0,0 1 0,1 0 0,1-1 1,0 0-1,0 0 0,1 0 0,0 0 0,1-1 0,0 0 1,0 0-1,1 0 0,0-1 0,16 15 0,-21-21-35,0 0 0,0-1 0,0 1-1,0-1 1,0 1 0,0-1 0,1 0 0,-1 0-1,0 0 1,1 0 0,-1 0 0,0-1 0,1 1-1,-1-1 1,1 0 0,-1 1 0,1-1 0,-1 0-1,1 0 1,-1-1 0,1 1 0,-1 0 0,1-1 0,-1 0-1,1 1 1,-1-1 0,0 0 0,1 0 0,-1 0-1,0-1 1,0 1 0,0-1 0,0 1 0,0-1-1,0 1 1,0-1 0,-1 0 0,1 0 0,-1 0-1,1 0 1,-1 0 0,0 0 0,2-3 0,5-11-2,0-1 1,-1 1-1,0-2 1,6-29 0,-10 34-73,7-6 49,-7 25-184,9 167-75,-6-180 302,17-45 270,-15 31-100,1-1 1,1 2-1,2-1 0,18-26 1,-26 43-220,-1-1 1,0 1-1,1 1 1,0-1-1,0 0 1,0 1-1,1 0 1,-1 0 0,1 0-1,-1 1 1,1-1-1,0 1 1,0 0-1,0 0 1,1 1-1,-1 0 1,0 0-1,0 0 1,1 0-1,-1 1 1,0 0 0,1 0-1,-1 0 1,9 3-1,-13-3-142,1 1 0,-1 0 0,0 0 1,0 0-1,0 0 0,0 0 0,-1 1 0,1-1 0,0 0 0,0 0 0,-1 0 0,1 1 1,0-1-1,-1 0 0,1 1 0,-1-1 0,0 1 0,0-1 0,1 1 0,-1-1 0,0 0 0,0 1 1,0-1-1,0 1 0,-1-1 0,1 1 0,0-1 0,-1 2 0,1 4-1771,0-6 1356,2-1 749,0 0 0,0 1 1,0-1-1,0 1 0,0-1 0,0 1 0,0 0 0,0 0 1,0-1-1,0 2 0,0-1 0,0 0 0,-1 0 0,1 0 0,0 1 1,-1-1-1,1 1 0,-1 0 0,1-1 0,-1 1 0,0 0 1,1 2-1,21 50-951,-16-33 1077,17 45-366,22 49-74,-45-113 124,0 0-1,0 0 1,0 0 0,0 0-1,1-1 1,-1 1-1,0 0 1,1 0-1,0-1 1,-1 1 0,4 2-1,-4-4-3,0 0 0,-1 0 0,1 0 0,-1 1 0,1-1 0,-1 0-1,1 0 1,0 0 0,-1 0 0,1 0 0,-1 0 0,1 0 0,0 0 0,-1 0-1,1 0 1,-1-1 0,1 1 0,0 0 0,-1 0 0,1 0 0,-1-1 0,1 1 0,-1 0-1,1-1 1,-1 1 0,1 0 0,0-2 0,2-2-7,0 0-1,0-1 1,0 1-1,-1-1 1,1 0 0,-1 0-1,-1 0 1,3-8 0,10-42 20,9-88 0,-6 26-229,-16 93-2430,-1 20 63</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21.878"/>
    </inkml:context>
    <inkml:brush xml:id="br0">
      <inkml:brushProperty name="width" value="0.05" units="cm"/>
      <inkml:brushProperty name="height" value="0.05" units="cm"/>
    </inkml:brush>
  </inkml:definitions>
  <inkml:trace contextRef="#ctx0" brushRef="#br0">0 233 2209,'0'0'4893,"6"1"-4314,4 2-468,1-1 0,-1-1-1,1 0 1,20 0 0,-27-1-108,1-1 0,-1 1 1,1-1-1,-1 0 0,0 0 0,1 0 1,-1-1-1,0 1 0,0-1 0,0 0 0,0-1 1,0 1-1,0-1 0,-1 1 0,6-6 0,0-1-152,0 0-1,0-1 1,-1 0-1,-1-1 1,0 1-1,0-1 0,-1-1 1,0 1-1,-1-1 1,0 0-1,-1-1 1,0 1-1,-1-1 1,-1 0-1,2-20 0,-5 32 83,0 0-1,-1 0 0,1 0 1,-1 0-1,1 0 1,-1 0-1,1 0 0,-1 1 1,0-1-1,1 1 0,-1-1 1,0 1-1,0 0 0,1-1 1,-1 1-1,0 0 1,1 0-1,-1 0 0,0 0 1,-2 1-1,-42 2-438,42-3 511,0 1-1,1 0 1,-1 0-1,1 0 1,-1 0-1,1 1 1,-1-1-1,1 1 1,0 0-1,-1 0 1,1 0-1,0 1 1,1-1-1,-1 1 1,0-1-1,1 1 1,-1 0-1,-3 6 1,3-3 79,1 0 0,-1 0 1,1 0-1,1 0 0,-1 1 0,1-1 1,0 0-1,0 1 0,1 12 1,1-17-62,0 1 0,-1-1 0,1 1 1,0-1-1,1 0 0,-1 1 1,0-1-1,1 0 0,-1 0 0,1 0 1,-1 0-1,1 0 0,0 0 1,0 0-1,0-1 0,0 1 0,0-1 1,1 1-1,-1-1 0,0 0 1,1 0-1,-1 0 0,1 0 0,-1 0 1,1-1-1,3 1 0,7 3 1,-1-1 1,1-1-1,0 0 0,16-1 0,-7-1-20,0 1-4,1-1 0,0-1 1,-1-1-1,1-1 0,41-11 1,31-18 759,-91 29-677,-3 3-67,-16 13-545,-9 9 480,1 1-1,1 1 0,-24 34 0,38-48 137,1 1 1,1-1-1,0 2 0,0-1 1,1 0-1,0 1 0,1 0 1,1 0-1,0 0 0,0 1 0,-1 21 1,4-32-48,1-1 0,-1 1 0,1 0 0,-1-1 0,1 1 0,-1 0 0,1-1 0,0 1 0,0-1 0,0 0 0,0 1 0,0-1 0,0 1 0,0-1 0,0 0 0,1 0 0,-1 0 0,0 0 0,1 0 0,-1 0 0,1 0 0,-1 0 0,1-1 0,-1 1 0,1 0 0,-1-1 0,1 1 0,0-1 0,-1 0 0,1 0 0,0 1 0,0-1 0,-1 0 0,3-1 0,2 2-68,1-1-1,0 0 1,-1-1-1,1 0 1,0 0 0,-1 0-1,1-1 1,7-2-1,-7 0-186,1 0 0,-1-1 0,0 0 0,0 0 0,-1-1 0,0 1 0,0-1 0,0-1 0,-1 1 0,1-1 0,4-9 0,7-22-1657</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22.319"/>
    </inkml:context>
    <inkml:brush xml:id="br0">
      <inkml:brushProperty name="width" value="0.05" units="cm"/>
      <inkml:brushProperty name="height" value="0.05" units="cm"/>
    </inkml:brush>
  </inkml:definitions>
  <inkml:trace contextRef="#ctx0" brushRef="#br0">0 1 3153,'0'0'1841,"16"133"-1649,4-63-144,0 0 257,-1 9-289,-3-1-16,-4-16 0,-8-18-385,0-13-1423,0-23-1506</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23.049"/>
    </inkml:context>
    <inkml:brush xml:id="br0">
      <inkml:brushProperty name="width" value="0.05" units="cm"/>
      <inkml:brushProperty name="height" value="0.05" units="cm"/>
    </inkml:brush>
  </inkml:definitions>
  <inkml:trace contextRef="#ctx0" brushRef="#br0">153 95 2081,'0'0'2345,"-2"-12"-2222,2 10-119,-1-4-1,0 1 1,0-1-1,-1 0 0,0 1 1,0-1-1,0 1 1,-4-6-1,5 8 0,-1 1 0,0 0 1,0-1-1,0 1 0,0 0 0,0 1 0,0-1 0,-1 0 1,1 1-1,-1-1 0,1 1 0,-1-1 0,1 1 0,-1 0 1,0 0-1,0 1 0,1-1 0,-1 0 0,0 1 0,0 0 0,0 0 1,-4 0-1,4 0 3,1-1 0,-1 1-1,1 1 1,-1-1 0,0 0 0,1 1 0,-1-1 0,1 1 0,-1 0 0,1-1 0,-1 1-1,1 1 1,0-1 0,-1 0 0,1 0 0,-3 4 0,2-2 20,1 0 1,0 0-1,0 1 0,0-1 0,0 1 1,1 0-1,-1 0 0,1-1 1,0 1-1,-1 8 0,-2 18 70,1-1-1,2 1 1,2 42-1,1-36-79,5 53 212,5 0 1,39 151-1,-8-43-73,-36-163-420,13 86 740,-15-39-4198,-5-94 956</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23.856"/>
    </inkml:context>
    <inkml:brush xml:id="br0">
      <inkml:brushProperty name="width" value="0.05" units="cm"/>
      <inkml:brushProperty name="height" value="0.05" units="cm"/>
    </inkml:brush>
  </inkml:definitions>
  <inkml:trace contextRef="#ctx0" brushRef="#br0">366 315 576,'0'0'2271,"-21"-4"-2237,-29-5 64,1 2 0,-59 0 0,-30 7 411,140-20-229,2 13-298,0 1-1,1-1 0,-1 1 0,1 0 0,0 0 0,1 1 0,0-1 0,10-6 0,58-38-305,-56 40 301,49-28 73,-37 22 21,37-25 0,-62 39-47,-5 5-43,0 0 0,-1 0 0,1 0 0,-1 0 0,0 0 0,0 0 0,0-1 0,0 1 1,-2 4-1,-5 6 93,2 0 1,-1 1 0,2 0 0,0 1 0,0-1 0,1 1 0,1 0 0,1-1-1,0 2 1,1-1 0,0 0 0,2 0 0,-1 0 0,5 21 0,-4-33-53,0 1 0,0-1 0,0 0 1,0 0-1,1 0 0,0 0 0,-1 0 1,1 0-1,0 0 0,0 0 0,1-1 0,-1 1 1,0-1-1,1 0 0,0 1 0,-1-1 1,1 0-1,0-1 0,0 1 0,0 0 0,0-1 1,0 0-1,1 0 0,-1 0 0,0 0 0,1 0 1,-1-1-1,1 1 0,-1-1 0,0 0 1,1 0-1,-1 0 0,1 0 0,3-2 0,2 1-18,0-1 0,-1 0 0,1 0 0,-1-1 0,1 0 0,-1-1 0,0 0 0,0 0 0,-1-1 0,1 1 0,-1-2 0,8-6 0,9-12 32,38-50 0,-56 67-88,0-1 1,-1 0-1,0 0 1,-1-1-1,0 1 1,0-1-1,-1 0 1,0 0-1,-1 0 1,0 0-1,2-18 1,-4 26 7,-1 0 1,1-1 0,-1 1 0,1 0 0,-1 0-1,0 0 1,1-1 0,-1 1 0,0 0 0,0 0-1,0 0 1,0 0 0,1 0 0,-1 1-1,-1-1 1,1 0 0,0 0 0,0 1 0,0-1-1,0 0 1,0 1 0,-1-1 0,1 1 0,0 0-1,-1-1 1,1 1 0,0 0 0,-2 0 0,-47-6-492,43 5 479,-264 0-328,242 8 2830,40-10-2428,0 0 0,1-1 0,-1 0 0,-1-1 0,1 0 0,19-12 0,43-20-21,-68 35 2,0 0 0,0 1 0,0-1 1,0 1-1,0 0 0,0 1 0,0 0 0,0-1 1,1 2-1,-1-1 0,0 0 0,8 3 0,-11-2-5,0-1 0,-1 1 0,1 0 0,-1 0 0,1 0 0,0 1 0,-1-1 0,0 0-1,1 0 1,-1 1 0,0-1 0,0 1 0,0-1 0,0 1 0,0 0 0,0-1 0,1 4 0,11 34 17,-10-26-19,16 60 12,-11-37 150,20 51 0,-28-86-144,0-1 0,0 0 0,0 0 0,0 1 1,0-1-1,1 0 0,-1 0 0,0 1 0,0-1 0,0 0 1,1 0-1,-1 0 0,0 1 0,0-1 0,1 0 0,-1 0 0,0 0 1,0 0-1,1 0 0,-1 0 0,0 0 0,1 1 0,-1-1 1,0 0-1,0 0 0,1 0 0,-1 0 0,0 0 0,1 0 0,-1 0 1,0 0-1,1-1 0,-1 1 0,0 0 0,0 0 0,1 0 1,-1 0-1,0 0 0,0 0 0,1 0 0,-1-1 0,0 1 0,0 0 1,1 0-1,-1 0 0,0-1 0,0 1 0,0 0 0,1 0 1,-1-1-1,0 1 0,0 0 0,0 0 0,0-1 0,0 1 0,0 0 1,1 0-1,-1-1 0,0 1 0,11-20 106,2-10 10,-4 7 168,1 0 0,1 1 0,1 0 0,18-25 0,-27 43-251,1-1 0,-1 1-1,1 0 1,0 0 0,1 0-1,-1 0 1,1 1 0,-1 0-1,1 0 1,0 0 0,0 0-1,0 1 1,1 0 0,-1 0-1,1 0 1,-1 1 0,1 0-1,-1 0 1,1 0 0,0 0-1,-1 1 1,1 0 0,0 1-1,7 0 1,-11 0-116,1 0-1,-1 0 1,0 0-1,0 0 1,1 1-1,-1-1 1,0 0-1,0 1 1,0 0-1,-1-1 1,1 1 0,0 0-1,-1 0 1,1 0-1,-1 0 1,1 0-1,-1 1 1,0-1-1,0 0 1,0 0-1,0 1 1,-1-1 0,1 1-1,0-1 1,-1 1-1,0 3 1,1-6 44,6 23-2601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25.670"/>
    </inkml:context>
    <inkml:brush xml:id="br0">
      <inkml:brushProperty name="width" value="0.05" units="cm"/>
      <inkml:brushProperty name="height" value="0.05" units="cm"/>
    </inkml:brush>
  </inkml:definitions>
  <inkml:trace contextRef="#ctx0" brushRef="#br0">257 195 1185,'0'0'709,"-15"-20"-527,-7-11-81,9 11 38,0 2 1,-2 0-1,-26-26 1,35 38-39,0 1 0,0 0 0,-1 0 0,0 1 0,-14-8 0,20 11-80,-1 0 0,1 1 0,-1-1-1,0 0 1,1 1 0,-1-1 0,0 1-1,0-1 1,1 1 0,-1 0 0,0 0 0,0 0-1,0 0 1,0 0 0,1 0 0,-1 0-1,0 1 1,0-1 0,1 1 0,-1-1-1,0 1 1,0-1 0,1 1 0,-1 0-1,1 0 1,-1 0 0,1 0 0,-1 0-1,1 0 1,0 1 0,-1-1 0,1 0-1,-2 3 1,-1 5 33,0-1-1,0 1 0,1 0 1,0 0-1,1 0 0,0 0 1,0 0-1,0 12 1,0 85 282,3-72-270,4 118 421,38 222 0,-27-271-547,17 126 619,-24-78-3486,-9-164-549</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26.064"/>
    </inkml:context>
    <inkml:brush xml:id="br0">
      <inkml:brushProperty name="width" value="0.05" units="cm"/>
      <inkml:brushProperty name="height" value="0.05" units="cm"/>
    </inkml:brush>
  </inkml:definitions>
  <inkml:trace contextRef="#ctx0" brushRef="#br0">380 79 352,'0'0'3778,"-52"-12"-3474,9 12 0,-1 0-304,-3 0 160,-4 0 144,7-8-160,5 8-144,11-7-16,8 3-64,9-4-880,11-8-817,0-7-720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26.615"/>
    </inkml:context>
    <inkml:brush xml:id="br0">
      <inkml:brushProperty name="width" value="0.05" units="cm"/>
      <inkml:brushProperty name="height" value="0.05" units="cm"/>
    </inkml:brush>
  </inkml:definitions>
  <inkml:trace contextRef="#ctx0" brushRef="#br0">0 259 2321,'0'0'3551,"3"11"-3452,3 16-92,7 33 224,2 0-1,39 96 1,-32-122 19,-21-34-249,-1 1 1,0-1-1,1 1 0,-1-1 0,1 1 0,-1-1 0,1 1 0,-1-1 0,1 1 0,-1-1 0,1 1 0,0-1 1,-1 0-1,1 1 0,0-1 0,-1 0 0,1 0 0,0 0 0,-1 1 0,1-1 0,0 0 0,-1 0 0,1 0 1,0 0-1,0 0 0,-1 0 0,1 0 0,0-1 0,-1 1 0,1 0 0,0 0 0,-1 0 0,1-1 0,0 1 0,-1 0 1,1-1-1,0 1 0,-1 0 0,1-1 0,-1 1 0,1-1 0,-1 1 0,1-1 0,-1 1 0,1-1 0,-1 1 1,0-1-1,1 0 0,-1 1 0,0-1 0,1 0 0,-1 1 0,0-2 0,9-21-56,-2 0 0,-1 0 0,7-47 0,3-15 155,-16 86-89,0-1-1,0 0 0,0 1 1,1-1-1,-1 0 1,0 1-1,0-1 1,0 0-1,1 1 1,-1-1-1,0 0 1,0 0-1,1 0 0,-1 1 1,0-1-1,1 0 1,-1 0-1,0 0 1,1 1-1,-1-1 1,0 0-1,1 0 0,-1 0 1,0 0-1,1 0 1,-1 0-1,0 0 1,1 0-1,-1 0 1,0 0-1,1 0 1,-1 0-1,0 0 0,1 0 1,-1 0-1,0 0 1,1 0-1,-1-1 1,0 1-1,1 0 1,-1 0-1,0 0 0,1 0 1,-1-1-1,0 1 1,0 0-1,1 0 1,-1-1-1,0 1 1,0 0-1,0 0 1,1-1-1,-1 1 0,0 0 1,0-1-1,0 1 1,0 0-1,1-1 1,-1 1-1,0 0 1,0-1-1,0 1 0,12 29 605,-4 7-694,-5-18-102,1-1 1,1 1-1,0-1 1,16 33-1,-21-50 135,0 0 1,1 0-1,-1 1 1,0-1-1,0 0 0,0 0 1,0 1-1,0-1 1,0 0-1,0 0 1,1 0-1,-1 1 0,0-1 1,0 0-1,0 0 1,1 0-1,-1 0 0,0 0 1,0 1-1,0-1 1,1 0-1,-1 0 1,0 0-1,0 0 0,1 0 1,-1 0-1,0 0 1,0 0-1,1 0 0,-1 0 1,0 0-1,0 0 1,1 0-1,-1 0 1,0 0-1,0 0 0,1 0 1,-1 0-1,6-10-954,0-16-168,17-204-1694,-21 159 3690,-8-89 0,-8 93 1811,14 65-1980,0 25 539,4 57-1042,4-1-1,23 100 1,-11-72-186,-11-57-49,13 109-1741,-22-132-107</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27.147"/>
    </inkml:context>
    <inkml:brush xml:id="br0">
      <inkml:brushProperty name="width" value="0.05" units="cm"/>
      <inkml:brushProperty name="height" value="0.05" units="cm"/>
    </inkml:brush>
  </inkml:definitions>
  <inkml:trace contextRef="#ctx0" brushRef="#br0">320 44 1072,'0'0'4563,"-67"0"-4339,24 0 48,-5 0-176,5 0-128,-1 0 80,13 0-32,11 0-16,4 0-32,8 0-544,8-12-961,0-4-608,0 1 176</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2:26:27.589"/>
    </inkml:context>
    <inkml:brush xml:id="br0">
      <inkml:brushProperty name="width" value="0.05" units="cm"/>
      <inkml:brushProperty name="height" value="0.05" units="cm"/>
    </inkml:brush>
  </inkml:definitions>
  <inkml:trace contextRef="#ctx0" brushRef="#br0">0 1 1825,'0'0'4455,"7"15"-3921,20 91-524,-17-57 21,3-1-1,1-1 1,2-1-1,29 58 1,-44-104-31,-1 1 1,0 0 0,0-1-1,0 1 1,0-1 0,0 1-1,1-1 1,-1 1 0,0-1-1,0 1 1,1-1 0,-1 1-1,0-1 1,1 0 0,-1 1-1,0-1 1,1 1 0,-1-1-1,1 0 1,-1 1 0,1-1-1,-1 0 1,1 1 0,-1-1-1,1 0 1,-1 0 0,1 0-1,-1 0 1,1 1 0,-1-1-1,1 0 1,-1 0 0,1 0-1,0 0 1,-1 0 0,1 0-1,-1 0 1,1 0 0,-1-1-1,1 1 1,-1 0 0,1 0-1,-1 0 1,1 0 0,-1-1-1,1 1 1,-1 0 0,1-1-1,-1 1 1,1 0 0,-1-1-1,0 1 1,1-1 0,-1 1-1,1 0 1,-1-1 0,0 1-1,1-2 1,11-27-97,0-31 24,-2-1-1,-4 0 0,-1-123 1,-5 183 69,0 15-184,2 27-374,2 1 0,2-1 0,12 44-1,2 14-938,-19-92-635</inkml:trace>
  <inkml:trace contextRef="#ctx0" brushRef="#br0" timeOffset="1">296 173 576,'0'0'2193,"3"6"-2099,6 18-3,-2 0 1,9 48 0,8 31 65,-23-105-101,0 1 0,1 0 0,-1 0 1,0 0-1,0-1 0,0 1 0,0 0 1,-1-1-1,1 1 0,0-1 0,-1 1 0,1-1 1,0-2-1,21-99 1175,-17 70-371,14-46 0,-16 69-623,0 1 0,1 0 0,0-1 0,1 2 0,0-1 1,1 0-1,-1 1 0,1 0 0,8-8 0,-13 16-262,-1 0 0,0 0 0,1 0 0,-1 0 0,0 0-1,0 0 1,1 0 0,-1 0 0,0 0 0,0 0 0,1 0 0,-1 0-1,0 0 1,1 0 0,-1 0 0,0 0 0,0 0 0,1 0-1,-1 0 1,0 0 0,0 1 0,1-1 0,-1 0 0,0 0 0,0 0-1,0 0 1,1 1 0,-1-1 0,0 0 0,0 0 0,0 1 0,0-1-1,1 0 1,-1 0 0,0 1 0,0-1 0,0 0 0,0 0 0,0 1-1,0-1 1,0 0 0,0 0 0,0 1 0,0-1 0,0 0-1,0 0 1,0 1 0,0-1 0,0 0 0,0 1 0,0-1 0,0 0-1,0 0 1,0 1 0,0-1 0,-1 0 0,1 1 0,1 19-1165,-1-19 1050,-1 26-1818,-2 7-747</inkml:trace>
  <inkml:trace contextRef="#ctx0" brushRef="#br0" timeOffset="2">296 173 16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u="none" dirty="0">
              <a:solidFill>
                <a:srgbClr val="401B9C"/>
              </a:solidFill>
              <a:effectLst/>
              <a:latin typeface="+mj-lt"/>
            </a:endParaRPr>
          </a:p>
        </p:txBody>
      </p:sp>
    </p:spTree>
    <p:extLst>
      <p:ext uri="{BB962C8B-B14F-4D97-AF65-F5344CB8AC3E}">
        <p14:creationId xmlns:p14="http://schemas.microsoft.com/office/powerpoint/2010/main" val="3661655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u="none" dirty="0">
              <a:solidFill>
                <a:srgbClr val="401B9C"/>
              </a:solidFill>
              <a:effectLst/>
              <a:latin typeface="+mj-lt"/>
            </a:endParaRPr>
          </a:p>
        </p:txBody>
      </p:sp>
    </p:spTree>
    <p:extLst>
      <p:ext uri="{BB962C8B-B14F-4D97-AF65-F5344CB8AC3E}">
        <p14:creationId xmlns:p14="http://schemas.microsoft.com/office/powerpoint/2010/main" val="1145975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u="none" dirty="0">
              <a:solidFill>
                <a:srgbClr val="401B9C"/>
              </a:solidFill>
              <a:effectLst/>
              <a:latin typeface="+mj-lt"/>
            </a:endParaRPr>
          </a:p>
        </p:txBody>
      </p:sp>
    </p:spTree>
    <p:extLst>
      <p:ext uri="{BB962C8B-B14F-4D97-AF65-F5344CB8AC3E}">
        <p14:creationId xmlns:p14="http://schemas.microsoft.com/office/powerpoint/2010/main" val="951677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u="none" dirty="0">
              <a:solidFill>
                <a:srgbClr val="401B9C"/>
              </a:solidFill>
              <a:effectLst/>
              <a:latin typeface="+mj-lt"/>
            </a:endParaRPr>
          </a:p>
        </p:txBody>
      </p:sp>
    </p:spTree>
    <p:extLst>
      <p:ext uri="{BB962C8B-B14F-4D97-AF65-F5344CB8AC3E}">
        <p14:creationId xmlns:p14="http://schemas.microsoft.com/office/powerpoint/2010/main" val="309094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u="none" dirty="0">
              <a:solidFill>
                <a:srgbClr val="401B9C"/>
              </a:solidFill>
              <a:effectLst/>
              <a:latin typeface="+mj-lt"/>
            </a:endParaRPr>
          </a:p>
        </p:txBody>
      </p:sp>
    </p:spTree>
    <p:extLst>
      <p:ext uri="{BB962C8B-B14F-4D97-AF65-F5344CB8AC3E}">
        <p14:creationId xmlns:p14="http://schemas.microsoft.com/office/powerpoint/2010/main" val="3660789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u="none" dirty="0">
              <a:solidFill>
                <a:srgbClr val="401B9C"/>
              </a:solidFill>
              <a:effectLst/>
              <a:latin typeface="+mj-lt"/>
            </a:endParaRPr>
          </a:p>
        </p:txBody>
      </p:sp>
    </p:spTree>
    <p:extLst>
      <p:ext uri="{BB962C8B-B14F-4D97-AF65-F5344CB8AC3E}">
        <p14:creationId xmlns:p14="http://schemas.microsoft.com/office/powerpoint/2010/main" val="1629053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u="none" dirty="0">
              <a:solidFill>
                <a:srgbClr val="401B9C"/>
              </a:solidFill>
              <a:effectLst/>
              <a:latin typeface="+mj-lt"/>
            </a:endParaRPr>
          </a:p>
        </p:txBody>
      </p:sp>
    </p:spTree>
    <p:extLst>
      <p:ext uri="{BB962C8B-B14F-4D97-AF65-F5344CB8AC3E}">
        <p14:creationId xmlns:p14="http://schemas.microsoft.com/office/powerpoint/2010/main" val="1575539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u="none" dirty="0">
              <a:solidFill>
                <a:srgbClr val="401B9C"/>
              </a:solidFill>
              <a:effectLst/>
              <a:latin typeface="+mj-lt"/>
            </a:endParaRPr>
          </a:p>
        </p:txBody>
      </p:sp>
    </p:spTree>
    <p:extLst>
      <p:ext uri="{BB962C8B-B14F-4D97-AF65-F5344CB8AC3E}">
        <p14:creationId xmlns:p14="http://schemas.microsoft.com/office/powerpoint/2010/main" val="31174666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u="none" dirty="0">
              <a:solidFill>
                <a:srgbClr val="401B9C"/>
              </a:solidFill>
              <a:effectLst/>
              <a:latin typeface="+mj-lt"/>
            </a:endParaRPr>
          </a:p>
        </p:txBody>
      </p:sp>
    </p:spTree>
    <p:extLst>
      <p:ext uri="{BB962C8B-B14F-4D97-AF65-F5344CB8AC3E}">
        <p14:creationId xmlns:p14="http://schemas.microsoft.com/office/powerpoint/2010/main" val="3778492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u="none" dirty="0">
              <a:solidFill>
                <a:srgbClr val="401B9C"/>
              </a:solidFill>
              <a:effectLst/>
              <a:latin typeface="+mj-lt"/>
            </a:endParaRPr>
          </a:p>
        </p:txBody>
      </p:sp>
    </p:spTree>
    <p:extLst>
      <p:ext uri="{BB962C8B-B14F-4D97-AF65-F5344CB8AC3E}">
        <p14:creationId xmlns:p14="http://schemas.microsoft.com/office/powerpoint/2010/main" val="870769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75736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u="none" dirty="0">
              <a:solidFill>
                <a:srgbClr val="401B9C"/>
              </a:solidFill>
              <a:effectLst/>
              <a:latin typeface="+mj-lt"/>
            </a:endParaRPr>
          </a:p>
        </p:txBody>
      </p:sp>
    </p:spTree>
    <p:extLst>
      <p:ext uri="{BB962C8B-B14F-4D97-AF65-F5344CB8AC3E}">
        <p14:creationId xmlns:p14="http://schemas.microsoft.com/office/powerpoint/2010/main" val="1800382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u="none" dirty="0">
              <a:solidFill>
                <a:srgbClr val="401B9C"/>
              </a:solidFill>
              <a:effectLst/>
              <a:latin typeface="+mj-lt"/>
            </a:endParaRPr>
          </a:p>
        </p:txBody>
      </p:sp>
    </p:spTree>
    <p:extLst>
      <p:ext uri="{BB962C8B-B14F-4D97-AF65-F5344CB8AC3E}">
        <p14:creationId xmlns:p14="http://schemas.microsoft.com/office/powerpoint/2010/main" val="27793036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u="none" dirty="0">
              <a:solidFill>
                <a:srgbClr val="401B9C"/>
              </a:solidFill>
              <a:effectLst/>
              <a:latin typeface="+mj-lt"/>
            </a:endParaRPr>
          </a:p>
        </p:txBody>
      </p:sp>
    </p:spTree>
    <p:extLst>
      <p:ext uri="{BB962C8B-B14F-4D97-AF65-F5344CB8AC3E}">
        <p14:creationId xmlns:p14="http://schemas.microsoft.com/office/powerpoint/2010/main" val="35760401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u="none" dirty="0">
              <a:solidFill>
                <a:srgbClr val="401B9C"/>
              </a:solidFill>
              <a:effectLst/>
              <a:latin typeface="+mj-lt"/>
            </a:endParaRPr>
          </a:p>
        </p:txBody>
      </p:sp>
    </p:spTree>
    <p:extLst>
      <p:ext uri="{BB962C8B-B14F-4D97-AF65-F5344CB8AC3E}">
        <p14:creationId xmlns:p14="http://schemas.microsoft.com/office/powerpoint/2010/main" val="40078638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u="none" dirty="0">
              <a:solidFill>
                <a:srgbClr val="401B9C"/>
              </a:solidFill>
              <a:effectLst/>
              <a:latin typeface="+mj-lt"/>
            </a:endParaRPr>
          </a:p>
        </p:txBody>
      </p:sp>
    </p:spTree>
    <p:extLst>
      <p:ext uri="{BB962C8B-B14F-4D97-AF65-F5344CB8AC3E}">
        <p14:creationId xmlns:p14="http://schemas.microsoft.com/office/powerpoint/2010/main" val="4129032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u="none" dirty="0">
              <a:solidFill>
                <a:srgbClr val="401B9C"/>
              </a:solidFill>
              <a:effectLst/>
              <a:latin typeface="+mj-lt"/>
            </a:endParaRPr>
          </a:p>
        </p:txBody>
      </p:sp>
    </p:spTree>
    <p:extLst>
      <p:ext uri="{BB962C8B-B14F-4D97-AF65-F5344CB8AC3E}">
        <p14:creationId xmlns:p14="http://schemas.microsoft.com/office/powerpoint/2010/main" val="33785908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u="none" dirty="0">
              <a:solidFill>
                <a:srgbClr val="401B9C"/>
              </a:solidFill>
              <a:effectLst/>
              <a:latin typeface="+mj-lt"/>
            </a:endParaRPr>
          </a:p>
        </p:txBody>
      </p:sp>
    </p:spTree>
    <p:extLst>
      <p:ext uri="{BB962C8B-B14F-4D97-AF65-F5344CB8AC3E}">
        <p14:creationId xmlns:p14="http://schemas.microsoft.com/office/powerpoint/2010/main" val="15073046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u="none" dirty="0">
              <a:solidFill>
                <a:srgbClr val="401B9C"/>
              </a:solidFill>
              <a:effectLst/>
              <a:latin typeface="+mj-lt"/>
            </a:endParaRPr>
          </a:p>
        </p:txBody>
      </p:sp>
    </p:spTree>
    <p:extLst>
      <p:ext uri="{BB962C8B-B14F-4D97-AF65-F5344CB8AC3E}">
        <p14:creationId xmlns:p14="http://schemas.microsoft.com/office/powerpoint/2010/main" val="9288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u="none" dirty="0">
              <a:solidFill>
                <a:srgbClr val="401B9C"/>
              </a:solidFill>
              <a:effectLst/>
              <a:latin typeface="+mj-lt"/>
            </a:endParaRPr>
          </a:p>
        </p:txBody>
      </p:sp>
    </p:spTree>
    <p:extLst>
      <p:ext uri="{BB962C8B-B14F-4D97-AF65-F5344CB8AC3E}">
        <p14:creationId xmlns:p14="http://schemas.microsoft.com/office/powerpoint/2010/main" val="2920526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u="none" dirty="0">
              <a:solidFill>
                <a:srgbClr val="401B9C"/>
              </a:solidFill>
              <a:effectLst/>
              <a:latin typeface="+mj-lt"/>
            </a:endParaRPr>
          </a:p>
        </p:txBody>
      </p:sp>
    </p:spTree>
    <p:extLst>
      <p:ext uri="{BB962C8B-B14F-4D97-AF65-F5344CB8AC3E}">
        <p14:creationId xmlns:p14="http://schemas.microsoft.com/office/powerpoint/2010/main" val="1283314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u="none" dirty="0">
              <a:latin typeface="+mj-lt"/>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u="none" dirty="0">
              <a:solidFill>
                <a:srgbClr val="401B9C"/>
              </a:solidFill>
              <a:effectLst/>
              <a:latin typeface="+mj-lt"/>
            </a:endParaRPr>
          </a:p>
        </p:txBody>
      </p:sp>
    </p:spTree>
    <p:extLst>
      <p:ext uri="{BB962C8B-B14F-4D97-AF65-F5344CB8AC3E}">
        <p14:creationId xmlns:p14="http://schemas.microsoft.com/office/powerpoint/2010/main" val="16758832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u="none" dirty="0">
              <a:solidFill>
                <a:srgbClr val="401B9C"/>
              </a:solidFill>
              <a:effectLst/>
              <a:latin typeface="+mj-lt"/>
            </a:endParaRPr>
          </a:p>
        </p:txBody>
      </p:sp>
    </p:spTree>
    <p:extLst>
      <p:ext uri="{BB962C8B-B14F-4D97-AF65-F5344CB8AC3E}">
        <p14:creationId xmlns:p14="http://schemas.microsoft.com/office/powerpoint/2010/main" val="20119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u="none" dirty="0">
              <a:solidFill>
                <a:srgbClr val="401B9C"/>
              </a:solidFill>
              <a:effectLst/>
              <a:latin typeface="+mj-lt"/>
            </a:endParaRPr>
          </a:p>
        </p:txBody>
      </p:sp>
    </p:spTree>
    <p:extLst>
      <p:ext uri="{BB962C8B-B14F-4D97-AF65-F5344CB8AC3E}">
        <p14:creationId xmlns:p14="http://schemas.microsoft.com/office/powerpoint/2010/main" val="9315329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u="none" dirty="0">
              <a:solidFill>
                <a:srgbClr val="401B9C"/>
              </a:solidFill>
              <a:effectLst/>
              <a:latin typeface="+mj-lt"/>
            </a:endParaRPr>
          </a:p>
        </p:txBody>
      </p:sp>
    </p:spTree>
    <p:extLst>
      <p:ext uri="{BB962C8B-B14F-4D97-AF65-F5344CB8AC3E}">
        <p14:creationId xmlns:p14="http://schemas.microsoft.com/office/powerpoint/2010/main" val="1082092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u="none" dirty="0">
              <a:solidFill>
                <a:srgbClr val="401B9C"/>
              </a:solidFill>
              <a:effectLst/>
              <a:latin typeface="+mj-lt"/>
            </a:endParaRPr>
          </a:p>
        </p:txBody>
      </p:sp>
    </p:spTree>
    <p:extLst>
      <p:ext uri="{BB962C8B-B14F-4D97-AF65-F5344CB8AC3E}">
        <p14:creationId xmlns:p14="http://schemas.microsoft.com/office/powerpoint/2010/main" val="27936893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u="none" dirty="0">
              <a:solidFill>
                <a:srgbClr val="401B9C"/>
              </a:solidFill>
              <a:effectLst/>
              <a:latin typeface="+mj-lt"/>
            </a:endParaRPr>
          </a:p>
        </p:txBody>
      </p:sp>
    </p:spTree>
    <p:extLst>
      <p:ext uri="{BB962C8B-B14F-4D97-AF65-F5344CB8AC3E}">
        <p14:creationId xmlns:p14="http://schemas.microsoft.com/office/powerpoint/2010/main" val="39019434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u="none" dirty="0">
              <a:solidFill>
                <a:srgbClr val="401B9C"/>
              </a:solidFill>
              <a:effectLst/>
              <a:latin typeface="+mj-lt"/>
            </a:endParaRPr>
          </a:p>
        </p:txBody>
      </p:sp>
    </p:spTree>
    <p:extLst>
      <p:ext uri="{BB962C8B-B14F-4D97-AF65-F5344CB8AC3E}">
        <p14:creationId xmlns:p14="http://schemas.microsoft.com/office/powerpoint/2010/main" val="31291013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u="none" dirty="0">
              <a:solidFill>
                <a:srgbClr val="401B9C"/>
              </a:solidFill>
              <a:effectLst/>
              <a:latin typeface="+mj-lt"/>
            </a:endParaRPr>
          </a:p>
        </p:txBody>
      </p:sp>
    </p:spTree>
    <p:extLst>
      <p:ext uri="{BB962C8B-B14F-4D97-AF65-F5344CB8AC3E}">
        <p14:creationId xmlns:p14="http://schemas.microsoft.com/office/powerpoint/2010/main" val="14347140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u="none" dirty="0">
              <a:solidFill>
                <a:srgbClr val="401B9C"/>
              </a:solidFill>
              <a:effectLst/>
              <a:latin typeface="+mj-lt"/>
            </a:endParaRPr>
          </a:p>
        </p:txBody>
      </p:sp>
    </p:spTree>
    <p:extLst>
      <p:ext uri="{BB962C8B-B14F-4D97-AF65-F5344CB8AC3E}">
        <p14:creationId xmlns:p14="http://schemas.microsoft.com/office/powerpoint/2010/main" val="36121432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u="none" dirty="0">
              <a:solidFill>
                <a:srgbClr val="401B9C"/>
              </a:solidFill>
              <a:effectLst/>
              <a:latin typeface="+mj-lt"/>
            </a:endParaRPr>
          </a:p>
        </p:txBody>
      </p:sp>
    </p:spTree>
    <p:extLst>
      <p:ext uri="{BB962C8B-B14F-4D97-AF65-F5344CB8AC3E}">
        <p14:creationId xmlns:p14="http://schemas.microsoft.com/office/powerpoint/2010/main" val="3288637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u="none" dirty="0">
              <a:latin typeface="+mj-lt"/>
            </a:endParaRPr>
          </a:p>
        </p:txBody>
      </p:sp>
    </p:spTree>
    <p:extLst>
      <p:ext uri="{BB962C8B-B14F-4D97-AF65-F5344CB8AC3E}">
        <p14:creationId xmlns:p14="http://schemas.microsoft.com/office/powerpoint/2010/main" val="9695090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u="none" dirty="0">
              <a:solidFill>
                <a:srgbClr val="401B9C"/>
              </a:solidFill>
              <a:effectLst/>
              <a:latin typeface="+mj-lt"/>
            </a:endParaRPr>
          </a:p>
        </p:txBody>
      </p:sp>
    </p:spTree>
    <p:extLst>
      <p:ext uri="{BB962C8B-B14F-4D97-AF65-F5344CB8AC3E}">
        <p14:creationId xmlns:p14="http://schemas.microsoft.com/office/powerpoint/2010/main" val="468577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u="none" dirty="0">
              <a:solidFill>
                <a:srgbClr val="401B9C"/>
              </a:solidFill>
              <a:effectLst/>
              <a:latin typeface="+mj-lt"/>
            </a:endParaRPr>
          </a:p>
        </p:txBody>
      </p:sp>
    </p:spTree>
    <p:extLst>
      <p:ext uri="{BB962C8B-B14F-4D97-AF65-F5344CB8AC3E}">
        <p14:creationId xmlns:p14="http://schemas.microsoft.com/office/powerpoint/2010/main" val="2491530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0" i="0" u="none" dirty="0">
              <a:solidFill>
                <a:srgbClr val="1C1D1F"/>
              </a:solidFill>
              <a:effectLst/>
              <a:latin typeface="+mj-lt"/>
            </a:endParaRPr>
          </a:p>
        </p:txBody>
      </p:sp>
    </p:spTree>
    <p:extLst>
      <p:ext uri="{BB962C8B-B14F-4D97-AF65-F5344CB8AC3E}">
        <p14:creationId xmlns:p14="http://schemas.microsoft.com/office/powerpoint/2010/main" val="2972932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u="none" dirty="0">
              <a:solidFill>
                <a:srgbClr val="1C1D1F"/>
              </a:solidFill>
              <a:effectLst/>
              <a:latin typeface="+mj-lt"/>
            </a:endParaRPr>
          </a:p>
        </p:txBody>
      </p:sp>
    </p:spTree>
    <p:extLst>
      <p:ext uri="{BB962C8B-B14F-4D97-AF65-F5344CB8AC3E}">
        <p14:creationId xmlns:p14="http://schemas.microsoft.com/office/powerpoint/2010/main" val="3958017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dirty="0">
              <a:solidFill>
                <a:srgbClr val="1C1D1F"/>
              </a:solidFill>
              <a:effectLst/>
              <a:latin typeface="+mj-lt"/>
            </a:endParaRPr>
          </a:p>
        </p:txBody>
      </p:sp>
    </p:spTree>
    <p:extLst>
      <p:ext uri="{BB962C8B-B14F-4D97-AF65-F5344CB8AC3E}">
        <p14:creationId xmlns:p14="http://schemas.microsoft.com/office/powerpoint/2010/main" val="856863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endParaRPr lang="en-US" b="0" i="0" u="none" dirty="0">
              <a:solidFill>
                <a:srgbClr val="401B9C"/>
              </a:solidFill>
              <a:effectLst/>
              <a:latin typeface="+mj-lt"/>
            </a:endParaRPr>
          </a:p>
        </p:txBody>
      </p:sp>
    </p:spTree>
    <p:extLst>
      <p:ext uri="{BB962C8B-B14F-4D97-AF65-F5344CB8AC3E}">
        <p14:creationId xmlns:p14="http://schemas.microsoft.com/office/powerpoint/2010/main" val="584316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u="none" dirty="0">
              <a:solidFill>
                <a:srgbClr val="401B9C"/>
              </a:solidFill>
              <a:effectLst/>
              <a:latin typeface="+mj-lt"/>
            </a:endParaRPr>
          </a:p>
        </p:txBody>
      </p:sp>
    </p:spTree>
    <p:extLst>
      <p:ext uri="{BB962C8B-B14F-4D97-AF65-F5344CB8AC3E}">
        <p14:creationId xmlns:p14="http://schemas.microsoft.com/office/powerpoint/2010/main" val="1100975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lide Number Placeholder 1"/>
          <p:cNvSpPr>
            <a:spLocks noGrp="1"/>
          </p:cNvSpPr>
          <p:nvPr>
            <p:ph type="sldNum" idx="10"/>
          </p:nvPr>
        </p:nvSpPr>
        <p:spPr>
          <a:xfrm>
            <a:off x="91531" y="4530495"/>
            <a:ext cx="3273970" cy="583306"/>
          </a:xfrm>
        </p:spPr>
        <p:txBody>
          <a:bodyPr/>
          <a:lstStyle/>
          <a:p>
            <a:r>
              <a:rPr lang="en-US" sz="1200" dirty="0">
                <a:latin typeface="Dosis ExtraLight" panose="020B0604020202020204" charset="0"/>
              </a:rPr>
              <a:t>Caraga State University – Main Campus</a:t>
            </a:r>
          </a:p>
          <a:p>
            <a:r>
              <a:rPr lang="en-US" sz="1200" dirty="0">
                <a:latin typeface="Dosis ExtraLight" panose="020B0604020202020204" charset="0"/>
              </a:rPr>
              <a:t>College of Computing and Information Sciences</a:t>
            </a:r>
          </a:p>
          <a:p>
            <a:r>
              <a:rPr lang="en-US" sz="1200" dirty="0">
                <a:latin typeface="Dosis ExtraLight" panose="020B0604020202020204" charset="0"/>
              </a:rPr>
              <a:t>CSC 113 – Data Communications and Networking</a:t>
            </a:r>
          </a:p>
          <a:p>
            <a:pPr marL="0" lvl="0" indent="0" algn="l" rtl="0">
              <a:spcBef>
                <a:spcPts val="0"/>
              </a:spcBef>
              <a:spcAft>
                <a:spcPts val="0"/>
              </a:spcAft>
              <a:buNone/>
            </a:pPr>
            <a:endParaRPr lang="e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Slide Number Placeholder 1"/>
          <p:cNvSpPr>
            <a:spLocks noGrp="1"/>
          </p:cNvSpPr>
          <p:nvPr>
            <p:ph type="sldNum" idx="10"/>
          </p:nvPr>
        </p:nvSpPr>
        <p:spPr>
          <a:xfrm>
            <a:off x="91531" y="4530495"/>
            <a:ext cx="3273970" cy="583306"/>
          </a:xfrm>
        </p:spPr>
        <p:txBody>
          <a:bodyPr/>
          <a:lstStyle/>
          <a:p>
            <a:r>
              <a:rPr lang="en-US" sz="1200" dirty="0">
                <a:latin typeface="Dosis ExtraLight" panose="020B0604020202020204" charset="0"/>
              </a:rPr>
              <a:t>Caraga State University – Main Campus</a:t>
            </a:r>
          </a:p>
          <a:p>
            <a:r>
              <a:rPr lang="en-US" sz="1200" dirty="0">
                <a:latin typeface="Dosis ExtraLight" panose="020B0604020202020204" charset="0"/>
              </a:rPr>
              <a:t>College of Computing and Information Sciences</a:t>
            </a:r>
          </a:p>
          <a:p>
            <a:r>
              <a:rPr lang="en-US" sz="1200" dirty="0">
                <a:latin typeface="Dosis ExtraLight" panose="020B0604020202020204" charset="0"/>
              </a:rPr>
              <a:t>CSC 113 – Data Communications and Networking</a:t>
            </a:r>
          </a:p>
          <a:p>
            <a:pPr marL="0" lvl="0" indent="0" algn="l" rtl="0">
              <a:spcBef>
                <a:spcPts val="0"/>
              </a:spcBef>
              <a:spcAft>
                <a:spcPts val="0"/>
              </a:spcAft>
              <a:buNone/>
            </a:pPr>
            <a:endParaRPr lang="en"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6" Type="http://schemas.openxmlformats.org/officeDocument/2006/relationships/image" Target="../media/image67.png"/><Relationship Id="rId117" Type="http://schemas.openxmlformats.org/officeDocument/2006/relationships/customXml" Target="../ink/ink113.xml"/><Relationship Id="rId21" Type="http://schemas.openxmlformats.org/officeDocument/2006/relationships/customXml" Target="../ink/ink64.xml"/><Relationship Id="rId42" Type="http://schemas.openxmlformats.org/officeDocument/2006/relationships/image" Target="../media/image75.png"/><Relationship Id="rId47" Type="http://schemas.openxmlformats.org/officeDocument/2006/relationships/customXml" Target="../ink/ink77.xml"/><Relationship Id="rId63" Type="http://schemas.openxmlformats.org/officeDocument/2006/relationships/image" Target="../media/image84.png"/><Relationship Id="rId68" Type="http://schemas.openxmlformats.org/officeDocument/2006/relationships/customXml" Target="../ink/ink88.xml"/><Relationship Id="rId84" Type="http://schemas.openxmlformats.org/officeDocument/2006/relationships/customXml" Target="../ink/ink96.xml"/><Relationship Id="rId89" Type="http://schemas.openxmlformats.org/officeDocument/2006/relationships/image" Target="../media/image97.png"/><Relationship Id="rId112" Type="http://schemas.openxmlformats.org/officeDocument/2006/relationships/image" Target="../media/image108.png"/><Relationship Id="rId16" Type="http://schemas.openxmlformats.org/officeDocument/2006/relationships/image" Target="../media/image62.png"/><Relationship Id="rId107" Type="http://schemas.openxmlformats.org/officeDocument/2006/relationships/customXml" Target="../ink/ink108.xml"/><Relationship Id="rId11" Type="http://schemas.openxmlformats.org/officeDocument/2006/relationships/customXml" Target="../ink/ink59.xml"/><Relationship Id="rId32" Type="http://schemas.openxmlformats.org/officeDocument/2006/relationships/image" Target="../media/image70.png"/><Relationship Id="rId37" Type="http://schemas.openxmlformats.org/officeDocument/2006/relationships/customXml" Target="../ink/ink72.xml"/><Relationship Id="rId53" Type="http://schemas.openxmlformats.org/officeDocument/2006/relationships/customXml" Target="../ink/ink80.xml"/><Relationship Id="rId58" Type="http://schemas.openxmlformats.org/officeDocument/2006/relationships/customXml" Target="../ink/ink83.xml"/><Relationship Id="rId74" Type="http://schemas.openxmlformats.org/officeDocument/2006/relationships/customXml" Target="../ink/ink91.xml"/><Relationship Id="rId79" Type="http://schemas.openxmlformats.org/officeDocument/2006/relationships/image" Target="../media/image92.png"/><Relationship Id="rId102" Type="http://schemas.openxmlformats.org/officeDocument/2006/relationships/customXml" Target="../ink/ink105.xml"/><Relationship Id="rId123" Type="http://schemas.openxmlformats.org/officeDocument/2006/relationships/customXml" Target="../ink/ink116.xml"/><Relationship Id="rId128" Type="http://schemas.openxmlformats.org/officeDocument/2006/relationships/image" Target="../media/image52.png"/><Relationship Id="rId5" Type="http://schemas.openxmlformats.org/officeDocument/2006/relationships/customXml" Target="../ink/ink56.xml"/><Relationship Id="rId90" Type="http://schemas.openxmlformats.org/officeDocument/2006/relationships/customXml" Target="../ink/ink99.xml"/><Relationship Id="rId95" Type="http://schemas.openxmlformats.org/officeDocument/2006/relationships/image" Target="../media/image100.png"/><Relationship Id="rId22" Type="http://schemas.openxmlformats.org/officeDocument/2006/relationships/image" Target="../media/image65.png"/><Relationship Id="rId27" Type="http://schemas.openxmlformats.org/officeDocument/2006/relationships/customXml" Target="../ink/ink67.xml"/><Relationship Id="rId43" Type="http://schemas.openxmlformats.org/officeDocument/2006/relationships/customXml" Target="../ink/ink75.xml"/><Relationship Id="rId48" Type="http://schemas.openxmlformats.org/officeDocument/2006/relationships/image" Target="../media/image77.png"/><Relationship Id="rId64" Type="http://schemas.openxmlformats.org/officeDocument/2006/relationships/customXml" Target="../ink/ink86.xml"/><Relationship Id="rId69" Type="http://schemas.openxmlformats.org/officeDocument/2006/relationships/image" Target="../media/image87.png"/><Relationship Id="rId113" Type="http://schemas.openxmlformats.org/officeDocument/2006/relationships/customXml" Target="../ink/ink111.xml"/><Relationship Id="rId118" Type="http://schemas.openxmlformats.org/officeDocument/2006/relationships/image" Target="../media/image111.png"/><Relationship Id="rId80" Type="http://schemas.openxmlformats.org/officeDocument/2006/relationships/customXml" Target="../ink/ink94.xml"/><Relationship Id="rId85" Type="http://schemas.openxmlformats.org/officeDocument/2006/relationships/image" Target="../media/image95.png"/><Relationship Id="rId12" Type="http://schemas.openxmlformats.org/officeDocument/2006/relationships/image" Target="../media/image60.png"/><Relationship Id="rId17" Type="http://schemas.openxmlformats.org/officeDocument/2006/relationships/customXml" Target="../ink/ink62.xml"/><Relationship Id="rId33" Type="http://schemas.openxmlformats.org/officeDocument/2006/relationships/customXml" Target="../ink/ink70.xml"/><Relationship Id="rId38" Type="http://schemas.openxmlformats.org/officeDocument/2006/relationships/image" Target="../media/image73.png"/><Relationship Id="rId59" Type="http://schemas.openxmlformats.org/officeDocument/2006/relationships/image" Target="../media/image82.png"/><Relationship Id="rId103" Type="http://schemas.openxmlformats.org/officeDocument/2006/relationships/image" Target="../media/image104.png"/><Relationship Id="rId108" Type="http://schemas.openxmlformats.org/officeDocument/2006/relationships/image" Target="../media/image106.png"/><Relationship Id="rId124" Type="http://schemas.openxmlformats.org/officeDocument/2006/relationships/image" Target="../media/image114.png"/><Relationship Id="rId54" Type="http://schemas.openxmlformats.org/officeDocument/2006/relationships/customXml" Target="../ink/ink81.xml"/><Relationship Id="rId70" Type="http://schemas.openxmlformats.org/officeDocument/2006/relationships/customXml" Target="../ink/ink89.xml"/><Relationship Id="rId75" Type="http://schemas.openxmlformats.org/officeDocument/2006/relationships/image" Target="../media/image90.png"/><Relationship Id="rId91" Type="http://schemas.openxmlformats.org/officeDocument/2006/relationships/image" Target="../media/image98.png"/><Relationship Id="rId96" Type="http://schemas.openxmlformats.org/officeDocument/2006/relationships/customXml" Target="../ink/ink102.xml"/><Relationship Id="rId1" Type="http://schemas.openxmlformats.org/officeDocument/2006/relationships/slideLayout" Target="../slideLayouts/slideLayout2.xml"/><Relationship Id="rId6" Type="http://schemas.openxmlformats.org/officeDocument/2006/relationships/image" Target="../media/image57.png"/><Relationship Id="rId23" Type="http://schemas.openxmlformats.org/officeDocument/2006/relationships/customXml" Target="../ink/ink65.xml"/><Relationship Id="rId28" Type="http://schemas.openxmlformats.org/officeDocument/2006/relationships/image" Target="../media/image68.png"/><Relationship Id="rId49" Type="http://schemas.openxmlformats.org/officeDocument/2006/relationships/customXml" Target="../ink/ink78.xml"/><Relationship Id="rId114" Type="http://schemas.openxmlformats.org/officeDocument/2006/relationships/image" Target="../media/image109.png"/><Relationship Id="rId119" Type="http://schemas.openxmlformats.org/officeDocument/2006/relationships/customXml" Target="../ink/ink114.xml"/><Relationship Id="rId44" Type="http://schemas.openxmlformats.org/officeDocument/2006/relationships/image" Target="../media/image510.png"/><Relationship Id="rId60" Type="http://schemas.openxmlformats.org/officeDocument/2006/relationships/customXml" Target="../ink/ink84.xml"/><Relationship Id="rId65" Type="http://schemas.openxmlformats.org/officeDocument/2006/relationships/image" Target="../media/image85.png"/><Relationship Id="rId81" Type="http://schemas.openxmlformats.org/officeDocument/2006/relationships/image" Target="../media/image93.png"/><Relationship Id="rId86" Type="http://schemas.openxmlformats.org/officeDocument/2006/relationships/customXml" Target="../ink/ink97.xml"/><Relationship Id="rId13" Type="http://schemas.openxmlformats.org/officeDocument/2006/relationships/customXml" Target="../ink/ink60.xml"/><Relationship Id="rId18" Type="http://schemas.openxmlformats.org/officeDocument/2006/relationships/image" Target="../media/image63.png"/><Relationship Id="rId39" Type="http://schemas.openxmlformats.org/officeDocument/2006/relationships/customXml" Target="../ink/ink73.xml"/><Relationship Id="rId109" Type="http://schemas.openxmlformats.org/officeDocument/2006/relationships/customXml" Target="../ink/ink109.xml"/><Relationship Id="rId34" Type="http://schemas.openxmlformats.org/officeDocument/2006/relationships/image" Target="../media/image71.png"/><Relationship Id="rId50" Type="http://schemas.openxmlformats.org/officeDocument/2006/relationships/image" Target="../media/image78.png"/><Relationship Id="rId55" Type="http://schemas.openxmlformats.org/officeDocument/2006/relationships/image" Target="../media/image80.png"/><Relationship Id="rId76" Type="http://schemas.openxmlformats.org/officeDocument/2006/relationships/customXml" Target="../ink/ink92.xml"/><Relationship Id="rId97" Type="http://schemas.openxmlformats.org/officeDocument/2006/relationships/image" Target="../media/image101.png"/><Relationship Id="rId104" Type="http://schemas.openxmlformats.org/officeDocument/2006/relationships/customXml" Target="../ink/ink106.xml"/><Relationship Id="rId120" Type="http://schemas.openxmlformats.org/officeDocument/2006/relationships/image" Target="../media/image112.png"/><Relationship Id="rId125" Type="http://schemas.openxmlformats.org/officeDocument/2006/relationships/customXml" Target="../ink/ink117.xml"/><Relationship Id="rId7" Type="http://schemas.openxmlformats.org/officeDocument/2006/relationships/customXml" Target="../ink/ink57.xml"/><Relationship Id="rId71" Type="http://schemas.openxmlformats.org/officeDocument/2006/relationships/image" Target="../media/image88.png"/><Relationship Id="rId92" Type="http://schemas.openxmlformats.org/officeDocument/2006/relationships/customXml" Target="../ink/ink100.xml"/><Relationship Id="rId2" Type="http://schemas.openxmlformats.org/officeDocument/2006/relationships/notesSlide" Target="../notesSlides/notesSlide10.xml"/><Relationship Id="rId29" Type="http://schemas.openxmlformats.org/officeDocument/2006/relationships/customXml" Target="../ink/ink68.xml"/><Relationship Id="rId24" Type="http://schemas.openxmlformats.org/officeDocument/2006/relationships/image" Target="../media/image66.png"/><Relationship Id="rId40" Type="http://schemas.openxmlformats.org/officeDocument/2006/relationships/image" Target="../media/image74.png"/><Relationship Id="rId45" Type="http://schemas.openxmlformats.org/officeDocument/2006/relationships/customXml" Target="../ink/ink76.xml"/><Relationship Id="rId66" Type="http://schemas.openxmlformats.org/officeDocument/2006/relationships/customXml" Target="../ink/ink87.xml"/><Relationship Id="rId87" Type="http://schemas.openxmlformats.org/officeDocument/2006/relationships/image" Target="../media/image96.png"/><Relationship Id="rId110" Type="http://schemas.openxmlformats.org/officeDocument/2006/relationships/image" Target="../media/image107.png"/><Relationship Id="rId115" Type="http://schemas.openxmlformats.org/officeDocument/2006/relationships/customXml" Target="../ink/ink112.xml"/><Relationship Id="rId61" Type="http://schemas.openxmlformats.org/officeDocument/2006/relationships/image" Target="../media/image83.png"/><Relationship Id="rId82" Type="http://schemas.openxmlformats.org/officeDocument/2006/relationships/customXml" Target="../ink/ink95.xml"/><Relationship Id="rId19" Type="http://schemas.openxmlformats.org/officeDocument/2006/relationships/customXml" Target="../ink/ink63.xml"/><Relationship Id="rId14" Type="http://schemas.openxmlformats.org/officeDocument/2006/relationships/image" Target="../media/image61.png"/><Relationship Id="rId30" Type="http://schemas.openxmlformats.org/officeDocument/2006/relationships/image" Target="../media/image69.png"/><Relationship Id="rId35" Type="http://schemas.openxmlformats.org/officeDocument/2006/relationships/customXml" Target="../ink/ink71.xml"/><Relationship Id="rId56" Type="http://schemas.openxmlformats.org/officeDocument/2006/relationships/customXml" Target="../ink/ink82.xml"/><Relationship Id="rId77" Type="http://schemas.openxmlformats.org/officeDocument/2006/relationships/image" Target="../media/image91.png"/><Relationship Id="rId100" Type="http://schemas.openxmlformats.org/officeDocument/2006/relationships/customXml" Target="../ink/ink104.xml"/><Relationship Id="rId105" Type="http://schemas.openxmlformats.org/officeDocument/2006/relationships/customXml" Target="../ink/ink107.xml"/><Relationship Id="rId126" Type="http://schemas.openxmlformats.org/officeDocument/2006/relationships/image" Target="../media/image115.png"/><Relationship Id="rId8" Type="http://schemas.openxmlformats.org/officeDocument/2006/relationships/image" Target="../media/image58.png"/><Relationship Id="rId51" Type="http://schemas.openxmlformats.org/officeDocument/2006/relationships/customXml" Target="../ink/ink79.xml"/><Relationship Id="rId72" Type="http://schemas.openxmlformats.org/officeDocument/2006/relationships/customXml" Target="../ink/ink90.xml"/><Relationship Id="rId93" Type="http://schemas.openxmlformats.org/officeDocument/2006/relationships/image" Target="../media/image99.png"/><Relationship Id="rId98" Type="http://schemas.openxmlformats.org/officeDocument/2006/relationships/customXml" Target="../ink/ink103.xml"/><Relationship Id="rId121" Type="http://schemas.openxmlformats.org/officeDocument/2006/relationships/customXml" Target="../ink/ink115.xml"/><Relationship Id="rId3" Type="http://schemas.openxmlformats.org/officeDocument/2006/relationships/customXml" Target="../ink/ink55.xml"/><Relationship Id="rId25" Type="http://schemas.openxmlformats.org/officeDocument/2006/relationships/customXml" Target="../ink/ink66.xml"/><Relationship Id="rId46" Type="http://schemas.openxmlformats.org/officeDocument/2006/relationships/image" Target="../media/image76.png"/><Relationship Id="rId67" Type="http://schemas.openxmlformats.org/officeDocument/2006/relationships/image" Target="../media/image86.png"/><Relationship Id="rId116" Type="http://schemas.openxmlformats.org/officeDocument/2006/relationships/image" Target="../media/image110.png"/><Relationship Id="rId20" Type="http://schemas.openxmlformats.org/officeDocument/2006/relationships/image" Target="../media/image64.png"/><Relationship Id="rId41" Type="http://schemas.openxmlformats.org/officeDocument/2006/relationships/customXml" Target="../ink/ink74.xml"/><Relationship Id="rId62" Type="http://schemas.openxmlformats.org/officeDocument/2006/relationships/customXml" Target="../ink/ink85.xml"/><Relationship Id="rId83" Type="http://schemas.openxmlformats.org/officeDocument/2006/relationships/image" Target="../media/image94.png"/><Relationship Id="rId88" Type="http://schemas.openxmlformats.org/officeDocument/2006/relationships/customXml" Target="../ink/ink98.xml"/><Relationship Id="rId111" Type="http://schemas.openxmlformats.org/officeDocument/2006/relationships/customXml" Target="../ink/ink110.xml"/><Relationship Id="rId15" Type="http://schemas.openxmlformats.org/officeDocument/2006/relationships/customXml" Target="../ink/ink61.xml"/><Relationship Id="rId36" Type="http://schemas.openxmlformats.org/officeDocument/2006/relationships/image" Target="../media/image72.png"/><Relationship Id="rId57" Type="http://schemas.openxmlformats.org/officeDocument/2006/relationships/image" Target="../media/image81.png"/><Relationship Id="rId106" Type="http://schemas.openxmlformats.org/officeDocument/2006/relationships/image" Target="../media/image105.png"/><Relationship Id="rId127" Type="http://schemas.openxmlformats.org/officeDocument/2006/relationships/customXml" Target="../ink/ink118.xml"/><Relationship Id="rId10" Type="http://schemas.openxmlformats.org/officeDocument/2006/relationships/image" Target="../media/image59.png"/><Relationship Id="rId31" Type="http://schemas.openxmlformats.org/officeDocument/2006/relationships/customXml" Target="../ink/ink69.xml"/><Relationship Id="rId52" Type="http://schemas.openxmlformats.org/officeDocument/2006/relationships/image" Target="../media/image79.png"/><Relationship Id="rId73" Type="http://schemas.openxmlformats.org/officeDocument/2006/relationships/image" Target="../media/image89.png"/><Relationship Id="rId78" Type="http://schemas.openxmlformats.org/officeDocument/2006/relationships/customXml" Target="../ink/ink93.xml"/><Relationship Id="rId94" Type="http://schemas.openxmlformats.org/officeDocument/2006/relationships/customXml" Target="../ink/ink101.xml"/><Relationship Id="rId99" Type="http://schemas.openxmlformats.org/officeDocument/2006/relationships/image" Target="../media/image102.png"/><Relationship Id="rId101" Type="http://schemas.openxmlformats.org/officeDocument/2006/relationships/image" Target="../media/image103.png"/><Relationship Id="rId122" Type="http://schemas.openxmlformats.org/officeDocument/2006/relationships/image" Target="../media/image113.png"/><Relationship Id="rId4" Type="http://schemas.openxmlformats.org/officeDocument/2006/relationships/image" Target="../media/image56.png"/><Relationship Id="rId9" Type="http://schemas.openxmlformats.org/officeDocument/2006/relationships/customXml" Target="../ink/ink58.xml"/></Relationships>
</file>

<file path=ppt/slides/_rels/slide11.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customXml" Target="../ink/ink119.xml"/><Relationship Id="rId7" Type="http://schemas.openxmlformats.org/officeDocument/2006/relationships/customXml" Target="../ink/ink12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customXml" Target="../ink/ink120.xml"/><Relationship Id="rId4" Type="http://schemas.openxmlformats.org/officeDocument/2006/relationships/image" Target="../media/image53.png"/></Relationships>
</file>

<file path=ppt/slides/_rels/slide12.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50.png"/><Relationship Id="rId4" Type="http://schemas.openxmlformats.org/officeDocument/2006/relationships/customXml" Target="../ink/ink122.xml"/></Relationships>
</file>

<file path=ppt/slides/_rels/slide13.xml.rels><?xml version="1.0" encoding="UTF-8" standalone="yes"?>
<Relationships xmlns="http://schemas.openxmlformats.org/package/2006/relationships"><Relationship Id="rId26" Type="http://schemas.openxmlformats.org/officeDocument/2006/relationships/image" Target="../media/image128.png"/><Relationship Id="rId21" Type="http://schemas.openxmlformats.org/officeDocument/2006/relationships/customXml" Target="../ink/ink132.xml"/><Relationship Id="rId42" Type="http://schemas.openxmlformats.org/officeDocument/2006/relationships/image" Target="../media/image136.png"/><Relationship Id="rId47" Type="http://schemas.openxmlformats.org/officeDocument/2006/relationships/customXml" Target="../ink/ink145.xml"/><Relationship Id="rId63" Type="http://schemas.openxmlformats.org/officeDocument/2006/relationships/customXml" Target="../ink/ink153.xml"/><Relationship Id="rId68" Type="http://schemas.openxmlformats.org/officeDocument/2006/relationships/image" Target="../media/image149.png"/><Relationship Id="rId84" Type="http://schemas.openxmlformats.org/officeDocument/2006/relationships/image" Target="../media/image157.png"/><Relationship Id="rId89" Type="http://schemas.openxmlformats.org/officeDocument/2006/relationships/customXml" Target="../ink/ink166.xml"/><Relationship Id="rId16" Type="http://schemas.openxmlformats.org/officeDocument/2006/relationships/image" Target="../media/image123.png"/><Relationship Id="rId11" Type="http://schemas.openxmlformats.org/officeDocument/2006/relationships/customXml" Target="../ink/ink127.xml"/><Relationship Id="rId32" Type="http://schemas.openxmlformats.org/officeDocument/2006/relationships/image" Target="../media/image131.png"/><Relationship Id="rId37" Type="http://schemas.openxmlformats.org/officeDocument/2006/relationships/customXml" Target="../ink/ink140.xml"/><Relationship Id="rId53" Type="http://schemas.openxmlformats.org/officeDocument/2006/relationships/customXml" Target="../ink/ink148.xml"/><Relationship Id="rId58" Type="http://schemas.openxmlformats.org/officeDocument/2006/relationships/image" Target="../media/image144.png"/><Relationship Id="rId74" Type="http://schemas.openxmlformats.org/officeDocument/2006/relationships/image" Target="../media/image152.png"/><Relationship Id="rId79" Type="http://schemas.openxmlformats.org/officeDocument/2006/relationships/customXml" Target="../ink/ink161.xml"/><Relationship Id="rId102" Type="http://schemas.openxmlformats.org/officeDocument/2006/relationships/image" Target="../media/image166.png"/><Relationship Id="rId5" Type="http://schemas.openxmlformats.org/officeDocument/2006/relationships/customXml" Target="../ink/ink124.xml"/><Relationship Id="rId90" Type="http://schemas.openxmlformats.org/officeDocument/2006/relationships/image" Target="../media/image160.png"/><Relationship Id="rId95" Type="http://schemas.openxmlformats.org/officeDocument/2006/relationships/customXml" Target="../ink/ink169.xml"/><Relationship Id="rId22" Type="http://schemas.openxmlformats.org/officeDocument/2006/relationships/image" Target="../media/image126.png"/><Relationship Id="rId27" Type="http://schemas.openxmlformats.org/officeDocument/2006/relationships/customXml" Target="../ink/ink135.xml"/><Relationship Id="rId43" Type="http://schemas.openxmlformats.org/officeDocument/2006/relationships/customXml" Target="../ink/ink143.xml"/><Relationship Id="rId48" Type="http://schemas.openxmlformats.org/officeDocument/2006/relationships/image" Target="../media/image139.png"/><Relationship Id="rId64" Type="http://schemas.openxmlformats.org/officeDocument/2006/relationships/image" Target="../media/image147.png"/><Relationship Id="rId69" Type="http://schemas.openxmlformats.org/officeDocument/2006/relationships/customXml" Target="../ink/ink156.xml"/><Relationship Id="rId80" Type="http://schemas.openxmlformats.org/officeDocument/2006/relationships/image" Target="../media/image155.png"/><Relationship Id="rId85" Type="http://schemas.openxmlformats.org/officeDocument/2006/relationships/customXml" Target="../ink/ink164.xml"/><Relationship Id="rId12" Type="http://schemas.openxmlformats.org/officeDocument/2006/relationships/image" Target="../media/image121.png"/><Relationship Id="rId17" Type="http://schemas.openxmlformats.org/officeDocument/2006/relationships/customXml" Target="../ink/ink130.xml"/><Relationship Id="rId33" Type="http://schemas.openxmlformats.org/officeDocument/2006/relationships/customXml" Target="../ink/ink138.xml"/><Relationship Id="rId38" Type="http://schemas.openxmlformats.org/officeDocument/2006/relationships/image" Target="../media/image134.png"/><Relationship Id="rId59" Type="http://schemas.openxmlformats.org/officeDocument/2006/relationships/customXml" Target="../ink/ink151.xml"/><Relationship Id="rId103" Type="http://schemas.openxmlformats.org/officeDocument/2006/relationships/customXml" Target="../ink/ink173.xml"/><Relationship Id="rId20" Type="http://schemas.openxmlformats.org/officeDocument/2006/relationships/image" Target="../media/image125.png"/><Relationship Id="rId41" Type="http://schemas.openxmlformats.org/officeDocument/2006/relationships/customXml" Target="../ink/ink142.xml"/><Relationship Id="rId54" Type="http://schemas.openxmlformats.org/officeDocument/2006/relationships/image" Target="../media/image142.png"/><Relationship Id="rId62" Type="http://schemas.openxmlformats.org/officeDocument/2006/relationships/image" Target="../media/image146.png"/><Relationship Id="rId70" Type="http://schemas.openxmlformats.org/officeDocument/2006/relationships/image" Target="../media/image150.png"/><Relationship Id="rId75" Type="http://schemas.openxmlformats.org/officeDocument/2006/relationships/customXml" Target="../ink/ink159.xml"/><Relationship Id="rId83" Type="http://schemas.openxmlformats.org/officeDocument/2006/relationships/customXml" Target="../ink/ink163.xml"/><Relationship Id="rId88" Type="http://schemas.openxmlformats.org/officeDocument/2006/relationships/image" Target="../media/image159.png"/><Relationship Id="rId91" Type="http://schemas.openxmlformats.org/officeDocument/2006/relationships/customXml" Target="../ink/ink167.xml"/><Relationship Id="rId96" Type="http://schemas.openxmlformats.org/officeDocument/2006/relationships/image" Target="../media/image163.png"/><Relationship Id="rId1" Type="http://schemas.openxmlformats.org/officeDocument/2006/relationships/slideLayout" Target="../slideLayouts/slideLayout2.xml"/><Relationship Id="rId6" Type="http://schemas.openxmlformats.org/officeDocument/2006/relationships/image" Target="../media/image118.png"/><Relationship Id="rId15" Type="http://schemas.openxmlformats.org/officeDocument/2006/relationships/customXml" Target="../ink/ink129.xml"/><Relationship Id="rId23" Type="http://schemas.openxmlformats.org/officeDocument/2006/relationships/customXml" Target="../ink/ink133.xml"/><Relationship Id="rId28" Type="http://schemas.openxmlformats.org/officeDocument/2006/relationships/image" Target="../media/image129.png"/><Relationship Id="rId36" Type="http://schemas.openxmlformats.org/officeDocument/2006/relationships/image" Target="../media/image133.png"/><Relationship Id="rId49" Type="http://schemas.openxmlformats.org/officeDocument/2006/relationships/customXml" Target="../ink/ink146.xml"/><Relationship Id="rId57" Type="http://schemas.openxmlformats.org/officeDocument/2006/relationships/customXml" Target="../ink/ink150.xml"/><Relationship Id="rId106" Type="http://schemas.openxmlformats.org/officeDocument/2006/relationships/image" Target="../media/image168.png"/><Relationship Id="rId10" Type="http://schemas.openxmlformats.org/officeDocument/2006/relationships/image" Target="../media/image120.png"/><Relationship Id="rId31" Type="http://schemas.openxmlformats.org/officeDocument/2006/relationships/customXml" Target="../ink/ink137.xml"/><Relationship Id="rId44" Type="http://schemas.openxmlformats.org/officeDocument/2006/relationships/image" Target="../media/image137.png"/><Relationship Id="rId52" Type="http://schemas.openxmlformats.org/officeDocument/2006/relationships/image" Target="../media/image141.png"/><Relationship Id="rId60" Type="http://schemas.openxmlformats.org/officeDocument/2006/relationships/image" Target="../media/image145.png"/><Relationship Id="rId65" Type="http://schemas.openxmlformats.org/officeDocument/2006/relationships/customXml" Target="../ink/ink154.xml"/><Relationship Id="rId73" Type="http://schemas.openxmlformats.org/officeDocument/2006/relationships/customXml" Target="../ink/ink158.xml"/><Relationship Id="rId78" Type="http://schemas.openxmlformats.org/officeDocument/2006/relationships/image" Target="../media/image154.png"/><Relationship Id="rId81" Type="http://schemas.openxmlformats.org/officeDocument/2006/relationships/customXml" Target="../ink/ink162.xml"/><Relationship Id="rId86" Type="http://schemas.openxmlformats.org/officeDocument/2006/relationships/image" Target="../media/image158.png"/><Relationship Id="rId94" Type="http://schemas.openxmlformats.org/officeDocument/2006/relationships/image" Target="../media/image162.png"/><Relationship Id="rId99" Type="http://schemas.openxmlformats.org/officeDocument/2006/relationships/customXml" Target="../ink/ink171.xml"/><Relationship Id="rId101" Type="http://schemas.openxmlformats.org/officeDocument/2006/relationships/customXml" Target="../ink/ink172.xml"/><Relationship Id="rId4" Type="http://schemas.openxmlformats.org/officeDocument/2006/relationships/image" Target="../media/image1170.png"/><Relationship Id="rId9" Type="http://schemas.openxmlformats.org/officeDocument/2006/relationships/customXml" Target="../ink/ink126.xml"/><Relationship Id="rId13" Type="http://schemas.openxmlformats.org/officeDocument/2006/relationships/customXml" Target="../ink/ink128.xml"/><Relationship Id="rId18" Type="http://schemas.openxmlformats.org/officeDocument/2006/relationships/image" Target="../media/image124.png"/><Relationship Id="rId39" Type="http://schemas.openxmlformats.org/officeDocument/2006/relationships/customXml" Target="../ink/ink141.xml"/><Relationship Id="rId34" Type="http://schemas.openxmlformats.org/officeDocument/2006/relationships/image" Target="../media/image132.png"/><Relationship Id="rId50" Type="http://schemas.openxmlformats.org/officeDocument/2006/relationships/image" Target="../media/image140.png"/><Relationship Id="rId55" Type="http://schemas.openxmlformats.org/officeDocument/2006/relationships/customXml" Target="../ink/ink149.xml"/><Relationship Id="rId76" Type="http://schemas.openxmlformats.org/officeDocument/2006/relationships/image" Target="../media/image153.png"/><Relationship Id="rId97" Type="http://schemas.openxmlformats.org/officeDocument/2006/relationships/customXml" Target="../ink/ink170.xml"/><Relationship Id="rId104" Type="http://schemas.openxmlformats.org/officeDocument/2006/relationships/image" Target="../media/image167.png"/><Relationship Id="rId7" Type="http://schemas.openxmlformats.org/officeDocument/2006/relationships/customXml" Target="../ink/ink125.xml"/><Relationship Id="rId71" Type="http://schemas.openxmlformats.org/officeDocument/2006/relationships/customXml" Target="../ink/ink157.xml"/><Relationship Id="rId92" Type="http://schemas.openxmlformats.org/officeDocument/2006/relationships/image" Target="../media/image161.png"/><Relationship Id="rId2" Type="http://schemas.openxmlformats.org/officeDocument/2006/relationships/notesSlide" Target="../notesSlides/notesSlide13.xml"/><Relationship Id="rId29" Type="http://schemas.openxmlformats.org/officeDocument/2006/relationships/customXml" Target="../ink/ink136.xml"/><Relationship Id="rId24" Type="http://schemas.openxmlformats.org/officeDocument/2006/relationships/image" Target="../media/image127.png"/><Relationship Id="rId40" Type="http://schemas.openxmlformats.org/officeDocument/2006/relationships/image" Target="../media/image135.png"/><Relationship Id="rId45" Type="http://schemas.openxmlformats.org/officeDocument/2006/relationships/customXml" Target="../ink/ink144.xml"/><Relationship Id="rId66" Type="http://schemas.openxmlformats.org/officeDocument/2006/relationships/image" Target="../media/image148.png"/><Relationship Id="rId87" Type="http://schemas.openxmlformats.org/officeDocument/2006/relationships/customXml" Target="../ink/ink165.xml"/><Relationship Id="rId61" Type="http://schemas.openxmlformats.org/officeDocument/2006/relationships/customXml" Target="../ink/ink152.xml"/><Relationship Id="rId82" Type="http://schemas.openxmlformats.org/officeDocument/2006/relationships/image" Target="../media/image156.png"/><Relationship Id="rId19" Type="http://schemas.openxmlformats.org/officeDocument/2006/relationships/customXml" Target="../ink/ink131.xml"/><Relationship Id="rId14" Type="http://schemas.openxmlformats.org/officeDocument/2006/relationships/image" Target="../media/image122.png"/><Relationship Id="rId30" Type="http://schemas.openxmlformats.org/officeDocument/2006/relationships/image" Target="../media/image130.png"/><Relationship Id="rId35" Type="http://schemas.openxmlformats.org/officeDocument/2006/relationships/customXml" Target="../ink/ink139.xml"/><Relationship Id="rId56" Type="http://schemas.openxmlformats.org/officeDocument/2006/relationships/image" Target="../media/image143.png"/><Relationship Id="rId77" Type="http://schemas.openxmlformats.org/officeDocument/2006/relationships/customXml" Target="../ink/ink160.xml"/><Relationship Id="rId100" Type="http://schemas.openxmlformats.org/officeDocument/2006/relationships/image" Target="../media/image165.png"/><Relationship Id="rId105" Type="http://schemas.openxmlformats.org/officeDocument/2006/relationships/customXml" Target="../ink/ink174.xml"/><Relationship Id="rId8" Type="http://schemas.openxmlformats.org/officeDocument/2006/relationships/image" Target="../media/image119.png"/><Relationship Id="rId51" Type="http://schemas.openxmlformats.org/officeDocument/2006/relationships/customXml" Target="../ink/ink147.xml"/><Relationship Id="rId72" Type="http://schemas.openxmlformats.org/officeDocument/2006/relationships/image" Target="../media/image151.png"/><Relationship Id="rId93" Type="http://schemas.openxmlformats.org/officeDocument/2006/relationships/customXml" Target="../ink/ink168.xml"/><Relationship Id="rId98" Type="http://schemas.openxmlformats.org/officeDocument/2006/relationships/image" Target="../media/image164.png"/><Relationship Id="rId3" Type="http://schemas.openxmlformats.org/officeDocument/2006/relationships/customXml" Target="../ink/ink123.xml"/><Relationship Id="rId25" Type="http://schemas.openxmlformats.org/officeDocument/2006/relationships/customXml" Target="../ink/ink134.xml"/><Relationship Id="rId46" Type="http://schemas.openxmlformats.org/officeDocument/2006/relationships/image" Target="../media/image138.png"/><Relationship Id="rId67" Type="http://schemas.openxmlformats.org/officeDocument/2006/relationships/customXml" Target="../ink/ink155.xml"/></Relationships>
</file>

<file path=ppt/slides/_rels/slide14.xml.rels><?xml version="1.0" encoding="UTF-8" standalone="yes"?>
<Relationships xmlns="http://schemas.openxmlformats.org/package/2006/relationships"><Relationship Id="rId3" Type="http://schemas.openxmlformats.org/officeDocument/2006/relationships/customXml" Target="../ink/ink175.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9.png"/></Relationships>
</file>

<file path=ppt/slides/_rels/slide15.xml.rels><?xml version="1.0" encoding="UTF-8" standalone="yes"?>
<Relationships xmlns="http://schemas.openxmlformats.org/package/2006/relationships"><Relationship Id="rId3" Type="http://schemas.openxmlformats.org/officeDocument/2006/relationships/customXml" Target="../ink/ink176.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0.png"/></Relationships>
</file>

<file path=ppt/slides/_rels/slide16.xml.rels><?xml version="1.0" encoding="UTF-8" standalone="yes"?>
<Relationships xmlns="http://schemas.openxmlformats.org/package/2006/relationships"><Relationship Id="rId3" Type="http://schemas.openxmlformats.org/officeDocument/2006/relationships/customXml" Target="../ink/ink17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72.png"/><Relationship Id="rId5" Type="http://schemas.openxmlformats.org/officeDocument/2006/relationships/customXml" Target="../ink/ink178.xml"/><Relationship Id="rId4" Type="http://schemas.openxmlformats.org/officeDocument/2006/relationships/image" Target="../media/image171.png"/></Relationships>
</file>

<file path=ppt/slides/_rels/slide17.xml.rels><?xml version="1.0" encoding="UTF-8" standalone="yes"?>
<Relationships xmlns="http://schemas.openxmlformats.org/package/2006/relationships"><Relationship Id="rId3" Type="http://schemas.openxmlformats.org/officeDocument/2006/relationships/customXml" Target="../ink/ink179.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3.png"/></Relationships>
</file>

<file path=ppt/slides/_rels/slide18.xml.rels><?xml version="1.0" encoding="UTF-8" standalone="yes"?>
<Relationships xmlns="http://schemas.openxmlformats.org/package/2006/relationships"><Relationship Id="rId8" Type="http://schemas.openxmlformats.org/officeDocument/2006/relationships/image" Target="../media/image176.png"/><Relationship Id="rId3" Type="http://schemas.openxmlformats.org/officeDocument/2006/relationships/customXml" Target="../ink/ink180.xml"/><Relationship Id="rId7" Type="http://schemas.openxmlformats.org/officeDocument/2006/relationships/customXml" Target="../ink/ink18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75.png"/><Relationship Id="rId5" Type="http://schemas.openxmlformats.org/officeDocument/2006/relationships/customXml" Target="../ink/ink181.xml"/><Relationship Id="rId10" Type="http://schemas.openxmlformats.org/officeDocument/2006/relationships/image" Target="../media/image177.png"/><Relationship Id="rId4" Type="http://schemas.openxmlformats.org/officeDocument/2006/relationships/image" Target="../media/image174.png"/><Relationship Id="rId9" Type="http://schemas.openxmlformats.org/officeDocument/2006/relationships/customXml" Target="../ink/ink183.xml"/></Relationships>
</file>

<file path=ppt/slides/_rels/slide19.xml.rels><?xml version="1.0" encoding="UTF-8" standalone="yes"?>
<Relationships xmlns="http://schemas.openxmlformats.org/package/2006/relationships"><Relationship Id="rId3" Type="http://schemas.openxmlformats.org/officeDocument/2006/relationships/customXml" Target="../ink/ink184.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85.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9.png"/></Relationships>
</file>

<file path=ppt/slides/_rels/slide21.xml.rels><?xml version="1.0" encoding="UTF-8" standalone="yes"?>
<Relationships xmlns="http://schemas.openxmlformats.org/package/2006/relationships"><Relationship Id="rId3" Type="http://schemas.openxmlformats.org/officeDocument/2006/relationships/customXml" Target="../ink/ink186.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0.png"/></Relationships>
</file>

<file path=ppt/slides/_rels/slide22.xml.rels><?xml version="1.0" encoding="UTF-8" standalone="yes"?>
<Relationships xmlns="http://schemas.openxmlformats.org/package/2006/relationships"><Relationship Id="rId3" Type="http://schemas.openxmlformats.org/officeDocument/2006/relationships/customXml" Target="../ink/ink187.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1.png"/></Relationships>
</file>

<file path=ppt/slides/_rels/slide23.xml.rels><?xml version="1.0" encoding="UTF-8" standalone="yes"?>
<Relationships xmlns="http://schemas.openxmlformats.org/package/2006/relationships"><Relationship Id="rId3" Type="http://schemas.openxmlformats.org/officeDocument/2006/relationships/customXml" Target="../ink/ink188.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2.png"/></Relationships>
</file>

<file path=ppt/slides/_rels/slide24.xml.rels><?xml version="1.0" encoding="UTF-8" standalone="yes"?>
<Relationships xmlns="http://schemas.openxmlformats.org/package/2006/relationships"><Relationship Id="rId117" Type="http://schemas.openxmlformats.org/officeDocument/2006/relationships/image" Target="../media/image235.png"/><Relationship Id="rId21" Type="http://schemas.openxmlformats.org/officeDocument/2006/relationships/customXml" Target="../ink/ink198.xml"/><Relationship Id="rId42" Type="http://schemas.openxmlformats.org/officeDocument/2006/relationships/image" Target="../media/image202.png"/><Relationship Id="rId63" Type="http://schemas.openxmlformats.org/officeDocument/2006/relationships/customXml" Target="../ink/ink219.xml"/><Relationship Id="rId84" Type="http://schemas.openxmlformats.org/officeDocument/2006/relationships/customXml" Target="../ink/ink230.xml"/><Relationship Id="rId138" Type="http://schemas.openxmlformats.org/officeDocument/2006/relationships/customXml" Target="../ink/ink260.xml"/><Relationship Id="rId107" Type="http://schemas.openxmlformats.org/officeDocument/2006/relationships/image" Target="../media/image231.png"/><Relationship Id="rId11" Type="http://schemas.openxmlformats.org/officeDocument/2006/relationships/customXml" Target="../ink/ink193.xml"/><Relationship Id="rId32" Type="http://schemas.openxmlformats.org/officeDocument/2006/relationships/image" Target="../media/image197.png"/><Relationship Id="rId53" Type="http://schemas.openxmlformats.org/officeDocument/2006/relationships/customXml" Target="../ink/ink214.xml"/><Relationship Id="rId74" Type="http://schemas.openxmlformats.org/officeDocument/2006/relationships/customXml" Target="../ink/ink225.xml"/><Relationship Id="rId128" Type="http://schemas.openxmlformats.org/officeDocument/2006/relationships/customXml" Target="../ink/ink254.xml"/><Relationship Id="rId149" Type="http://schemas.openxmlformats.org/officeDocument/2006/relationships/customXml" Target="../ink/ink266.xml"/><Relationship Id="rId5" Type="http://schemas.openxmlformats.org/officeDocument/2006/relationships/customXml" Target="../ink/ink190.xml"/><Relationship Id="rId95" Type="http://schemas.openxmlformats.org/officeDocument/2006/relationships/customXml" Target="../ink/ink236.xml"/><Relationship Id="rId22" Type="http://schemas.openxmlformats.org/officeDocument/2006/relationships/image" Target="../media/image192.png"/><Relationship Id="rId27" Type="http://schemas.openxmlformats.org/officeDocument/2006/relationships/customXml" Target="../ink/ink201.xml"/><Relationship Id="rId43" Type="http://schemas.openxmlformats.org/officeDocument/2006/relationships/customXml" Target="../ink/ink209.xml"/><Relationship Id="rId48" Type="http://schemas.openxmlformats.org/officeDocument/2006/relationships/image" Target="../media/image205.png"/><Relationship Id="rId64" Type="http://schemas.openxmlformats.org/officeDocument/2006/relationships/image" Target="../media/image213.png"/><Relationship Id="rId69" Type="http://schemas.openxmlformats.org/officeDocument/2006/relationships/customXml" Target="../ink/ink222.xml"/><Relationship Id="rId113" Type="http://schemas.openxmlformats.org/officeDocument/2006/relationships/image" Target="../media/image233.png"/><Relationship Id="rId118" Type="http://schemas.openxmlformats.org/officeDocument/2006/relationships/customXml" Target="../ink/ink249.xml"/><Relationship Id="rId134" Type="http://schemas.openxmlformats.org/officeDocument/2006/relationships/customXml" Target="../ink/ink258.xml"/><Relationship Id="rId139" Type="http://schemas.openxmlformats.org/officeDocument/2006/relationships/image" Target="../media/image245.png"/><Relationship Id="rId80" Type="http://schemas.openxmlformats.org/officeDocument/2006/relationships/customXml" Target="../ink/ink228.xml"/><Relationship Id="rId85" Type="http://schemas.openxmlformats.org/officeDocument/2006/relationships/image" Target="../media/image221.png"/><Relationship Id="rId150" Type="http://schemas.openxmlformats.org/officeDocument/2006/relationships/image" Target="../media/image250.png"/><Relationship Id="rId12" Type="http://schemas.openxmlformats.org/officeDocument/2006/relationships/image" Target="../media/image187.png"/><Relationship Id="rId17" Type="http://schemas.openxmlformats.org/officeDocument/2006/relationships/customXml" Target="../ink/ink196.xml"/><Relationship Id="rId33" Type="http://schemas.openxmlformats.org/officeDocument/2006/relationships/customXml" Target="../ink/ink204.xml"/><Relationship Id="rId38" Type="http://schemas.openxmlformats.org/officeDocument/2006/relationships/image" Target="../media/image200.png"/><Relationship Id="rId59" Type="http://schemas.openxmlformats.org/officeDocument/2006/relationships/customXml" Target="../ink/ink217.xml"/><Relationship Id="rId103" Type="http://schemas.openxmlformats.org/officeDocument/2006/relationships/image" Target="../media/image229.png"/><Relationship Id="rId108" Type="http://schemas.openxmlformats.org/officeDocument/2006/relationships/customXml" Target="../ink/ink243.xml"/><Relationship Id="rId124" Type="http://schemas.openxmlformats.org/officeDocument/2006/relationships/customXml" Target="../ink/ink252.xml"/><Relationship Id="rId129" Type="http://schemas.openxmlformats.org/officeDocument/2006/relationships/image" Target="../media/image241.png"/><Relationship Id="rId54" Type="http://schemas.openxmlformats.org/officeDocument/2006/relationships/image" Target="../media/image208.png"/><Relationship Id="rId70" Type="http://schemas.openxmlformats.org/officeDocument/2006/relationships/image" Target="../media/image215.png"/><Relationship Id="rId75" Type="http://schemas.openxmlformats.org/officeDocument/2006/relationships/image" Target="../media/image217.png"/><Relationship Id="rId91" Type="http://schemas.openxmlformats.org/officeDocument/2006/relationships/image" Target="../media/image224.png"/><Relationship Id="rId96" Type="http://schemas.openxmlformats.org/officeDocument/2006/relationships/image" Target="../media/image226.png"/><Relationship Id="rId140" Type="http://schemas.openxmlformats.org/officeDocument/2006/relationships/customXml" Target="../ink/ink261.xml"/><Relationship Id="rId145" Type="http://schemas.openxmlformats.org/officeDocument/2006/relationships/customXml" Target="../ink/ink264.xml"/><Relationship Id="rId1" Type="http://schemas.openxmlformats.org/officeDocument/2006/relationships/slideLayout" Target="../slideLayouts/slideLayout2.xml"/><Relationship Id="rId6" Type="http://schemas.openxmlformats.org/officeDocument/2006/relationships/image" Target="../media/image184.png"/><Relationship Id="rId23" Type="http://schemas.openxmlformats.org/officeDocument/2006/relationships/customXml" Target="../ink/ink199.xml"/><Relationship Id="rId28" Type="http://schemas.openxmlformats.org/officeDocument/2006/relationships/image" Target="../media/image195.png"/><Relationship Id="rId49" Type="http://schemas.openxmlformats.org/officeDocument/2006/relationships/customXml" Target="../ink/ink212.xml"/><Relationship Id="rId114" Type="http://schemas.openxmlformats.org/officeDocument/2006/relationships/customXml" Target="../ink/ink247.xml"/><Relationship Id="rId119" Type="http://schemas.openxmlformats.org/officeDocument/2006/relationships/image" Target="../media/image236.png"/><Relationship Id="rId44" Type="http://schemas.openxmlformats.org/officeDocument/2006/relationships/image" Target="../media/image203.png"/><Relationship Id="rId60" Type="http://schemas.openxmlformats.org/officeDocument/2006/relationships/image" Target="../media/image211.png"/><Relationship Id="rId65" Type="http://schemas.openxmlformats.org/officeDocument/2006/relationships/customXml" Target="../ink/ink220.xml"/><Relationship Id="rId81" Type="http://schemas.openxmlformats.org/officeDocument/2006/relationships/image" Target="../media/image219.png"/><Relationship Id="rId86" Type="http://schemas.openxmlformats.org/officeDocument/2006/relationships/customXml" Target="../ink/ink231.xml"/><Relationship Id="rId130" Type="http://schemas.openxmlformats.org/officeDocument/2006/relationships/customXml" Target="../ink/ink255.xml"/><Relationship Id="rId135" Type="http://schemas.openxmlformats.org/officeDocument/2006/relationships/image" Target="../media/image243.png"/><Relationship Id="rId13" Type="http://schemas.openxmlformats.org/officeDocument/2006/relationships/customXml" Target="../ink/ink194.xml"/><Relationship Id="rId18" Type="http://schemas.openxmlformats.org/officeDocument/2006/relationships/image" Target="../media/image190.png"/><Relationship Id="rId39" Type="http://schemas.openxmlformats.org/officeDocument/2006/relationships/customXml" Target="../ink/ink207.xml"/><Relationship Id="rId109" Type="http://schemas.openxmlformats.org/officeDocument/2006/relationships/customXml" Target="../ink/ink244.xml"/><Relationship Id="rId34" Type="http://schemas.openxmlformats.org/officeDocument/2006/relationships/image" Target="../media/image198.png"/><Relationship Id="rId50" Type="http://schemas.openxmlformats.org/officeDocument/2006/relationships/image" Target="../media/image206.png"/><Relationship Id="rId55" Type="http://schemas.openxmlformats.org/officeDocument/2006/relationships/customXml" Target="../ink/ink215.xml"/><Relationship Id="rId76" Type="http://schemas.openxmlformats.org/officeDocument/2006/relationships/customXml" Target="../ink/ink226.xml"/><Relationship Id="rId97" Type="http://schemas.openxmlformats.org/officeDocument/2006/relationships/customXml" Target="../ink/ink237.xml"/><Relationship Id="rId104" Type="http://schemas.openxmlformats.org/officeDocument/2006/relationships/customXml" Target="../ink/ink241.xml"/><Relationship Id="rId120" Type="http://schemas.openxmlformats.org/officeDocument/2006/relationships/customXml" Target="../ink/ink250.xml"/><Relationship Id="rId125" Type="http://schemas.openxmlformats.org/officeDocument/2006/relationships/image" Target="../media/image239.png"/><Relationship Id="rId141" Type="http://schemas.openxmlformats.org/officeDocument/2006/relationships/image" Target="../media/image246.png"/><Relationship Id="rId146" Type="http://schemas.openxmlformats.org/officeDocument/2006/relationships/image" Target="../media/image248.png"/><Relationship Id="rId7" Type="http://schemas.openxmlformats.org/officeDocument/2006/relationships/customXml" Target="../ink/ink191.xml"/><Relationship Id="rId71" Type="http://schemas.openxmlformats.org/officeDocument/2006/relationships/customXml" Target="../ink/ink223.xml"/><Relationship Id="rId92" Type="http://schemas.openxmlformats.org/officeDocument/2006/relationships/customXml" Target="../ink/ink234.xml"/><Relationship Id="rId2" Type="http://schemas.openxmlformats.org/officeDocument/2006/relationships/notesSlide" Target="../notesSlides/notesSlide24.xml"/><Relationship Id="rId29" Type="http://schemas.openxmlformats.org/officeDocument/2006/relationships/customXml" Target="../ink/ink202.xml"/><Relationship Id="rId24" Type="http://schemas.openxmlformats.org/officeDocument/2006/relationships/image" Target="../media/image193.png"/><Relationship Id="rId40" Type="http://schemas.openxmlformats.org/officeDocument/2006/relationships/image" Target="../media/image201.png"/><Relationship Id="rId45" Type="http://schemas.openxmlformats.org/officeDocument/2006/relationships/customXml" Target="../ink/ink210.xml"/><Relationship Id="rId66" Type="http://schemas.openxmlformats.org/officeDocument/2006/relationships/image" Target="../media/image214.png"/><Relationship Id="rId87" Type="http://schemas.openxmlformats.org/officeDocument/2006/relationships/image" Target="../media/image222.png"/><Relationship Id="rId110" Type="http://schemas.openxmlformats.org/officeDocument/2006/relationships/customXml" Target="../ink/ink245.xml"/><Relationship Id="rId115" Type="http://schemas.openxmlformats.org/officeDocument/2006/relationships/image" Target="../media/image234.png"/><Relationship Id="rId131" Type="http://schemas.openxmlformats.org/officeDocument/2006/relationships/image" Target="../media/image242.png"/><Relationship Id="rId136" Type="http://schemas.openxmlformats.org/officeDocument/2006/relationships/customXml" Target="../ink/ink259.xml"/><Relationship Id="rId61" Type="http://schemas.openxmlformats.org/officeDocument/2006/relationships/customXml" Target="../ink/ink218.xml"/><Relationship Id="rId82" Type="http://schemas.openxmlformats.org/officeDocument/2006/relationships/customXml" Target="../ink/ink229.xml"/><Relationship Id="rId19" Type="http://schemas.openxmlformats.org/officeDocument/2006/relationships/customXml" Target="../ink/ink197.xml"/><Relationship Id="rId14" Type="http://schemas.openxmlformats.org/officeDocument/2006/relationships/image" Target="../media/image188.png"/><Relationship Id="rId30" Type="http://schemas.openxmlformats.org/officeDocument/2006/relationships/image" Target="../media/image196.png"/><Relationship Id="rId35" Type="http://schemas.openxmlformats.org/officeDocument/2006/relationships/customXml" Target="../ink/ink205.xml"/><Relationship Id="rId56" Type="http://schemas.openxmlformats.org/officeDocument/2006/relationships/image" Target="../media/image209.png"/><Relationship Id="rId77" Type="http://schemas.openxmlformats.org/officeDocument/2006/relationships/image" Target="../media/image153.png"/><Relationship Id="rId100" Type="http://schemas.openxmlformats.org/officeDocument/2006/relationships/customXml" Target="../ink/ink239.xml"/><Relationship Id="rId105" Type="http://schemas.openxmlformats.org/officeDocument/2006/relationships/image" Target="../media/image230.png"/><Relationship Id="rId126" Type="http://schemas.openxmlformats.org/officeDocument/2006/relationships/customXml" Target="../ink/ink253.xml"/><Relationship Id="rId147" Type="http://schemas.openxmlformats.org/officeDocument/2006/relationships/customXml" Target="../ink/ink265.xml"/><Relationship Id="rId8" Type="http://schemas.openxmlformats.org/officeDocument/2006/relationships/image" Target="../media/image185.png"/><Relationship Id="rId51" Type="http://schemas.openxmlformats.org/officeDocument/2006/relationships/customXml" Target="../ink/ink213.xml"/><Relationship Id="rId72" Type="http://schemas.openxmlformats.org/officeDocument/2006/relationships/image" Target="../media/image216.png"/><Relationship Id="rId93" Type="http://schemas.openxmlformats.org/officeDocument/2006/relationships/customXml" Target="../ink/ink235.xml"/><Relationship Id="rId98" Type="http://schemas.openxmlformats.org/officeDocument/2006/relationships/customXml" Target="../ink/ink238.xml"/><Relationship Id="rId121" Type="http://schemas.openxmlformats.org/officeDocument/2006/relationships/image" Target="../media/image237.png"/><Relationship Id="rId142" Type="http://schemas.openxmlformats.org/officeDocument/2006/relationships/customXml" Target="../ink/ink262.xml"/><Relationship Id="rId3" Type="http://schemas.openxmlformats.org/officeDocument/2006/relationships/customXml" Target="../ink/ink189.xml"/><Relationship Id="rId25" Type="http://schemas.openxmlformats.org/officeDocument/2006/relationships/customXml" Target="../ink/ink200.xml"/><Relationship Id="rId46" Type="http://schemas.openxmlformats.org/officeDocument/2006/relationships/image" Target="../media/image204.png"/><Relationship Id="rId67" Type="http://schemas.openxmlformats.org/officeDocument/2006/relationships/customXml" Target="../ink/ink221.xml"/><Relationship Id="rId116" Type="http://schemas.openxmlformats.org/officeDocument/2006/relationships/customXml" Target="../ink/ink248.xml"/><Relationship Id="rId137" Type="http://schemas.openxmlformats.org/officeDocument/2006/relationships/image" Target="../media/image244.png"/><Relationship Id="rId20" Type="http://schemas.openxmlformats.org/officeDocument/2006/relationships/image" Target="../media/image191.png"/><Relationship Id="rId41" Type="http://schemas.openxmlformats.org/officeDocument/2006/relationships/customXml" Target="../ink/ink208.xml"/><Relationship Id="rId62" Type="http://schemas.openxmlformats.org/officeDocument/2006/relationships/image" Target="../media/image212.png"/><Relationship Id="rId83" Type="http://schemas.openxmlformats.org/officeDocument/2006/relationships/image" Target="../media/image220.png"/><Relationship Id="rId88" Type="http://schemas.openxmlformats.org/officeDocument/2006/relationships/customXml" Target="../ink/ink232.xml"/><Relationship Id="rId111" Type="http://schemas.openxmlformats.org/officeDocument/2006/relationships/image" Target="../media/image232.png"/><Relationship Id="rId132" Type="http://schemas.openxmlformats.org/officeDocument/2006/relationships/customXml" Target="../ink/ink256.xml"/><Relationship Id="rId15" Type="http://schemas.openxmlformats.org/officeDocument/2006/relationships/customXml" Target="../ink/ink195.xml"/><Relationship Id="rId36" Type="http://schemas.openxmlformats.org/officeDocument/2006/relationships/image" Target="../media/image199.png"/><Relationship Id="rId57" Type="http://schemas.openxmlformats.org/officeDocument/2006/relationships/customXml" Target="../ink/ink216.xml"/><Relationship Id="rId106" Type="http://schemas.openxmlformats.org/officeDocument/2006/relationships/customXml" Target="../ink/ink242.xml"/><Relationship Id="rId127" Type="http://schemas.openxmlformats.org/officeDocument/2006/relationships/image" Target="../media/image240.png"/><Relationship Id="rId10" Type="http://schemas.openxmlformats.org/officeDocument/2006/relationships/image" Target="../media/image186.png"/><Relationship Id="rId31" Type="http://schemas.openxmlformats.org/officeDocument/2006/relationships/customXml" Target="../ink/ink203.xml"/><Relationship Id="rId52" Type="http://schemas.openxmlformats.org/officeDocument/2006/relationships/image" Target="../media/image207.png"/><Relationship Id="rId73" Type="http://schemas.openxmlformats.org/officeDocument/2006/relationships/customXml" Target="../ink/ink224.xml"/><Relationship Id="rId78" Type="http://schemas.openxmlformats.org/officeDocument/2006/relationships/customXml" Target="../ink/ink227.xml"/><Relationship Id="rId94" Type="http://schemas.openxmlformats.org/officeDocument/2006/relationships/image" Target="../media/image225.png"/><Relationship Id="rId99" Type="http://schemas.openxmlformats.org/officeDocument/2006/relationships/image" Target="../media/image227.png"/><Relationship Id="rId101" Type="http://schemas.openxmlformats.org/officeDocument/2006/relationships/image" Target="../media/image228.png"/><Relationship Id="rId122" Type="http://schemas.openxmlformats.org/officeDocument/2006/relationships/customXml" Target="../ink/ink251.xml"/><Relationship Id="rId143" Type="http://schemas.openxmlformats.org/officeDocument/2006/relationships/customXml" Target="../ink/ink263.xml"/><Relationship Id="rId148" Type="http://schemas.openxmlformats.org/officeDocument/2006/relationships/image" Target="../media/image249.png"/><Relationship Id="rId4" Type="http://schemas.openxmlformats.org/officeDocument/2006/relationships/image" Target="../media/image183.png"/><Relationship Id="rId9" Type="http://schemas.openxmlformats.org/officeDocument/2006/relationships/customXml" Target="../ink/ink192.xml"/><Relationship Id="rId26" Type="http://schemas.openxmlformats.org/officeDocument/2006/relationships/image" Target="../media/image194.png"/><Relationship Id="rId47" Type="http://schemas.openxmlformats.org/officeDocument/2006/relationships/customXml" Target="../ink/ink211.xml"/><Relationship Id="rId68" Type="http://schemas.openxmlformats.org/officeDocument/2006/relationships/image" Target="../media/image138.png"/><Relationship Id="rId89" Type="http://schemas.openxmlformats.org/officeDocument/2006/relationships/image" Target="../media/image223.png"/><Relationship Id="rId112" Type="http://schemas.openxmlformats.org/officeDocument/2006/relationships/customXml" Target="../ink/ink246.xml"/><Relationship Id="rId133" Type="http://schemas.openxmlformats.org/officeDocument/2006/relationships/customXml" Target="../ink/ink257.xml"/><Relationship Id="rId16" Type="http://schemas.openxmlformats.org/officeDocument/2006/relationships/image" Target="../media/image189.png"/><Relationship Id="rId37" Type="http://schemas.openxmlformats.org/officeDocument/2006/relationships/customXml" Target="../ink/ink206.xml"/><Relationship Id="rId58" Type="http://schemas.openxmlformats.org/officeDocument/2006/relationships/image" Target="../media/image210.png"/><Relationship Id="rId79" Type="http://schemas.openxmlformats.org/officeDocument/2006/relationships/image" Target="../media/image218.png"/><Relationship Id="rId102" Type="http://schemas.openxmlformats.org/officeDocument/2006/relationships/customXml" Target="../ink/ink240.xml"/><Relationship Id="rId123" Type="http://schemas.openxmlformats.org/officeDocument/2006/relationships/image" Target="../media/image238.png"/><Relationship Id="rId144" Type="http://schemas.openxmlformats.org/officeDocument/2006/relationships/image" Target="../media/image247.png"/><Relationship Id="rId90" Type="http://schemas.openxmlformats.org/officeDocument/2006/relationships/customXml" Target="../ink/ink233.xml"/></Relationships>
</file>

<file path=ppt/slides/_rels/slide25.xml.rels><?xml version="1.0" encoding="UTF-8" standalone="yes"?>
<Relationships xmlns="http://schemas.openxmlformats.org/package/2006/relationships"><Relationship Id="rId3" Type="http://schemas.openxmlformats.org/officeDocument/2006/relationships/customXml" Target="../ink/ink267.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2.png"/></Relationships>
</file>

<file path=ppt/slides/_rels/slide26.xml.rels><?xml version="1.0" encoding="UTF-8" standalone="yes"?>
<Relationships xmlns="http://schemas.openxmlformats.org/package/2006/relationships"><Relationship Id="rId8" Type="http://schemas.openxmlformats.org/officeDocument/2006/relationships/image" Target="../media/image255.png"/><Relationship Id="rId13" Type="http://schemas.openxmlformats.org/officeDocument/2006/relationships/customXml" Target="../ink/ink273.xml"/><Relationship Id="rId18" Type="http://schemas.openxmlformats.org/officeDocument/2006/relationships/image" Target="../media/image260.png"/><Relationship Id="rId26" Type="http://schemas.openxmlformats.org/officeDocument/2006/relationships/image" Target="../media/image264.png"/><Relationship Id="rId3" Type="http://schemas.openxmlformats.org/officeDocument/2006/relationships/customXml" Target="../ink/ink268.xml"/><Relationship Id="rId21" Type="http://schemas.openxmlformats.org/officeDocument/2006/relationships/customXml" Target="../ink/ink277.xml"/><Relationship Id="rId7" Type="http://schemas.openxmlformats.org/officeDocument/2006/relationships/customXml" Target="../ink/ink270.xml"/><Relationship Id="rId12" Type="http://schemas.openxmlformats.org/officeDocument/2006/relationships/image" Target="../media/image257.png"/><Relationship Id="rId17" Type="http://schemas.openxmlformats.org/officeDocument/2006/relationships/customXml" Target="../ink/ink275.xml"/><Relationship Id="rId25" Type="http://schemas.openxmlformats.org/officeDocument/2006/relationships/customXml" Target="../ink/ink279.xml"/><Relationship Id="rId2" Type="http://schemas.openxmlformats.org/officeDocument/2006/relationships/notesSlide" Target="../notesSlides/notesSlide26.xml"/><Relationship Id="rId16" Type="http://schemas.openxmlformats.org/officeDocument/2006/relationships/image" Target="../media/image259.png"/><Relationship Id="rId20" Type="http://schemas.openxmlformats.org/officeDocument/2006/relationships/image" Target="../media/image261.png"/><Relationship Id="rId29" Type="http://schemas.openxmlformats.org/officeDocument/2006/relationships/customXml" Target="../ink/ink281.xml"/><Relationship Id="rId1" Type="http://schemas.openxmlformats.org/officeDocument/2006/relationships/slideLayout" Target="../slideLayouts/slideLayout2.xml"/><Relationship Id="rId6" Type="http://schemas.openxmlformats.org/officeDocument/2006/relationships/image" Target="../media/image254.png"/><Relationship Id="rId11" Type="http://schemas.openxmlformats.org/officeDocument/2006/relationships/customXml" Target="../ink/ink272.xml"/><Relationship Id="rId24" Type="http://schemas.openxmlformats.org/officeDocument/2006/relationships/image" Target="../media/image263.png"/><Relationship Id="rId5" Type="http://schemas.openxmlformats.org/officeDocument/2006/relationships/customXml" Target="../ink/ink269.xml"/><Relationship Id="rId15" Type="http://schemas.openxmlformats.org/officeDocument/2006/relationships/customXml" Target="../ink/ink274.xml"/><Relationship Id="rId23" Type="http://schemas.openxmlformats.org/officeDocument/2006/relationships/customXml" Target="../ink/ink278.xml"/><Relationship Id="rId28" Type="http://schemas.openxmlformats.org/officeDocument/2006/relationships/image" Target="../media/image265.png"/><Relationship Id="rId10" Type="http://schemas.openxmlformats.org/officeDocument/2006/relationships/image" Target="../media/image256.png"/><Relationship Id="rId19" Type="http://schemas.openxmlformats.org/officeDocument/2006/relationships/customXml" Target="../ink/ink276.xml"/><Relationship Id="rId4" Type="http://schemas.openxmlformats.org/officeDocument/2006/relationships/image" Target="../media/image253.png"/><Relationship Id="rId9" Type="http://schemas.openxmlformats.org/officeDocument/2006/relationships/customXml" Target="../ink/ink271.xml"/><Relationship Id="rId14" Type="http://schemas.openxmlformats.org/officeDocument/2006/relationships/image" Target="../media/image258.png"/><Relationship Id="rId22" Type="http://schemas.openxmlformats.org/officeDocument/2006/relationships/image" Target="../media/image262.png"/><Relationship Id="rId27" Type="http://schemas.openxmlformats.org/officeDocument/2006/relationships/customXml" Target="../ink/ink280.xml"/><Relationship Id="rId30" Type="http://schemas.openxmlformats.org/officeDocument/2006/relationships/image" Target="../media/image266.png"/></Relationships>
</file>

<file path=ppt/slides/_rels/slide27.xml.rels><?xml version="1.0" encoding="UTF-8" standalone="yes"?>
<Relationships xmlns="http://schemas.openxmlformats.org/package/2006/relationships"><Relationship Id="rId3" Type="http://schemas.openxmlformats.org/officeDocument/2006/relationships/customXml" Target="../ink/ink282.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67.png"/></Relationships>
</file>

<file path=ppt/slides/_rels/slide28.xml.rels><?xml version="1.0" encoding="UTF-8" standalone="yes"?>
<Relationships xmlns="http://schemas.openxmlformats.org/package/2006/relationships"><Relationship Id="rId3" Type="http://schemas.openxmlformats.org/officeDocument/2006/relationships/customXml" Target="../ink/ink283.xm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8.png"/></Relationships>
</file>

<file path=ppt/slides/_rels/slide29.xml.rels><?xml version="1.0" encoding="UTF-8" standalone="yes"?>
<Relationships xmlns="http://schemas.openxmlformats.org/package/2006/relationships"><Relationship Id="rId3" Type="http://schemas.openxmlformats.org/officeDocument/2006/relationships/customXml" Target="../ink/ink284.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69.png"/></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customXml" Target="../ink/ink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customXml" Target="../ink/ink285.xm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ustomXml" Target="../ink/ink286.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71.png"/></Relationships>
</file>

<file path=ppt/slides/_rels/slide33.xml.rels><?xml version="1.0" encoding="UTF-8" standalone="yes"?>
<Relationships xmlns="http://schemas.openxmlformats.org/package/2006/relationships"><Relationship Id="rId3" Type="http://schemas.openxmlformats.org/officeDocument/2006/relationships/customXml" Target="../ink/ink287.xm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72.png"/></Relationships>
</file>

<file path=ppt/slides/_rels/slide34.xml.rels><?xml version="1.0" encoding="UTF-8" standalone="yes"?>
<Relationships xmlns="http://schemas.openxmlformats.org/package/2006/relationships"><Relationship Id="rId3" Type="http://schemas.openxmlformats.org/officeDocument/2006/relationships/customXml" Target="../ink/ink288.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73.png"/></Relationships>
</file>

<file path=ppt/slides/_rels/slide35.xml.rels><?xml version="1.0" encoding="UTF-8" standalone="yes"?>
<Relationships xmlns="http://schemas.openxmlformats.org/package/2006/relationships"><Relationship Id="rId3" Type="http://schemas.openxmlformats.org/officeDocument/2006/relationships/customXml" Target="../ink/ink289.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75.png"/><Relationship Id="rId5" Type="http://schemas.openxmlformats.org/officeDocument/2006/relationships/customXml" Target="../ink/ink290.xml"/><Relationship Id="rId4" Type="http://schemas.openxmlformats.org/officeDocument/2006/relationships/image" Target="../media/image274.png"/></Relationships>
</file>

<file path=ppt/slides/_rels/slide36.xml.rels><?xml version="1.0" encoding="UTF-8" standalone="yes"?>
<Relationships xmlns="http://schemas.openxmlformats.org/package/2006/relationships"><Relationship Id="rId3" Type="http://schemas.openxmlformats.org/officeDocument/2006/relationships/customXml" Target="../ink/ink291.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76.png"/></Relationships>
</file>

<file path=ppt/slides/_rels/slide37.xml.rels><?xml version="1.0" encoding="UTF-8" standalone="yes"?>
<Relationships xmlns="http://schemas.openxmlformats.org/package/2006/relationships"><Relationship Id="rId3" Type="http://schemas.openxmlformats.org/officeDocument/2006/relationships/customXml" Target="../ink/ink292.xm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77.png"/></Relationships>
</file>

<file path=ppt/slides/_rels/slide38.xml.rels><?xml version="1.0" encoding="UTF-8" standalone="yes"?>
<Relationships xmlns="http://schemas.openxmlformats.org/package/2006/relationships"><Relationship Id="rId3" Type="http://schemas.openxmlformats.org/officeDocument/2006/relationships/customXml" Target="../ink/ink293.xm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7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6" Type="http://schemas.openxmlformats.org/officeDocument/2006/relationships/image" Target="../media/image12.png"/><Relationship Id="rId21" Type="http://schemas.openxmlformats.org/officeDocument/2006/relationships/customXml" Target="../ink/ink12.xml"/><Relationship Id="rId42" Type="http://schemas.openxmlformats.org/officeDocument/2006/relationships/image" Target="../media/image20.png"/><Relationship Id="rId47" Type="http://schemas.openxmlformats.org/officeDocument/2006/relationships/customXml" Target="../ink/ink25.xml"/><Relationship Id="rId63" Type="http://schemas.openxmlformats.org/officeDocument/2006/relationships/customXml" Target="../ink/ink33.xml"/><Relationship Id="rId68" Type="http://schemas.openxmlformats.org/officeDocument/2006/relationships/image" Target="../media/image33.png"/><Relationship Id="rId84" Type="http://schemas.openxmlformats.org/officeDocument/2006/relationships/image" Target="../media/image41.png"/><Relationship Id="rId89" Type="http://schemas.openxmlformats.org/officeDocument/2006/relationships/customXml" Target="../ink/ink46.xml"/><Relationship Id="rId16" Type="http://schemas.openxmlformats.org/officeDocument/2006/relationships/image" Target="../media/image7.png"/><Relationship Id="rId11" Type="http://schemas.openxmlformats.org/officeDocument/2006/relationships/customXml" Target="../ink/ink7.xml"/><Relationship Id="rId32" Type="http://schemas.openxmlformats.org/officeDocument/2006/relationships/image" Target="../media/image15.png"/><Relationship Id="rId37" Type="http://schemas.openxmlformats.org/officeDocument/2006/relationships/customXml" Target="../ink/ink20.xml"/><Relationship Id="rId53" Type="http://schemas.openxmlformats.org/officeDocument/2006/relationships/customXml" Target="../ink/ink28.xml"/><Relationship Id="rId58" Type="http://schemas.openxmlformats.org/officeDocument/2006/relationships/image" Target="../media/image28.png"/><Relationship Id="rId74" Type="http://schemas.openxmlformats.org/officeDocument/2006/relationships/image" Target="../media/image36.png"/><Relationship Id="rId79" Type="http://schemas.openxmlformats.org/officeDocument/2006/relationships/customXml" Target="../ink/ink41.xml"/><Relationship Id="rId5" Type="http://schemas.openxmlformats.org/officeDocument/2006/relationships/customXml" Target="../ink/ink4.xml"/><Relationship Id="rId90" Type="http://schemas.openxmlformats.org/officeDocument/2006/relationships/image" Target="../media/image44.png"/><Relationship Id="rId95" Type="http://schemas.openxmlformats.org/officeDocument/2006/relationships/customXml" Target="../ink/ink49.xml"/><Relationship Id="rId22" Type="http://schemas.openxmlformats.org/officeDocument/2006/relationships/image" Target="../media/image10.png"/><Relationship Id="rId27" Type="http://schemas.openxmlformats.org/officeDocument/2006/relationships/customXml" Target="../ink/ink15.xml"/><Relationship Id="rId43" Type="http://schemas.openxmlformats.org/officeDocument/2006/relationships/customXml" Target="../ink/ink23.xml"/><Relationship Id="rId48" Type="http://schemas.openxmlformats.org/officeDocument/2006/relationships/image" Target="../media/image23.png"/><Relationship Id="rId64" Type="http://schemas.openxmlformats.org/officeDocument/2006/relationships/image" Target="../media/image31.png"/><Relationship Id="rId69" Type="http://schemas.openxmlformats.org/officeDocument/2006/relationships/customXml" Target="../ink/ink36.xml"/><Relationship Id="rId80" Type="http://schemas.openxmlformats.org/officeDocument/2006/relationships/image" Target="../media/image39.png"/><Relationship Id="rId85" Type="http://schemas.openxmlformats.org/officeDocument/2006/relationships/customXml" Target="../ink/ink44.xml"/><Relationship Id="rId3" Type="http://schemas.openxmlformats.org/officeDocument/2006/relationships/customXml" Target="../ink/ink3.xml"/><Relationship Id="rId12" Type="http://schemas.openxmlformats.org/officeDocument/2006/relationships/image" Target="../media/image5.png"/><Relationship Id="rId17" Type="http://schemas.openxmlformats.org/officeDocument/2006/relationships/customXml" Target="../ink/ink10.xml"/><Relationship Id="rId25" Type="http://schemas.openxmlformats.org/officeDocument/2006/relationships/customXml" Target="../ink/ink14.xml"/><Relationship Id="rId33" Type="http://schemas.openxmlformats.org/officeDocument/2006/relationships/customXml" Target="../ink/ink18.xml"/><Relationship Id="rId38" Type="http://schemas.openxmlformats.org/officeDocument/2006/relationships/image" Target="../media/image18.png"/><Relationship Id="rId46" Type="http://schemas.openxmlformats.org/officeDocument/2006/relationships/image" Target="../media/image22.png"/><Relationship Id="rId59" Type="http://schemas.openxmlformats.org/officeDocument/2006/relationships/customXml" Target="../ink/ink31.xml"/><Relationship Id="rId67" Type="http://schemas.openxmlformats.org/officeDocument/2006/relationships/customXml" Target="../ink/ink35.xml"/><Relationship Id="rId20" Type="http://schemas.openxmlformats.org/officeDocument/2006/relationships/image" Target="../media/image9.png"/><Relationship Id="rId41" Type="http://schemas.openxmlformats.org/officeDocument/2006/relationships/customXml" Target="../ink/ink22.xml"/><Relationship Id="rId54" Type="http://schemas.openxmlformats.org/officeDocument/2006/relationships/image" Target="../media/image26.png"/><Relationship Id="rId62" Type="http://schemas.openxmlformats.org/officeDocument/2006/relationships/image" Target="../media/image30.png"/><Relationship Id="rId70" Type="http://schemas.openxmlformats.org/officeDocument/2006/relationships/image" Target="../media/image34.png"/><Relationship Id="rId75" Type="http://schemas.openxmlformats.org/officeDocument/2006/relationships/customXml" Target="../ink/ink39.xml"/><Relationship Id="rId83" Type="http://schemas.openxmlformats.org/officeDocument/2006/relationships/customXml" Target="../ink/ink43.xml"/><Relationship Id="rId88" Type="http://schemas.openxmlformats.org/officeDocument/2006/relationships/image" Target="../media/image43.png"/><Relationship Id="rId91" Type="http://schemas.openxmlformats.org/officeDocument/2006/relationships/customXml" Target="../ink/ink47.xml"/><Relationship Id="rId96"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251.png"/><Relationship Id="rId15" Type="http://schemas.openxmlformats.org/officeDocument/2006/relationships/customXml" Target="../ink/ink9.xml"/><Relationship Id="rId23" Type="http://schemas.openxmlformats.org/officeDocument/2006/relationships/customXml" Target="../ink/ink13.xml"/><Relationship Id="rId28" Type="http://schemas.openxmlformats.org/officeDocument/2006/relationships/image" Target="../media/image13.png"/><Relationship Id="rId36" Type="http://schemas.openxmlformats.org/officeDocument/2006/relationships/image" Target="../media/image17.png"/><Relationship Id="rId49" Type="http://schemas.openxmlformats.org/officeDocument/2006/relationships/customXml" Target="../ink/ink26.xml"/><Relationship Id="rId57" Type="http://schemas.openxmlformats.org/officeDocument/2006/relationships/customXml" Target="../ink/ink30.xml"/><Relationship Id="rId10" Type="http://schemas.openxmlformats.org/officeDocument/2006/relationships/image" Target="../media/image4.png"/><Relationship Id="rId31" Type="http://schemas.openxmlformats.org/officeDocument/2006/relationships/customXml" Target="../ink/ink17.xml"/><Relationship Id="rId44" Type="http://schemas.openxmlformats.org/officeDocument/2006/relationships/image" Target="../media/image21.png"/><Relationship Id="rId52" Type="http://schemas.openxmlformats.org/officeDocument/2006/relationships/image" Target="../media/image25.png"/><Relationship Id="rId60" Type="http://schemas.openxmlformats.org/officeDocument/2006/relationships/image" Target="../media/image29.png"/><Relationship Id="rId65" Type="http://schemas.openxmlformats.org/officeDocument/2006/relationships/customXml" Target="../ink/ink34.xml"/><Relationship Id="rId73" Type="http://schemas.openxmlformats.org/officeDocument/2006/relationships/customXml" Target="../ink/ink38.xml"/><Relationship Id="rId78" Type="http://schemas.openxmlformats.org/officeDocument/2006/relationships/image" Target="../media/image38.png"/><Relationship Id="rId81" Type="http://schemas.openxmlformats.org/officeDocument/2006/relationships/customXml" Target="../ink/ink42.xml"/><Relationship Id="rId86" Type="http://schemas.openxmlformats.org/officeDocument/2006/relationships/image" Target="../media/image42.png"/><Relationship Id="rId94" Type="http://schemas.openxmlformats.org/officeDocument/2006/relationships/image" Target="../media/image46.png"/><Relationship Id="rId99" Type="http://schemas.openxmlformats.org/officeDocument/2006/relationships/customXml" Target="../ink/ink51.xml"/><Relationship Id="rId4" Type="http://schemas.openxmlformats.org/officeDocument/2006/relationships/image" Target="../media/image116.png"/><Relationship Id="rId9" Type="http://schemas.openxmlformats.org/officeDocument/2006/relationships/customXml" Target="../ink/ink6.xml"/><Relationship Id="rId13" Type="http://schemas.openxmlformats.org/officeDocument/2006/relationships/customXml" Target="../ink/ink8.xml"/><Relationship Id="rId18" Type="http://schemas.openxmlformats.org/officeDocument/2006/relationships/image" Target="../media/image8.png"/><Relationship Id="rId39" Type="http://schemas.openxmlformats.org/officeDocument/2006/relationships/customXml" Target="../ink/ink21.xml"/><Relationship Id="rId34" Type="http://schemas.openxmlformats.org/officeDocument/2006/relationships/image" Target="../media/image16.png"/><Relationship Id="rId50" Type="http://schemas.openxmlformats.org/officeDocument/2006/relationships/image" Target="../media/image24.png"/><Relationship Id="rId55" Type="http://schemas.openxmlformats.org/officeDocument/2006/relationships/customXml" Target="../ink/ink29.xml"/><Relationship Id="rId76" Type="http://schemas.openxmlformats.org/officeDocument/2006/relationships/image" Target="../media/image37.png"/><Relationship Id="rId97" Type="http://schemas.openxmlformats.org/officeDocument/2006/relationships/customXml" Target="../ink/ink50.xml"/><Relationship Id="rId7" Type="http://schemas.openxmlformats.org/officeDocument/2006/relationships/customXml" Target="../ink/ink5.xml"/><Relationship Id="rId71" Type="http://schemas.openxmlformats.org/officeDocument/2006/relationships/customXml" Target="../ink/ink37.xml"/><Relationship Id="rId92" Type="http://schemas.openxmlformats.org/officeDocument/2006/relationships/image" Target="../media/image45.png"/><Relationship Id="rId2" Type="http://schemas.openxmlformats.org/officeDocument/2006/relationships/notesSlide" Target="../notesSlides/notesSlide4.xml"/><Relationship Id="rId29" Type="http://schemas.openxmlformats.org/officeDocument/2006/relationships/customXml" Target="../ink/ink16.xml"/><Relationship Id="rId24" Type="http://schemas.openxmlformats.org/officeDocument/2006/relationships/image" Target="../media/image11.png"/><Relationship Id="rId40" Type="http://schemas.openxmlformats.org/officeDocument/2006/relationships/image" Target="../media/image19.png"/><Relationship Id="rId45" Type="http://schemas.openxmlformats.org/officeDocument/2006/relationships/customXml" Target="../ink/ink24.xml"/><Relationship Id="rId66" Type="http://schemas.openxmlformats.org/officeDocument/2006/relationships/image" Target="../media/image32.png"/><Relationship Id="rId87" Type="http://schemas.openxmlformats.org/officeDocument/2006/relationships/customXml" Target="../ink/ink45.xml"/><Relationship Id="rId61" Type="http://schemas.openxmlformats.org/officeDocument/2006/relationships/customXml" Target="../ink/ink32.xml"/><Relationship Id="rId82" Type="http://schemas.openxmlformats.org/officeDocument/2006/relationships/image" Target="../media/image40.png"/><Relationship Id="rId19" Type="http://schemas.openxmlformats.org/officeDocument/2006/relationships/customXml" Target="../ink/ink11.xml"/><Relationship Id="rId14" Type="http://schemas.openxmlformats.org/officeDocument/2006/relationships/image" Target="../media/image6.png"/><Relationship Id="rId30" Type="http://schemas.openxmlformats.org/officeDocument/2006/relationships/image" Target="../media/image14.png"/><Relationship Id="rId35" Type="http://schemas.openxmlformats.org/officeDocument/2006/relationships/customXml" Target="../ink/ink19.xml"/><Relationship Id="rId56" Type="http://schemas.openxmlformats.org/officeDocument/2006/relationships/image" Target="../media/image27.png"/><Relationship Id="rId77" Type="http://schemas.openxmlformats.org/officeDocument/2006/relationships/customXml" Target="../ink/ink40.xml"/><Relationship Id="rId100" Type="http://schemas.openxmlformats.org/officeDocument/2006/relationships/image" Target="../media/image49.png"/><Relationship Id="rId8" Type="http://schemas.openxmlformats.org/officeDocument/2006/relationships/image" Target="../media/image3.png"/><Relationship Id="rId51" Type="http://schemas.openxmlformats.org/officeDocument/2006/relationships/customXml" Target="../ink/ink27.xml"/><Relationship Id="rId72" Type="http://schemas.openxmlformats.org/officeDocument/2006/relationships/image" Target="../media/image35.png"/><Relationship Id="rId93" Type="http://schemas.openxmlformats.org/officeDocument/2006/relationships/customXml" Target="../ink/ink48.xml"/><Relationship Id="rId98" Type="http://schemas.openxmlformats.org/officeDocument/2006/relationships/image" Target="../media/image48.png"/></Relationships>
</file>

<file path=ppt/slides/_rels/slide40.xml.rels><?xml version="1.0" encoding="UTF-8" standalone="yes"?>
<Relationships xmlns="http://schemas.openxmlformats.org/package/2006/relationships"><Relationship Id="rId3" Type="http://schemas.openxmlformats.org/officeDocument/2006/relationships/customXml" Target="../ink/ink294.xm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79.png"/></Relationships>
</file>

<file path=ppt/slides/_rels/slide41.xml.rels><?xml version="1.0" encoding="UTF-8" standalone="yes"?>
<Relationships xmlns="http://schemas.openxmlformats.org/package/2006/relationships"><Relationship Id="rId3" Type="http://schemas.openxmlformats.org/officeDocument/2006/relationships/customXml" Target="../ink/ink295.xm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80.png"/></Relationships>
</file>

<file path=ppt/slides/_rels/slide5.xml.rels><?xml version="1.0" encoding="UTF-8" standalone="yes"?>
<Relationships xmlns="http://schemas.openxmlformats.org/package/2006/relationships"><Relationship Id="rId3" Type="http://schemas.openxmlformats.org/officeDocument/2006/relationships/customXml" Target="../ink/ink52.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9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53.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9.xml.rels><?xml version="1.0" encoding="UTF-8" standalone="yes"?>
<Relationships xmlns="http://schemas.openxmlformats.org/package/2006/relationships"><Relationship Id="rId3" Type="http://schemas.openxmlformats.org/officeDocument/2006/relationships/customXml" Target="../ink/ink54.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165653" y="1001551"/>
            <a:ext cx="6151385"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5400" dirty="0">
                <a:latin typeface="adineue PRO Cyr Light Web" panose="02000000000000000000" pitchFamily="2" charset="0"/>
              </a:rPr>
              <a:t>IP Addressing</a:t>
            </a:r>
            <a:endParaRPr sz="5400" dirty="0">
              <a:latin typeface="adineue PRO Cyr Light Web" panose="02000000000000000000" pitchFamily="2" charset="0"/>
            </a:endParaRPr>
          </a:p>
        </p:txBody>
      </p:sp>
      <p:sp>
        <p:nvSpPr>
          <p:cNvPr id="4" name="Google Shape;3836;p13"/>
          <p:cNvSpPr txBox="1">
            <a:spLocks/>
          </p:cNvSpPr>
          <p:nvPr/>
        </p:nvSpPr>
        <p:spPr>
          <a:xfrm>
            <a:off x="165653" y="4329913"/>
            <a:ext cx="3684105" cy="8135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9pPr>
          </a:lstStyle>
          <a:p>
            <a:r>
              <a:rPr lang="en-US" sz="1200" dirty="0">
                <a:latin typeface="Dosis ExtraLight" panose="020B0604020202020204" charset="0"/>
              </a:rPr>
              <a:t>Caraga State University – Main Campus</a:t>
            </a:r>
          </a:p>
          <a:p>
            <a:r>
              <a:rPr lang="en-US" sz="1200" dirty="0">
                <a:latin typeface="Dosis ExtraLight" panose="020B0604020202020204" charset="0"/>
              </a:rPr>
              <a:t>College of Computing and Information Sciences</a:t>
            </a:r>
          </a:p>
          <a:p>
            <a:r>
              <a:rPr lang="en-US" sz="1200" dirty="0">
                <a:latin typeface="Dosis ExtraLight" panose="020B0604020202020204" charset="0"/>
              </a:rPr>
              <a:t>CSC 113 – Data Communications and Networking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Address Classes</a:t>
            </a:r>
            <a:endParaRPr dirty="0"/>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p:sp>
        <p:nvSpPr>
          <p:cNvPr id="5" name="Text Placeholder 2">
            <a:extLst>
              <a:ext uri="{FF2B5EF4-FFF2-40B4-BE49-F238E27FC236}">
                <a16:creationId xmlns:a16="http://schemas.microsoft.com/office/drawing/2014/main" id="{6B398020-A4F6-CAB9-E4D1-721565D1CFAF}"/>
              </a:ext>
            </a:extLst>
          </p:cNvPr>
          <p:cNvSpPr>
            <a:spLocks noGrp="1"/>
          </p:cNvSpPr>
          <p:nvPr>
            <p:ph type="body" idx="1"/>
          </p:nvPr>
        </p:nvSpPr>
        <p:spPr>
          <a:xfrm>
            <a:off x="718300" y="1379421"/>
            <a:ext cx="6761100" cy="2980500"/>
          </a:xfrm>
        </p:spPr>
        <p:txBody>
          <a:bodyPr/>
          <a:lstStyle/>
          <a:p>
            <a:r>
              <a:rPr lang="en-US" sz="2200" dirty="0"/>
              <a:t>Class A</a:t>
            </a:r>
          </a:p>
          <a:p>
            <a:r>
              <a:rPr lang="en-US" sz="2200" dirty="0"/>
              <a:t>Class B</a:t>
            </a:r>
          </a:p>
          <a:p>
            <a:r>
              <a:rPr lang="en-US" sz="2200" dirty="0"/>
              <a:t>Class C</a:t>
            </a:r>
          </a:p>
          <a:p>
            <a:r>
              <a:rPr lang="en-US" sz="2200" dirty="0"/>
              <a:t>Class D</a:t>
            </a:r>
          </a:p>
          <a:p>
            <a:r>
              <a:rPr lang="en-US" sz="2200" dirty="0"/>
              <a:t>Class E</a:t>
            </a:r>
          </a:p>
          <a:p>
            <a:r>
              <a:rPr lang="en-US" sz="2200" dirty="0"/>
              <a:t>IPv6 does not use address classes</a:t>
            </a:r>
          </a:p>
          <a:p>
            <a:r>
              <a:rPr lang="en-US" sz="2200" dirty="0"/>
              <a:t>IPv4 address classes was replaced by CIDR</a:t>
            </a:r>
          </a:p>
        </p:txBody>
      </p:sp>
      <p:grpSp>
        <p:nvGrpSpPr>
          <p:cNvPr id="27" name="Group 26">
            <a:extLst>
              <a:ext uri="{FF2B5EF4-FFF2-40B4-BE49-F238E27FC236}">
                <a16:creationId xmlns:a16="http://schemas.microsoft.com/office/drawing/2014/main" id="{FD8E1C7E-D76B-F4D7-F9A4-3481B4535F93}"/>
              </a:ext>
            </a:extLst>
          </p:cNvPr>
          <p:cNvGrpSpPr/>
          <p:nvPr/>
        </p:nvGrpSpPr>
        <p:grpSpPr>
          <a:xfrm>
            <a:off x="2287091" y="1659742"/>
            <a:ext cx="2184480" cy="938160"/>
            <a:chOff x="2287091" y="1659742"/>
            <a:chExt cx="2184480" cy="93816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F655D20D-EDA6-8BE8-CDA7-484D11343C5B}"/>
                    </a:ext>
                  </a:extLst>
                </p14:cNvPr>
                <p14:cNvContentPartPr/>
                <p14:nvPr/>
              </p14:nvContentPartPr>
              <p14:xfrm>
                <a:off x="2287091" y="1659742"/>
                <a:ext cx="232200" cy="938160"/>
              </p14:xfrm>
            </p:contentPart>
          </mc:Choice>
          <mc:Fallback xmlns="">
            <p:pic>
              <p:nvPicPr>
                <p:cNvPr id="2" name="Ink 1">
                  <a:extLst>
                    <a:ext uri="{FF2B5EF4-FFF2-40B4-BE49-F238E27FC236}">
                      <a16:creationId xmlns:a16="http://schemas.microsoft.com/office/drawing/2014/main" id="{F655D20D-EDA6-8BE8-CDA7-484D11343C5B}"/>
                    </a:ext>
                  </a:extLst>
                </p:cNvPr>
                <p:cNvPicPr/>
                <p:nvPr/>
              </p:nvPicPr>
              <p:blipFill>
                <a:blip r:embed="rId4"/>
                <a:stretch>
                  <a:fillRect/>
                </a:stretch>
              </p:blipFill>
              <p:spPr>
                <a:xfrm>
                  <a:off x="2278451" y="1650742"/>
                  <a:ext cx="249840" cy="955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474CB74F-3837-2266-47AD-E3DC19BE889A}"/>
                    </a:ext>
                  </a:extLst>
                </p14:cNvPr>
                <p14:cNvContentPartPr/>
                <p14:nvPr/>
              </p14:nvContentPartPr>
              <p14:xfrm>
                <a:off x="2641331" y="1982662"/>
                <a:ext cx="175320" cy="266400"/>
              </p14:xfrm>
            </p:contentPart>
          </mc:Choice>
          <mc:Fallback xmlns="">
            <p:pic>
              <p:nvPicPr>
                <p:cNvPr id="12" name="Ink 11">
                  <a:extLst>
                    <a:ext uri="{FF2B5EF4-FFF2-40B4-BE49-F238E27FC236}">
                      <a16:creationId xmlns:a16="http://schemas.microsoft.com/office/drawing/2014/main" id="{474CB74F-3837-2266-47AD-E3DC19BE889A}"/>
                    </a:ext>
                  </a:extLst>
                </p:cNvPr>
                <p:cNvPicPr/>
                <p:nvPr/>
              </p:nvPicPr>
              <p:blipFill>
                <a:blip r:embed="rId6"/>
                <a:stretch>
                  <a:fillRect/>
                </a:stretch>
              </p:blipFill>
              <p:spPr>
                <a:xfrm>
                  <a:off x="2632331" y="1974022"/>
                  <a:ext cx="19296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8B1B9845-D912-A1E2-3DB9-ACE98780C3B7}"/>
                    </a:ext>
                  </a:extLst>
                </p14:cNvPr>
                <p14:cNvContentPartPr/>
                <p14:nvPr/>
              </p14:nvContentPartPr>
              <p14:xfrm>
                <a:off x="2824571" y="2075542"/>
                <a:ext cx="145440" cy="119160"/>
              </p14:xfrm>
            </p:contentPart>
          </mc:Choice>
          <mc:Fallback xmlns="">
            <p:pic>
              <p:nvPicPr>
                <p:cNvPr id="14" name="Ink 13">
                  <a:extLst>
                    <a:ext uri="{FF2B5EF4-FFF2-40B4-BE49-F238E27FC236}">
                      <a16:creationId xmlns:a16="http://schemas.microsoft.com/office/drawing/2014/main" id="{8B1B9845-D912-A1E2-3DB9-ACE98780C3B7}"/>
                    </a:ext>
                  </a:extLst>
                </p:cNvPr>
                <p:cNvPicPr/>
                <p:nvPr/>
              </p:nvPicPr>
              <p:blipFill>
                <a:blip r:embed="rId8"/>
                <a:stretch>
                  <a:fillRect/>
                </a:stretch>
              </p:blipFill>
              <p:spPr>
                <a:xfrm>
                  <a:off x="2815931" y="2066902"/>
                  <a:ext cx="16308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962EE713-41EF-C92B-FDBE-AA311CB037A3}"/>
                    </a:ext>
                  </a:extLst>
                </p14:cNvPr>
                <p14:cNvContentPartPr/>
                <p14:nvPr/>
              </p14:nvContentPartPr>
              <p14:xfrm>
                <a:off x="2971091" y="2014342"/>
                <a:ext cx="360" cy="10080"/>
              </p14:xfrm>
            </p:contentPart>
          </mc:Choice>
          <mc:Fallback xmlns="">
            <p:pic>
              <p:nvPicPr>
                <p:cNvPr id="15" name="Ink 14">
                  <a:extLst>
                    <a:ext uri="{FF2B5EF4-FFF2-40B4-BE49-F238E27FC236}">
                      <a16:creationId xmlns:a16="http://schemas.microsoft.com/office/drawing/2014/main" id="{962EE713-41EF-C92B-FDBE-AA311CB037A3}"/>
                    </a:ext>
                  </a:extLst>
                </p:cNvPr>
                <p:cNvPicPr/>
                <p:nvPr/>
              </p:nvPicPr>
              <p:blipFill>
                <a:blip r:embed="rId10"/>
                <a:stretch>
                  <a:fillRect/>
                </a:stretch>
              </p:blipFill>
              <p:spPr>
                <a:xfrm>
                  <a:off x="2962091" y="2005702"/>
                  <a:ext cx="180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A63A1421-C108-EA67-293B-3BF9659B9341}"/>
                    </a:ext>
                  </a:extLst>
                </p14:cNvPr>
                <p14:cNvContentPartPr/>
                <p14:nvPr/>
              </p14:nvContentPartPr>
              <p14:xfrm>
                <a:off x="3030851" y="2027302"/>
                <a:ext cx="317160" cy="209160"/>
              </p14:xfrm>
            </p:contentPart>
          </mc:Choice>
          <mc:Fallback xmlns="">
            <p:pic>
              <p:nvPicPr>
                <p:cNvPr id="16" name="Ink 15">
                  <a:extLst>
                    <a:ext uri="{FF2B5EF4-FFF2-40B4-BE49-F238E27FC236}">
                      <a16:creationId xmlns:a16="http://schemas.microsoft.com/office/drawing/2014/main" id="{A63A1421-C108-EA67-293B-3BF9659B9341}"/>
                    </a:ext>
                  </a:extLst>
                </p:cNvPr>
                <p:cNvPicPr/>
                <p:nvPr/>
              </p:nvPicPr>
              <p:blipFill>
                <a:blip r:embed="rId12"/>
                <a:stretch>
                  <a:fillRect/>
                </a:stretch>
              </p:blipFill>
              <p:spPr>
                <a:xfrm>
                  <a:off x="3021851" y="2018662"/>
                  <a:ext cx="33480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E1B237CB-CC80-2847-7E72-1E5B90E923E6}"/>
                    </a:ext>
                  </a:extLst>
                </p14:cNvPr>
                <p14:cNvContentPartPr/>
                <p14:nvPr/>
              </p14:nvContentPartPr>
              <p14:xfrm>
                <a:off x="3384731" y="1939822"/>
                <a:ext cx="125280" cy="328680"/>
              </p14:xfrm>
            </p:contentPart>
          </mc:Choice>
          <mc:Fallback xmlns="">
            <p:pic>
              <p:nvPicPr>
                <p:cNvPr id="17" name="Ink 16">
                  <a:extLst>
                    <a:ext uri="{FF2B5EF4-FFF2-40B4-BE49-F238E27FC236}">
                      <a16:creationId xmlns:a16="http://schemas.microsoft.com/office/drawing/2014/main" id="{E1B237CB-CC80-2847-7E72-1E5B90E923E6}"/>
                    </a:ext>
                  </a:extLst>
                </p:cNvPr>
                <p:cNvPicPr/>
                <p:nvPr/>
              </p:nvPicPr>
              <p:blipFill>
                <a:blip r:embed="rId14"/>
                <a:stretch>
                  <a:fillRect/>
                </a:stretch>
              </p:blipFill>
              <p:spPr>
                <a:xfrm>
                  <a:off x="3376091" y="1930822"/>
                  <a:ext cx="142920" cy="346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78043CCE-0260-7D7E-54E6-70CA46BBB3AD}"/>
                    </a:ext>
                  </a:extLst>
                </p14:cNvPr>
                <p14:cNvContentPartPr/>
                <p14:nvPr/>
              </p14:nvContentPartPr>
              <p14:xfrm>
                <a:off x="3332171" y="2051422"/>
                <a:ext cx="34560" cy="43560"/>
              </p14:xfrm>
            </p:contentPart>
          </mc:Choice>
          <mc:Fallback xmlns="">
            <p:pic>
              <p:nvPicPr>
                <p:cNvPr id="18" name="Ink 17">
                  <a:extLst>
                    <a:ext uri="{FF2B5EF4-FFF2-40B4-BE49-F238E27FC236}">
                      <a16:creationId xmlns:a16="http://schemas.microsoft.com/office/drawing/2014/main" id="{78043CCE-0260-7D7E-54E6-70CA46BBB3AD}"/>
                    </a:ext>
                  </a:extLst>
                </p:cNvPr>
                <p:cNvPicPr/>
                <p:nvPr/>
              </p:nvPicPr>
              <p:blipFill>
                <a:blip r:embed="rId16"/>
                <a:stretch>
                  <a:fillRect/>
                </a:stretch>
              </p:blipFill>
              <p:spPr>
                <a:xfrm>
                  <a:off x="3323531" y="2042782"/>
                  <a:ext cx="5220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0" name="Ink 19">
                  <a:extLst>
                    <a:ext uri="{FF2B5EF4-FFF2-40B4-BE49-F238E27FC236}">
                      <a16:creationId xmlns:a16="http://schemas.microsoft.com/office/drawing/2014/main" id="{CADDB774-ECA5-D025-FEFF-EB1183BED6AA}"/>
                    </a:ext>
                  </a:extLst>
                </p14:cNvPr>
                <p14:cNvContentPartPr/>
                <p14:nvPr/>
              </p14:nvContentPartPr>
              <p14:xfrm>
                <a:off x="3785771" y="1934062"/>
                <a:ext cx="18720" cy="255960"/>
              </p14:xfrm>
            </p:contentPart>
          </mc:Choice>
          <mc:Fallback xmlns="">
            <p:pic>
              <p:nvPicPr>
                <p:cNvPr id="20" name="Ink 19">
                  <a:extLst>
                    <a:ext uri="{FF2B5EF4-FFF2-40B4-BE49-F238E27FC236}">
                      <a16:creationId xmlns:a16="http://schemas.microsoft.com/office/drawing/2014/main" id="{CADDB774-ECA5-D025-FEFF-EB1183BED6AA}"/>
                    </a:ext>
                  </a:extLst>
                </p:cNvPr>
                <p:cNvPicPr/>
                <p:nvPr/>
              </p:nvPicPr>
              <p:blipFill>
                <a:blip r:embed="rId18"/>
                <a:stretch>
                  <a:fillRect/>
                </a:stretch>
              </p:blipFill>
              <p:spPr>
                <a:xfrm>
                  <a:off x="3777131" y="1925422"/>
                  <a:ext cx="3636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1" name="Ink 20">
                  <a:extLst>
                    <a:ext uri="{FF2B5EF4-FFF2-40B4-BE49-F238E27FC236}">
                      <a16:creationId xmlns:a16="http://schemas.microsoft.com/office/drawing/2014/main" id="{13C710D2-2EA9-654A-C0F8-115C17BD8AFC}"/>
                    </a:ext>
                  </a:extLst>
                </p14:cNvPr>
                <p14:cNvContentPartPr/>
                <p14:nvPr/>
              </p14:nvContentPartPr>
              <p14:xfrm>
                <a:off x="3680651" y="1942702"/>
                <a:ext cx="148320" cy="21600"/>
              </p14:xfrm>
            </p:contentPart>
          </mc:Choice>
          <mc:Fallback xmlns="">
            <p:pic>
              <p:nvPicPr>
                <p:cNvPr id="21" name="Ink 20">
                  <a:extLst>
                    <a:ext uri="{FF2B5EF4-FFF2-40B4-BE49-F238E27FC236}">
                      <a16:creationId xmlns:a16="http://schemas.microsoft.com/office/drawing/2014/main" id="{13C710D2-2EA9-654A-C0F8-115C17BD8AFC}"/>
                    </a:ext>
                  </a:extLst>
                </p:cNvPr>
                <p:cNvPicPr/>
                <p:nvPr/>
              </p:nvPicPr>
              <p:blipFill>
                <a:blip r:embed="rId20"/>
                <a:stretch>
                  <a:fillRect/>
                </a:stretch>
              </p:blipFill>
              <p:spPr>
                <a:xfrm>
                  <a:off x="3671651" y="1933702"/>
                  <a:ext cx="16596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2" name="Ink 21">
                  <a:extLst>
                    <a:ext uri="{FF2B5EF4-FFF2-40B4-BE49-F238E27FC236}">
                      <a16:creationId xmlns:a16="http://schemas.microsoft.com/office/drawing/2014/main" id="{01DA7A2B-E872-11D1-A7C5-4C76ED656BAC}"/>
                    </a:ext>
                  </a:extLst>
                </p14:cNvPr>
                <p14:cNvContentPartPr/>
                <p14:nvPr/>
              </p14:nvContentPartPr>
              <p14:xfrm>
                <a:off x="3815651" y="1974742"/>
                <a:ext cx="233640" cy="154080"/>
              </p14:xfrm>
            </p:contentPart>
          </mc:Choice>
          <mc:Fallback xmlns="">
            <p:pic>
              <p:nvPicPr>
                <p:cNvPr id="22" name="Ink 21">
                  <a:extLst>
                    <a:ext uri="{FF2B5EF4-FFF2-40B4-BE49-F238E27FC236}">
                      <a16:creationId xmlns:a16="http://schemas.microsoft.com/office/drawing/2014/main" id="{01DA7A2B-E872-11D1-A7C5-4C76ED656BAC}"/>
                    </a:ext>
                  </a:extLst>
                </p:cNvPr>
                <p:cNvPicPr/>
                <p:nvPr/>
              </p:nvPicPr>
              <p:blipFill>
                <a:blip r:embed="rId22"/>
                <a:stretch>
                  <a:fillRect/>
                </a:stretch>
              </p:blipFill>
              <p:spPr>
                <a:xfrm>
                  <a:off x="3806651" y="1966102"/>
                  <a:ext cx="25128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29DE4189-E87D-88C3-9A82-1F085AC20BB2}"/>
                    </a:ext>
                  </a:extLst>
                </p14:cNvPr>
                <p14:cNvContentPartPr/>
                <p14:nvPr/>
              </p14:nvContentPartPr>
              <p14:xfrm>
                <a:off x="4074491" y="1870702"/>
                <a:ext cx="136800" cy="498240"/>
              </p14:xfrm>
            </p:contentPart>
          </mc:Choice>
          <mc:Fallback xmlns="">
            <p:pic>
              <p:nvPicPr>
                <p:cNvPr id="23" name="Ink 22">
                  <a:extLst>
                    <a:ext uri="{FF2B5EF4-FFF2-40B4-BE49-F238E27FC236}">
                      <a16:creationId xmlns:a16="http://schemas.microsoft.com/office/drawing/2014/main" id="{29DE4189-E87D-88C3-9A82-1F085AC20BB2}"/>
                    </a:ext>
                  </a:extLst>
                </p:cNvPr>
                <p:cNvPicPr/>
                <p:nvPr/>
              </p:nvPicPr>
              <p:blipFill>
                <a:blip r:embed="rId24"/>
                <a:stretch>
                  <a:fillRect/>
                </a:stretch>
              </p:blipFill>
              <p:spPr>
                <a:xfrm>
                  <a:off x="4065491" y="1861702"/>
                  <a:ext cx="154440" cy="5158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4" name="Ink 23">
                  <a:extLst>
                    <a:ext uri="{FF2B5EF4-FFF2-40B4-BE49-F238E27FC236}">
                      <a16:creationId xmlns:a16="http://schemas.microsoft.com/office/drawing/2014/main" id="{0081E2D5-35E6-CA65-5DC2-DECF6C2EF15E}"/>
                    </a:ext>
                  </a:extLst>
                </p14:cNvPr>
                <p14:cNvContentPartPr/>
                <p14:nvPr/>
              </p14:nvContentPartPr>
              <p14:xfrm>
                <a:off x="4205531" y="1877542"/>
                <a:ext cx="49680" cy="436680"/>
              </p14:xfrm>
            </p:contentPart>
          </mc:Choice>
          <mc:Fallback xmlns="">
            <p:pic>
              <p:nvPicPr>
                <p:cNvPr id="24" name="Ink 23">
                  <a:extLst>
                    <a:ext uri="{FF2B5EF4-FFF2-40B4-BE49-F238E27FC236}">
                      <a16:creationId xmlns:a16="http://schemas.microsoft.com/office/drawing/2014/main" id="{0081E2D5-35E6-CA65-5DC2-DECF6C2EF15E}"/>
                    </a:ext>
                  </a:extLst>
                </p:cNvPr>
                <p:cNvPicPr/>
                <p:nvPr/>
              </p:nvPicPr>
              <p:blipFill>
                <a:blip r:embed="rId26"/>
                <a:stretch>
                  <a:fillRect/>
                </a:stretch>
              </p:blipFill>
              <p:spPr>
                <a:xfrm>
                  <a:off x="4196891" y="1868542"/>
                  <a:ext cx="67320" cy="4543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5" name="Ink 24">
                  <a:extLst>
                    <a:ext uri="{FF2B5EF4-FFF2-40B4-BE49-F238E27FC236}">
                      <a16:creationId xmlns:a16="http://schemas.microsoft.com/office/drawing/2014/main" id="{14472DA1-BCB1-83E2-735B-94C95475CEBC}"/>
                    </a:ext>
                  </a:extLst>
                </p14:cNvPr>
                <p14:cNvContentPartPr/>
                <p14:nvPr/>
              </p14:nvContentPartPr>
              <p14:xfrm>
                <a:off x="4130291" y="1962142"/>
                <a:ext cx="145080" cy="184680"/>
              </p14:xfrm>
            </p:contentPart>
          </mc:Choice>
          <mc:Fallback xmlns="">
            <p:pic>
              <p:nvPicPr>
                <p:cNvPr id="25" name="Ink 24">
                  <a:extLst>
                    <a:ext uri="{FF2B5EF4-FFF2-40B4-BE49-F238E27FC236}">
                      <a16:creationId xmlns:a16="http://schemas.microsoft.com/office/drawing/2014/main" id="{14472DA1-BCB1-83E2-735B-94C95475CEBC}"/>
                    </a:ext>
                  </a:extLst>
                </p:cNvPr>
                <p:cNvPicPr/>
                <p:nvPr/>
              </p:nvPicPr>
              <p:blipFill>
                <a:blip r:embed="rId28"/>
                <a:stretch>
                  <a:fillRect/>
                </a:stretch>
              </p:blipFill>
              <p:spPr>
                <a:xfrm>
                  <a:off x="4121651" y="1953502"/>
                  <a:ext cx="16272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6" name="Ink 25">
                  <a:extLst>
                    <a:ext uri="{FF2B5EF4-FFF2-40B4-BE49-F238E27FC236}">
                      <a16:creationId xmlns:a16="http://schemas.microsoft.com/office/drawing/2014/main" id="{157E9D7E-E769-1BBF-112D-1DCC66608ED7}"/>
                    </a:ext>
                  </a:extLst>
                </p14:cNvPr>
                <p14:cNvContentPartPr/>
                <p14:nvPr/>
              </p14:nvContentPartPr>
              <p14:xfrm>
                <a:off x="4299851" y="2038462"/>
                <a:ext cx="171720" cy="193320"/>
              </p14:xfrm>
            </p:contentPart>
          </mc:Choice>
          <mc:Fallback xmlns="">
            <p:pic>
              <p:nvPicPr>
                <p:cNvPr id="26" name="Ink 25">
                  <a:extLst>
                    <a:ext uri="{FF2B5EF4-FFF2-40B4-BE49-F238E27FC236}">
                      <a16:creationId xmlns:a16="http://schemas.microsoft.com/office/drawing/2014/main" id="{157E9D7E-E769-1BBF-112D-1DCC66608ED7}"/>
                    </a:ext>
                  </a:extLst>
                </p:cNvPr>
                <p:cNvPicPr/>
                <p:nvPr/>
              </p:nvPicPr>
              <p:blipFill>
                <a:blip r:embed="rId30"/>
                <a:stretch>
                  <a:fillRect/>
                </a:stretch>
              </p:blipFill>
              <p:spPr>
                <a:xfrm>
                  <a:off x="4290851" y="2029462"/>
                  <a:ext cx="189360" cy="210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28" name="Ink 27">
                <a:extLst>
                  <a:ext uri="{FF2B5EF4-FFF2-40B4-BE49-F238E27FC236}">
                    <a16:creationId xmlns:a16="http://schemas.microsoft.com/office/drawing/2014/main" id="{D73F6C71-72D1-A0CB-DED2-00EC869890FA}"/>
                  </a:ext>
                </a:extLst>
              </p14:cNvPr>
              <p14:cNvContentPartPr/>
              <p14:nvPr/>
            </p14:nvContentPartPr>
            <p14:xfrm>
              <a:off x="2389691" y="2936662"/>
              <a:ext cx="129600" cy="66600"/>
            </p14:xfrm>
          </p:contentPart>
        </mc:Choice>
        <mc:Fallback xmlns="">
          <p:pic>
            <p:nvPicPr>
              <p:cNvPr id="28" name="Ink 27">
                <a:extLst>
                  <a:ext uri="{FF2B5EF4-FFF2-40B4-BE49-F238E27FC236}">
                    <a16:creationId xmlns:a16="http://schemas.microsoft.com/office/drawing/2014/main" id="{D73F6C71-72D1-A0CB-DED2-00EC869890FA}"/>
                  </a:ext>
                </a:extLst>
              </p:cNvPr>
              <p:cNvPicPr/>
              <p:nvPr/>
            </p:nvPicPr>
            <p:blipFill>
              <a:blip r:embed="rId32"/>
              <a:stretch>
                <a:fillRect/>
              </a:stretch>
            </p:blipFill>
            <p:spPr>
              <a:xfrm>
                <a:off x="2380691" y="2927662"/>
                <a:ext cx="14724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5" name="Ink 54">
                <a:extLst>
                  <a:ext uri="{FF2B5EF4-FFF2-40B4-BE49-F238E27FC236}">
                    <a16:creationId xmlns:a16="http://schemas.microsoft.com/office/drawing/2014/main" id="{CB8F6BB3-70AF-2BD7-4893-B385C2999092}"/>
                  </a:ext>
                </a:extLst>
              </p14:cNvPr>
              <p14:cNvContentPartPr/>
              <p14:nvPr/>
            </p14:nvContentPartPr>
            <p14:xfrm>
              <a:off x="2377811" y="3391342"/>
              <a:ext cx="121680" cy="11520"/>
            </p14:xfrm>
          </p:contentPart>
        </mc:Choice>
        <mc:Fallback xmlns="">
          <p:pic>
            <p:nvPicPr>
              <p:cNvPr id="55" name="Ink 54">
                <a:extLst>
                  <a:ext uri="{FF2B5EF4-FFF2-40B4-BE49-F238E27FC236}">
                    <a16:creationId xmlns:a16="http://schemas.microsoft.com/office/drawing/2014/main" id="{CB8F6BB3-70AF-2BD7-4893-B385C2999092}"/>
                  </a:ext>
                </a:extLst>
              </p:cNvPr>
              <p:cNvPicPr/>
              <p:nvPr/>
            </p:nvPicPr>
            <p:blipFill>
              <a:blip r:embed="rId34"/>
              <a:stretch>
                <a:fillRect/>
              </a:stretch>
            </p:blipFill>
            <p:spPr>
              <a:xfrm>
                <a:off x="2369171" y="3382702"/>
                <a:ext cx="139320" cy="29160"/>
              </a:xfrm>
              <a:prstGeom prst="rect">
                <a:avLst/>
              </a:prstGeom>
            </p:spPr>
          </p:pic>
        </mc:Fallback>
      </mc:AlternateContent>
      <p:grpSp>
        <p:nvGrpSpPr>
          <p:cNvPr id="3866" name="Group 3865">
            <a:extLst>
              <a:ext uri="{FF2B5EF4-FFF2-40B4-BE49-F238E27FC236}">
                <a16:creationId xmlns:a16="http://schemas.microsoft.com/office/drawing/2014/main" id="{43A16880-EF7C-60C0-E26E-313499EC4D91}"/>
              </a:ext>
            </a:extLst>
          </p:cNvPr>
          <p:cNvGrpSpPr/>
          <p:nvPr/>
        </p:nvGrpSpPr>
        <p:grpSpPr>
          <a:xfrm>
            <a:off x="2674811" y="2776102"/>
            <a:ext cx="4532040" cy="934200"/>
            <a:chOff x="2674811" y="2776102"/>
            <a:chExt cx="4532040" cy="934200"/>
          </a:xfrm>
        </p:grpSpPr>
        <mc:AlternateContent xmlns:mc="http://schemas.openxmlformats.org/markup-compatibility/2006" xmlns:p14="http://schemas.microsoft.com/office/powerpoint/2010/main">
          <mc:Choice Requires="p14">
            <p:contentPart p14:bwMode="auto" r:id="rId35">
              <p14:nvContentPartPr>
                <p14:cNvPr id="36" name="Ink 35">
                  <a:extLst>
                    <a:ext uri="{FF2B5EF4-FFF2-40B4-BE49-F238E27FC236}">
                      <a16:creationId xmlns:a16="http://schemas.microsoft.com/office/drawing/2014/main" id="{DE3D10A0-B860-6113-26A2-67AD576579B5}"/>
                    </a:ext>
                  </a:extLst>
                </p14:cNvPr>
                <p14:cNvContentPartPr/>
                <p14:nvPr/>
              </p14:nvContentPartPr>
              <p14:xfrm>
                <a:off x="2707931" y="2928022"/>
                <a:ext cx="169560" cy="190440"/>
              </p14:xfrm>
            </p:contentPart>
          </mc:Choice>
          <mc:Fallback xmlns="">
            <p:pic>
              <p:nvPicPr>
                <p:cNvPr id="36" name="Ink 35">
                  <a:extLst>
                    <a:ext uri="{FF2B5EF4-FFF2-40B4-BE49-F238E27FC236}">
                      <a16:creationId xmlns:a16="http://schemas.microsoft.com/office/drawing/2014/main" id="{DE3D10A0-B860-6113-26A2-67AD576579B5}"/>
                    </a:ext>
                  </a:extLst>
                </p:cNvPr>
                <p:cNvPicPr/>
                <p:nvPr/>
              </p:nvPicPr>
              <p:blipFill>
                <a:blip r:embed="rId36"/>
                <a:stretch>
                  <a:fillRect/>
                </a:stretch>
              </p:blipFill>
              <p:spPr>
                <a:xfrm>
                  <a:off x="2699291" y="2919022"/>
                  <a:ext cx="18720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7" name="Ink 36">
                  <a:extLst>
                    <a:ext uri="{FF2B5EF4-FFF2-40B4-BE49-F238E27FC236}">
                      <a16:creationId xmlns:a16="http://schemas.microsoft.com/office/drawing/2014/main" id="{2D227B60-2ED8-761C-095F-F2C386C8C5CF}"/>
                    </a:ext>
                  </a:extLst>
                </p14:cNvPr>
                <p14:cNvContentPartPr/>
                <p14:nvPr/>
              </p14:nvContentPartPr>
              <p14:xfrm>
                <a:off x="2895851" y="2925502"/>
                <a:ext cx="117000" cy="167400"/>
              </p14:xfrm>
            </p:contentPart>
          </mc:Choice>
          <mc:Fallback xmlns="">
            <p:pic>
              <p:nvPicPr>
                <p:cNvPr id="37" name="Ink 36">
                  <a:extLst>
                    <a:ext uri="{FF2B5EF4-FFF2-40B4-BE49-F238E27FC236}">
                      <a16:creationId xmlns:a16="http://schemas.microsoft.com/office/drawing/2014/main" id="{2D227B60-2ED8-761C-095F-F2C386C8C5CF}"/>
                    </a:ext>
                  </a:extLst>
                </p:cNvPr>
                <p:cNvPicPr/>
                <p:nvPr/>
              </p:nvPicPr>
              <p:blipFill>
                <a:blip r:embed="rId38"/>
                <a:stretch>
                  <a:fillRect/>
                </a:stretch>
              </p:blipFill>
              <p:spPr>
                <a:xfrm>
                  <a:off x="2886851" y="2916502"/>
                  <a:ext cx="13464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8" name="Ink 37">
                  <a:extLst>
                    <a:ext uri="{FF2B5EF4-FFF2-40B4-BE49-F238E27FC236}">
                      <a16:creationId xmlns:a16="http://schemas.microsoft.com/office/drawing/2014/main" id="{D7B3A856-B730-A84A-E141-C23B87E1B155}"/>
                    </a:ext>
                  </a:extLst>
                </p14:cNvPr>
                <p14:cNvContentPartPr/>
                <p14:nvPr/>
              </p14:nvContentPartPr>
              <p14:xfrm>
                <a:off x="3020771" y="2776102"/>
                <a:ext cx="72720" cy="320040"/>
              </p14:xfrm>
            </p:contentPart>
          </mc:Choice>
          <mc:Fallback xmlns="">
            <p:pic>
              <p:nvPicPr>
                <p:cNvPr id="38" name="Ink 37">
                  <a:extLst>
                    <a:ext uri="{FF2B5EF4-FFF2-40B4-BE49-F238E27FC236}">
                      <a16:creationId xmlns:a16="http://schemas.microsoft.com/office/drawing/2014/main" id="{D7B3A856-B730-A84A-E141-C23B87E1B155}"/>
                    </a:ext>
                  </a:extLst>
                </p:cNvPr>
                <p:cNvPicPr/>
                <p:nvPr/>
              </p:nvPicPr>
              <p:blipFill>
                <a:blip r:embed="rId40"/>
                <a:stretch>
                  <a:fillRect/>
                </a:stretch>
              </p:blipFill>
              <p:spPr>
                <a:xfrm>
                  <a:off x="3012131" y="2767102"/>
                  <a:ext cx="9036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0" name="Ink 39">
                  <a:extLst>
                    <a:ext uri="{FF2B5EF4-FFF2-40B4-BE49-F238E27FC236}">
                      <a16:creationId xmlns:a16="http://schemas.microsoft.com/office/drawing/2014/main" id="{A0603E5C-73BA-74E0-3716-AD8CCAC90BDA}"/>
                    </a:ext>
                  </a:extLst>
                </p14:cNvPr>
                <p14:cNvContentPartPr/>
                <p14:nvPr/>
              </p14:nvContentPartPr>
              <p14:xfrm>
                <a:off x="3069011" y="2839462"/>
                <a:ext cx="133920" cy="263520"/>
              </p14:xfrm>
            </p:contentPart>
          </mc:Choice>
          <mc:Fallback xmlns="">
            <p:pic>
              <p:nvPicPr>
                <p:cNvPr id="40" name="Ink 39">
                  <a:extLst>
                    <a:ext uri="{FF2B5EF4-FFF2-40B4-BE49-F238E27FC236}">
                      <a16:creationId xmlns:a16="http://schemas.microsoft.com/office/drawing/2014/main" id="{A0603E5C-73BA-74E0-3716-AD8CCAC90BDA}"/>
                    </a:ext>
                  </a:extLst>
                </p:cNvPr>
                <p:cNvPicPr/>
                <p:nvPr/>
              </p:nvPicPr>
              <p:blipFill>
                <a:blip r:embed="rId42"/>
                <a:stretch>
                  <a:fillRect/>
                </a:stretch>
              </p:blipFill>
              <p:spPr>
                <a:xfrm>
                  <a:off x="3060371" y="2830462"/>
                  <a:ext cx="15156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1" name="Ink 40">
                  <a:extLst>
                    <a:ext uri="{FF2B5EF4-FFF2-40B4-BE49-F238E27FC236}">
                      <a16:creationId xmlns:a16="http://schemas.microsoft.com/office/drawing/2014/main" id="{4E7F38FB-2508-D439-F0D5-B72848450D23}"/>
                    </a:ext>
                  </a:extLst>
                </p14:cNvPr>
                <p14:cNvContentPartPr/>
                <p14:nvPr/>
              </p14:nvContentPartPr>
              <p14:xfrm>
                <a:off x="3197171" y="2893102"/>
                <a:ext cx="360" cy="360"/>
              </p14:xfrm>
            </p:contentPart>
          </mc:Choice>
          <mc:Fallback xmlns="">
            <p:pic>
              <p:nvPicPr>
                <p:cNvPr id="41" name="Ink 40">
                  <a:extLst>
                    <a:ext uri="{FF2B5EF4-FFF2-40B4-BE49-F238E27FC236}">
                      <a16:creationId xmlns:a16="http://schemas.microsoft.com/office/drawing/2014/main" id="{4E7F38FB-2508-D439-F0D5-B72848450D23}"/>
                    </a:ext>
                  </a:extLst>
                </p:cNvPr>
                <p:cNvPicPr/>
                <p:nvPr/>
              </p:nvPicPr>
              <p:blipFill>
                <a:blip r:embed="rId44"/>
                <a:stretch>
                  <a:fillRect/>
                </a:stretch>
              </p:blipFill>
              <p:spPr>
                <a:xfrm>
                  <a:off x="3188171" y="288410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2" name="Ink 41">
                  <a:extLst>
                    <a:ext uri="{FF2B5EF4-FFF2-40B4-BE49-F238E27FC236}">
                      <a16:creationId xmlns:a16="http://schemas.microsoft.com/office/drawing/2014/main" id="{740FC387-95EA-C9CB-888C-8931FD348E77}"/>
                    </a:ext>
                  </a:extLst>
                </p14:cNvPr>
                <p14:cNvContentPartPr/>
                <p14:nvPr/>
              </p14:nvContentPartPr>
              <p14:xfrm>
                <a:off x="3264491" y="2938462"/>
                <a:ext cx="213120" cy="200160"/>
              </p14:xfrm>
            </p:contentPart>
          </mc:Choice>
          <mc:Fallback xmlns="">
            <p:pic>
              <p:nvPicPr>
                <p:cNvPr id="42" name="Ink 41">
                  <a:extLst>
                    <a:ext uri="{FF2B5EF4-FFF2-40B4-BE49-F238E27FC236}">
                      <a16:creationId xmlns:a16="http://schemas.microsoft.com/office/drawing/2014/main" id="{740FC387-95EA-C9CB-888C-8931FD348E77}"/>
                    </a:ext>
                  </a:extLst>
                </p:cNvPr>
                <p:cNvPicPr/>
                <p:nvPr/>
              </p:nvPicPr>
              <p:blipFill>
                <a:blip r:embed="rId46"/>
                <a:stretch>
                  <a:fillRect/>
                </a:stretch>
              </p:blipFill>
              <p:spPr>
                <a:xfrm>
                  <a:off x="3255851" y="2929462"/>
                  <a:ext cx="23076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3" name="Ink 42">
                  <a:extLst>
                    <a:ext uri="{FF2B5EF4-FFF2-40B4-BE49-F238E27FC236}">
                      <a16:creationId xmlns:a16="http://schemas.microsoft.com/office/drawing/2014/main" id="{F49954AD-B323-2D21-CB76-914921FD64AD}"/>
                    </a:ext>
                  </a:extLst>
                </p14:cNvPr>
                <p14:cNvContentPartPr/>
                <p14:nvPr/>
              </p14:nvContentPartPr>
              <p14:xfrm>
                <a:off x="3490211" y="2862142"/>
                <a:ext cx="114120" cy="286920"/>
              </p14:xfrm>
            </p:contentPart>
          </mc:Choice>
          <mc:Fallback xmlns="">
            <p:pic>
              <p:nvPicPr>
                <p:cNvPr id="43" name="Ink 42">
                  <a:extLst>
                    <a:ext uri="{FF2B5EF4-FFF2-40B4-BE49-F238E27FC236}">
                      <a16:creationId xmlns:a16="http://schemas.microsoft.com/office/drawing/2014/main" id="{F49954AD-B323-2D21-CB76-914921FD64AD}"/>
                    </a:ext>
                  </a:extLst>
                </p:cNvPr>
                <p:cNvPicPr/>
                <p:nvPr/>
              </p:nvPicPr>
              <p:blipFill>
                <a:blip r:embed="rId48"/>
                <a:stretch>
                  <a:fillRect/>
                </a:stretch>
              </p:blipFill>
              <p:spPr>
                <a:xfrm>
                  <a:off x="3481211" y="2853142"/>
                  <a:ext cx="13176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4" name="Ink 43">
                  <a:extLst>
                    <a:ext uri="{FF2B5EF4-FFF2-40B4-BE49-F238E27FC236}">
                      <a16:creationId xmlns:a16="http://schemas.microsoft.com/office/drawing/2014/main" id="{D28D2AD8-0537-01F0-B414-E89D6F739E2C}"/>
                    </a:ext>
                  </a:extLst>
                </p14:cNvPr>
                <p14:cNvContentPartPr/>
                <p14:nvPr/>
              </p14:nvContentPartPr>
              <p14:xfrm>
                <a:off x="3494171" y="3009742"/>
                <a:ext cx="135360" cy="24120"/>
              </p14:xfrm>
            </p:contentPart>
          </mc:Choice>
          <mc:Fallback xmlns="">
            <p:pic>
              <p:nvPicPr>
                <p:cNvPr id="44" name="Ink 43">
                  <a:extLst>
                    <a:ext uri="{FF2B5EF4-FFF2-40B4-BE49-F238E27FC236}">
                      <a16:creationId xmlns:a16="http://schemas.microsoft.com/office/drawing/2014/main" id="{D28D2AD8-0537-01F0-B414-E89D6F739E2C}"/>
                    </a:ext>
                  </a:extLst>
                </p:cNvPr>
                <p:cNvPicPr/>
                <p:nvPr/>
              </p:nvPicPr>
              <p:blipFill>
                <a:blip r:embed="rId50"/>
                <a:stretch>
                  <a:fillRect/>
                </a:stretch>
              </p:blipFill>
              <p:spPr>
                <a:xfrm>
                  <a:off x="3485531" y="3001102"/>
                  <a:ext cx="15300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5" name="Ink 44">
                  <a:extLst>
                    <a:ext uri="{FF2B5EF4-FFF2-40B4-BE49-F238E27FC236}">
                      <a16:creationId xmlns:a16="http://schemas.microsoft.com/office/drawing/2014/main" id="{9BE557E3-787D-5C82-C692-22E3A3B10398}"/>
                    </a:ext>
                  </a:extLst>
                </p14:cNvPr>
                <p14:cNvContentPartPr/>
                <p14:nvPr/>
              </p14:nvContentPartPr>
              <p14:xfrm>
                <a:off x="3832571" y="2825422"/>
                <a:ext cx="103680" cy="291240"/>
              </p14:xfrm>
            </p:contentPart>
          </mc:Choice>
          <mc:Fallback xmlns="">
            <p:pic>
              <p:nvPicPr>
                <p:cNvPr id="45" name="Ink 44">
                  <a:extLst>
                    <a:ext uri="{FF2B5EF4-FFF2-40B4-BE49-F238E27FC236}">
                      <a16:creationId xmlns:a16="http://schemas.microsoft.com/office/drawing/2014/main" id="{9BE557E3-787D-5C82-C692-22E3A3B10398}"/>
                    </a:ext>
                  </a:extLst>
                </p:cNvPr>
                <p:cNvPicPr/>
                <p:nvPr/>
              </p:nvPicPr>
              <p:blipFill>
                <a:blip r:embed="rId52"/>
                <a:stretch>
                  <a:fillRect/>
                </a:stretch>
              </p:blipFill>
              <p:spPr>
                <a:xfrm>
                  <a:off x="3823931" y="2816782"/>
                  <a:ext cx="12132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6" name="Ink 45">
                  <a:extLst>
                    <a:ext uri="{FF2B5EF4-FFF2-40B4-BE49-F238E27FC236}">
                      <a16:creationId xmlns:a16="http://schemas.microsoft.com/office/drawing/2014/main" id="{A7E85606-34F1-5C45-123F-3ECA86953C05}"/>
                    </a:ext>
                  </a:extLst>
                </p14:cNvPr>
                <p14:cNvContentPartPr/>
                <p14:nvPr/>
              </p14:nvContentPartPr>
              <p14:xfrm>
                <a:off x="3929411" y="2983102"/>
                <a:ext cx="360" cy="360"/>
              </p14:xfrm>
            </p:contentPart>
          </mc:Choice>
          <mc:Fallback xmlns="">
            <p:pic>
              <p:nvPicPr>
                <p:cNvPr id="46" name="Ink 45">
                  <a:extLst>
                    <a:ext uri="{FF2B5EF4-FFF2-40B4-BE49-F238E27FC236}">
                      <a16:creationId xmlns:a16="http://schemas.microsoft.com/office/drawing/2014/main" id="{A7E85606-34F1-5C45-123F-3ECA86953C05}"/>
                    </a:ext>
                  </a:extLst>
                </p:cNvPr>
                <p:cNvPicPr/>
                <p:nvPr/>
              </p:nvPicPr>
              <p:blipFill>
                <a:blip r:embed="rId44"/>
                <a:stretch>
                  <a:fillRect/>
                </a:stretch>
              </p:blipFill>
              <p:spPr>
                <a:xfrm>
                  <a:off x="3920411" y="297410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7" name="Ink 46">
                  <a:extLst>
                    <a:ext uri="{FF2B5EF4-FFF2-40B4-BE49-F238E27FC236}">
                      <a16:creationId xmlns:a16="http://schemas.microsoft.com/office/drawing/2014/main" id="{11537496-1E0F-F430-AA21-28ADDB7F710D}"/>
                    </a:ext>
                  </a:extLst>
                </p14:cNvPr>
                <p14:cNvContentPartPr/>
                <p14:nvPr/>
              </p14:nvContentPartPr>
              <p14:xfrm>
                <a:off x="3748691" y="2946382"/>
                <a:ext cx="181080" cy="46800"/>
              </p14:xfrm>
            </p:contentPart>
          </mc:Choice>
          <mc:Fallback xmlns="">
            <p:pic>
              <p:nvPicPr>
                <p:cNvPr id="47" name="Ink 46">
                  <a:extLst>
                    <a:ext uri="{FF2B5EF4-FFF2-40B4-BE49-F238E27FC236}">
                      <a16:creationId xmlns:a16="http://schemas.microsoft.com/office/drawing/2014/main" id="{11537496-1E0F-F430-AA21-28ADDB7F710D}"/>
                    </a:ext>
                  </a:extLst>
                </p:cNvPr>
                <p:cNvPicPr/>
                <p:nvPr/>
              </p:nvPicPr>
              <p:blipFill>
                <a:blip r:embed="rId55"/>
                <a:stretch>
                  <a:fillRect/>
                </a:stretch>
              </p:blipFill>
              <p:spPr>
                <a:xfrm>
                  <a:off x="3740051" y="2937742"/>
                  <a:ext cx="19872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9" name="Ink 48">
                  <a:extLst>
                    <a:ext uri="{FF2B5EF4-FFF2-40B4-BE49-F238E27FC236}">
                      <a16:creationId xmlns:a16="http://schemas.microsoft.com/office/drawing/2014/main" id="{7372D9A0-A747-BB4C-DC83-4EB0ADA8DBFA}"/>
                    </a:ext>
                  </a:extLst>
                </p14:cNvPr>
                <p14:cNvContentPartPr/>
                <p14:nvPr/>
              </p14:nvContentPartPr>
              <p14:xfrm>
                <a:off x="3909611" y="2920102"/>
                <a:ext cx="237960" cy="194760"/>
              </p14:xfrm>
            </p:contentPart>
          </mc:Choice>
          <mc:Fallback xmlns="">
            <p:pic>
              <p:nvPicPr>
                <p:cNvPr id="49" name="Ink 48">
                  <a:extLst>
                    <a:ext uri="{FF2B5EF4-FFF2-40B4-BE49-F238E27FC236}">
                      <a16:creationId xmlns:a16="http://schemas.microsoft.com/office/drawing/2014/main" id="{7372D9A0-A747-BB4C-DC83-4EB0ADA8DBFA}"/>
                    </a:ext>
                  </a:extLst>
                </p:cNvPr>
                <p:cNvPicPr/>
                <p:nvPr/>
              </p:nvPicPr>
              <p:blipFill>
                <a:blip r:embed="rId57"/>
                <a:stretch>
                  <a:fillRect/>
                </a:stretch>
              </p:blipFill>
              <p:spPr>
                <a:xfrm>
                  <a:off x="3900611" y="2911102"/>
                  <a:ext cx="25560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0" name="Ink 49">
                  <a:extLst>
                    <a:ext uri="{FF2B5EF4-FFF2-40B4-BE49-F238E27FC236}">
                      <a16:creationId xmlns:a16="http://schemas.microsoft.com/office/drawing/2014/main" id="{7D649062-DFAF-FC0C-87F4-A351CD1646DC}"/>
                    </a:ext>
                  </a:extLst>
                </p14:cNvPr>
                <p14:cNvContentPartPr/>
                <p14:nvPr/>
              </p14:nvContentPartPr>
              <p14:xfrm>
                <a:off x="4116971" y="2832262"/>
                <a:ext cx="121320" cy="503280"/>
              </p14:xfrm>
            </p:contentPart>
          </mc:Choice>
          <mc:Fallback xmlns="">
            <p:pic>
              <p:nvPicPr>
                <p:cNvPr id="50" name="Ink 49">
                  <a:extLst>
                    <a:ext uri="{FF2B5EF4-FFF2-40B4-BE49-F238E27FC236}">
                      <a16:creationId xmlns:a16="http://schemas.microsoft.com/office/drawing/2014/main" id="{7D649062-DFAF-FC0C-87F4-A351CD1646DC}"/>
                    </a:ext>
                  </a:extLst>
                </p:cNvPr>
                <p:cNvPicPr/>
                <p:nvPr/>
              </p:nvPicPr>
              <p:blipFill>
                <a:blip r:embed="rId59"/>
                <a:stretch>
                  <a:fillRect/>
                </a:stretch>
              </p:blipFill>
              <p:spPr>
                <a:xfrm>
                  <a:off x="4108331" y="2823622"/>
                  <a:ext cx="138960" cy="5209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1" name="Ink 50">
                  <a:extLst>
                    <a:ext uri="{FF2B5EF4-FFF2-40B4-BE49-F238E27FC236}">
                      <a16:creationId xmlns:a16="http://schemas.microsoft.com/office/drawing/2014/main" id="{26128FC3-4FF3-27F0-1A46-8C4FC2512451}"/>
                    </a:ext>
                  </a:extLst>
                </p14:cNvPr>
                <p14:cNvContentPartPr/>
                <p14:nvPr/>
              </p14:nvContentPartPr>
              <p14:xfrm>
                <a:off x="4262771" y="2854942"/>
                <a:ext cx="53640" cy="449280"/>
              </p14:xfrm>
            </p:contentPart>
          </mc:Choice>
          <mc:Fallback xmlns="">
            <p:pic>
              <p:nvPicPr>
                <p:cNvPr id="51" name="Ink 50">
                  <a:extLst>
                    <a:ext uri="{FF2B5EF4-FFF2-40B4-BE49-F238E27FC236}">
                      <a16:creationId xmlns:a16="http://schemas.microsoft.com/office/drawing/2014/main" id="{26128FC3-4FF3-27F0-1A46-8C4FC2512451}"/>
                    </a:ext>
                  </a:extLst>
                </p:cNvPr>
                <p:cNvPicPr/>
                <p:nvPr/>
              </p:nvPicPr>
              <p:blipFill>
                <a:blip r:embed="rId61"/>
                <a:stretch>
                  <a:fillRect/>
                </a:stretch>
              </p:blipFill>
              <p:spPr>
                <a:xfrm>
                  <a:off x="4253771" y="2845942"/>
                  <a:ext cx="71280" cy="4669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2" name="Ink 51">
                  <a:extLst>
                    <a:ext uri="{FF2B5EF4-FFF2-40B4-BE49-F238E27FC236}">
                      <a16:creationId xmlns:a16="http://schemas.microsoft.com/office/drawing/2014/main" id="{5184BAE8-DEAB-A922-3CEC-BE1EFF7FA7A7}"/>
                    </a:ext>
                  </a:extLst>
                </p14:cNvPr>
                <p14:cNvContentPartPr/>
                <p14:nvPr/>
              </p14:nvContentPartPr>
              <p14:xfrm>
                <a:off x="4161251" y="2956462"/>
                <a:ext cx="179640" cy="194760"/>
              </p14:xfrm>
            </p:contentPart>
          </mc:Choice>
          <mc:Fallback xmlns="">
            <p:pic>
              <p:nvPicPr>
                <p:cNvPr id="52" name="Ink 51">
                  <a:extLst>
                    <a:ext uri="{FF2B5EF4-FFF2-40B4-BE49-F238E27FC236}">
                      <a16:creationId xmlns:a16="http://schemas.microsoft.com/office/drawing/2014/main" id="{5184BAE8-DEAB-A922-3CEC-BE1EFF7FA7A7}"/>
                    </a:ext>
                  </a:extLst>
                </p:cNvPr>
                <p:cNvPicPr/>
                <p:nvPr/>
              </p:nvPicPr>
              <p:blipFill>
                <a:blip r:embed="rId63"/>
                <a:stretch>
                  <a:fillRect/>
                </a:stretch>
              </p:blipFill>
              <p:spPr>
                <a:xfrm>
                  <a:off x="4152251" y="2947462"/>
                  <a:ext cx="19728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3" name="Ink 52">
                  <a:extLst>
                    <a:ext uri="{FF2B5EF4-FFF2-40B4-BE49-F238E27FC236}">
                      <a16:creationId xmlns:a16="http://schemas.microsoft.com/office/drawing/2014/main" id="{B4BD8874-1B86-B30D-F017-2F88868CCA5A}"/>
                    </a:ext>
                  </a:extLst>
                </p14:cNvPr>
                <p14:cNvContentPartPr/>
                <p14:nvPr/>
              </p14:nvContentPartPr>
              <p14:xfrm>
                <a:off x="4408571" y="3006502"/>
                <a:ext cx="121320" cy="147600"/>
              </p14:xfrm>
            </p:contentPart>
          </mc:Choice>
          <mc:Fallback xmlns="">
            <p:pic>
              <p:nvPicPr>
                <p:cNvPr id="53" name="Ink 52">
                  <a:extLst>
                    <a:ext uri="{FF2B5EF4-FFF2-40B4-BE49-F238E27FC236}">
                      <a16:creationId xmlns:a16="http://schemas.microsoft.com/office/drawing/2014/main" id="{B4BD8874-1B86-B30D-F017-2F88868CCA5A}"/>
                    </a:ext>
                  </a:extLst>
                </p:cNvPr>
                <p:cNvPicPr/>
                <p:nvPr/>
              </p:nvPicPr>
              <p:blipFill>
                <a:blip r:embed="rId65"/>
                <a:stretch>
                  <a:fillRect/>
                </a:stretch>
              </p:blipFill>
              <p:spPr>
                <a:xfrm>
                  <a:off x="4399571" y="2997862"/>
                  <a:ext cx="13896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4" name="Ink 53">
                  <a:extLst>
                    <a:ext uri="{FF2B5EF4-FFF2-40B4-BE49-F238E27FC236}">
                      <a16:creationId xmlns:a16="http://schemas.microsoft.com/office/drawing/2014/main" id="{6C437D13-39C1-5B8B-A73B-3B2285F6D812}"/>
                    </a:ext>
                  </a:extLst>
                </p14:cNvPr>
                <p14:cNvContentPartPr/>
                <p14:nvPr/>
              </p14:nvContentPartPr>
              <p14:xfrm>
                <a:off x="4317491" y="2849182"/>
                <a:ext cx="10440" cy="6120"/>
              </p14:xfrm>
            </p:contentPart>
          </mc:Choice>
          <mc:Fallback xmlns="">
            <p:pic>
              <p:nvPicPr>
                <p:cNvPr id="54" name="Ink 53">
                  <a:extLst>
                    <a:ext uri="{FF2B5EF4-FFF2-40B4-BE49-F238E27FC236}">
                      <a16:creationId xmlns:a16="http://schemas.microsoft.com/office/drawing/2014/main" id="{6C437D13-39C1-5B8B-A73B-3B2285F6D812}"/>
                    </a:ext>
                  </a:extLst>
                </p:cNvPr>
                <p:cNvPicPr/>
                <p:nvPr/>
              </p:nvPicPr>
              <p:blipFill>
                <a:blip r:embed="rId67"/>
                <a:stretch>
                  <a:fillRect/>
                </a:stretch>
              </p:blipFill>
              <p:spPr>
                <a:xfrm>
                  <a:off x="4308851" y="2840542"/>
                  <a:ext cx="2808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7" name="Ink 56">
                  <a:extLst>
                    <a:ext uri="{FF2B5EF4-FFF2-40B4-BE49-F238E27FC236}">
                      <a16:creationId xmlns:a16="http://schemas.microsoft.com/office/drawing/2014/main" id="{206094C7-E00A-A05A-56A4-628CDF9DD71B}"/>
                    </a:ext>
                  </a:extLst>
                </p14:cNvPr>
                <p14:cNvContentPartPr/>
                <p14:nvPr/>
              </p14:nvContentPartPr>
              <p14:xfrm>
                <a:off x="2674811" y="3261742"/>
                <a:ext cx="67680" cy="164160"/>
              </p14:xfrm>
            </p:contentPart>
          </mc:Choice>
          <mc:Fallback xmlns="">
            <p:pic>
              <p:nvPicPr>
                <p:cNvPr id="57" name="Ink 56">
                  <a:extLst>
                    <a:ext uri="{FF2B5EF4-FFF2-40B4-BE49-F238E27FC236}">
                      <a16:creationId xmlns:a16="http://schemas.microsoft.com/office/drawing/2014/main" id="{206094C7-E00A-A05A-56A4-628CDF9DD71B}"/>
                    </a:ext>
                  </a:extLst>
                </p:cNvPr>
                <p:cNvPicPr/>
                <p:nvPr/>
              </p:nvPicPr>
              <p:blipFill>
                <a:blip r:embed="rId69"/>
                <a:stretch>
                  <a:fillRect/>
                </a:stretch>
              </p:blipFill>
              <p:spPr>
                <a:xfrm>
                  <a:off x="2666171" y="3253102"/>
                  <a:ext cx="8532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8" name="Ink 57">
                  <a:extLst>
                    <a:ext uri="{FF2B5EF4-FFF2-40B4-BE49-F238E27FC236}">
                      <a16:creationId xmlns:a16="http://schemas.microsoft.com/office/drawing/2014/main" id="{6F6050D5-71C8-79D3-F143-E4155F345DC5}"/>
                    </a:ext>
                  </a:extLst>
                </p14:cNvPr>
                <p14:cNvContentPartPr/>
                <p14:nvPr/>
              </p14:nvContentPartPr>
              <p14:xfrm>
                <a:off x="2766251" y="3342022"/>
                <a:ext cx="187920" cy="146880"/>
              </p14:xfrm>
            </p:contentPart>
          </mc:Choice>
          <mc:Fallback xmlns="">
            <p:pic>
              <p:nvPicPr>
                <p:cNvPr id="58" name="Ink 57">
                  <a:extLst>
                    <a:ext uri="{FF2B5EF4-FFF2-40B4-BE49-F238E27FC236}">
                      <a16:creationId xmlns:a16="http://schemas.microsoft.com/office/drawing/2014/main" id="{6F6050D5-71C8-79D3-F143-E4155F345DC5}"/>
                    </a:ext>
                  </a:extLst>
                </p:cNvPr>
                <p:cNvPicPr/>
                <p:nvPr/>
              </p:nvPicPr>
              <p:blipFill>
                <a:blip r:embed="rId71"/>
                <a:stretch>
                  <a:fillRect/>
                </a:stretch>
              </p:blipFill>
              <p:spPr>
                <a:xfrm>
                  <a:off x="2757611" y="3333382"/>
                  <a:ext cx="20556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9" name="Ink 58">
                  <a:extLst>
                    <a:ext uri="{FF2B5EF4-FFF2-40B4-BE49-F238E27FC236}">
                      <a16:creationId xmlns:a16="http://schemas.microsoft.com/office/drawing/2014/main" id="{296F7077-5547-A171-E773-4B18FF51C305}"/>
                    </a:ext>
                  </a:extLst>
                </p14:cNvPr>
                <p14:cNvContentPartPr/>
                <p14:nvPr/>
              </p14:nvContentPartPr>
              <p14:xfrm>
                <a:off x="2944091" y="3353182"/>
                <a:ext cx="310320" cy="143640"/>
              </p14:xfrm>
            </p:contentPart>
          </mc:Choice>
          <mc:Fallback xmlns="">
            <p:pic>
              <p:nvPicPr>
                <p:cNvPr id="59" name="Ink 58">
                  <a:extLst>
                    <a:ext uri="{FF2B5EF4-FFF2-40B4-BE49-F238E27FC236}">
                      <a16:creationId xmlns:a16="http://schemas.microsoft.com/office/drawing/2014/main" id="{296F7077-5547-A171-E773-4B18FF51C305}"/>
                    </a:ext>
                  </a:extLst>
                </p:cNvPr>
                <p:cNvPicPr/>
                <p:nvPr/>
              </p:nvPicPr>
              <p:blipFill>
                <a:blip r:embed="rId73"/>
                <a:stretch>
                  <a:fillRect/>
                </a:stretch>
              </p:blipFill>
              <p:spPr>
                <a:xfrm>
                  <a:off x="2935091" y="3344542"/>
                  <a:ext cx="32796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0" name="Ink 59">
                  <a:extLst>
                    <a:ext uri="{FF2B5EF4-FFF2-40B4-BE49-F238E27FC236}">
                      <a16:creationId xmlns:a16="http://schemas.microsoft.com/office/drawing/2014/main" id="{B059C91F-C678-49FD-F8A9-79EDBEBDE193}"/>
                    </a:ext>
                  </a:extLst>
                </p14:cNvPr>
                <p14:cNvContentPartPr/>
                <p14:nvPr/>
              </p14:nvContentPartPr>
              <p14:xfrm>
                <a:off x="3256931" y="3330142"/>
                <a:ext cx="192240" cy="165600"/>
              </p14:xfrm>
            </p:contentPart>
          </mc:Choice>
          <mc:Fallback xmlns="">
            <p:pic>
              <p:nvPicPr>
                <p:cNvPr id="60" name="Ink 59">
                  <a:extLst>
                    <a:ext uri="{FF2B5EF4-FFF2-40B4-BE49-F238E27FC236}">
                      <a16:creationId xmlns:a16="http://schemas.microsoft.com/office/drawing/2014/main" id="{B059C91F-C678-49FD-F8A9-79EDBEBDE193}"/>
                    </a:ext>
                  </a:extLst>
                </p:cNvPr>
                <p:cNvPicPr/>
                <p:nvPr/>
              </p:nvPicPr>
              <p:blipFill>
                <a:blip r:embed="rId75"/>
                <a:stretch>
                  <a:fillRect/>
                </a:stretch>
              </p:blipFill>
              <p:spPr>
                <a:xfrm>
                  <a:off x="3247931" y="3321142"/>
                  <a:ext cx="2098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1" name="Ink 60">
                  <a:extLst>
                    <a:ext uri="{FF2B5EF4-FFF2-40B4-BE49-F238E27FC236}">
                      <a16:creationId xmlns:a16="http://schemas.microsoft.com/office/drawing/2014/main" id="{E4DFCF4B-EB51-3500-7015-8938457766A4}"/>
                    </a:ext>
                  </a:extLst>
                </p14:cNvPr>
                <p14:cNvContentPartPr/>
                <p14:nvPr/>
              </p14:nvContentPartPr>
              <p14:xfrm>
                <a:off x="3394811" y="3277222"/>
                <a:ext cx="41760" cy="207360"/>
              </p14:xfrm>
            </p:contentPart>
          </mc:Choice>
          <mc:Fallback xmlns="">
            <p:pic>
              <p:nvPicPr>
                <p:cNvPr id="61" name="Ink 60">
                  <a:extLst>
                    <a:ext uri="{FF2B5EF4-FFF2-40B4-BE49-F238E27FC236}">
                      <a16:creationId xmlns:a16="http://schemas.microsoft.com/office/drawing/2014/main" id="{E4DFCF4B-EB51-3500-7015-8938457766A4}"/>
                    </a:ext>
                  </a:extLst>
                </p:cNvPr>
                <p:cNvPicPr/>
                <p:nvPr/>
              </p:nvPicPr>
              <p:blipFill>
                <a:blip r:embed="rId77"/>
                <a:stretch>
                  <a:fillRect/>
                </a:stretch>
              </p:blipFill>
              <p:spPr>
                <a:xfrm>
                  <a:off x="3385811" y="3268582"/>
                  <a:ext cx="5940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2" name="Ink 61">
                  <a:extLst>
                    <a:ext uri="{FF2B5EF4-FFF2-40B4-BE49-F238E27FC236}">
                      <a16:creationId xmlns:a16="http://schemas.microsoft.com/office/drawing/2014/main" id="{60061904-C877-7604-BC1B-DE3EEAC36F7F}"/>
                    </a:ext>
                  </a:extLst>
                </p14:cNvPr>
                <p14:cNvContentPartPr/>
                <p14:nvPr/>
              </p14:nvContentPartPr>
              <p14:xfrm>
                <a:off x="3632771" y="3229342"/>
                <a:ext cx="55080" cy="399240"/>
              </p14:xfrm>
            </p:contentPart>
          </mc:Choice>
          <mc:Fallback xmlns="">
            <p:pic>
              <p:nvPicPr>
                <p:cNvPr id="62" name="Ink 61">
                  <a:extLst>
                    <a:ext uri="{FF2B5EF4-FFF2-40B4-BE49-F238E27FC236}">
                      <a16:creationId xmlns:a16="http://schemas.microsoft.com/office/drawing/2014/main" id="{60061904-C877-7604-BC1B-DE3EEAC36F7F}"/>
                    </a:ext>
                  </a:extLst>
                </p:cNvPr>
                <p:cNvPicPr/>
                <p:nvPr/>
              </p:nvPicPr>
              <p:blipFill>
                <a:blip r:embed="rId79"/>
                <a:stretch>
                  <a:fillRect/>
                </a:stretch>
              </p:blipFill>
              <p:spPr>
                <a:xfrm>
                  <a:off x="3624131" y="3220342"/>
                  <a:ext cx="7272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3" name="Ink 62">
                  <a:extLst>
                    <a:ext uri="{FF2B5EF4-FFF2-40B4-BE49-F238E27FC236}">
                      <a16:creationId xmlns:a16="http://schemas.microsoft.com/office/drawing/2014/main" id="{E45A95ED-6A05-5791-E5C7-1CCD7A5FD686}"/>
                    </a:ext>
                  </a:extLst>
                </p14:cNvPr>
                <p14:cNvContentPartPr/>
                <p14:nvPr/>
              </p14:nvContentPartPr>
              <p14:xfrm>
                <a:off x="3583091" y="3341302"/>
                <a:ext cx="305640" cy="138600"/>
              </p14:xfrm>
            </p:contentPart>
          </mc:Choice>
          <mc:Fallback xmlns="">
            <p:pic>
              <p:nvPicPr>
                <p:cNvPr id="63" name="Ink 62">
                  <a:extLst>
                    <a:ext uri="{FF2B5EF4-FFF2-40B4-BE49-F238E27FC236}">
                      <a16:creationId xmlns:a16="http://schemas.microsoft.com/office/drawing/2014/main" id="{E45A95ED-6A05-5791-E5C7-1CCD7A5FD686}"/>
                    </a:ext>
                  </a:extLst>
                </p:cNvPr>
                <p:cNvPicPr/>
                <p:nvPr/>
              </p:nvPicPr>
              <p:blipFill>
                <a:blip r:embed="rId81"/>
                <a:stretch>
                  <a:fillRect/>
                </a:stretch>
              </p:blipFill>
              <p:spPr>
                <a:xfrm>
                  <a:off x="3574091" y="3332302"/>
                  <a:ext cx="32328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841" name="Ink 3840">
                  <a:extLst>
                    <a:ext uri="{FF2B5EF4-FFF2-40B4-BE49-F238E27FC236}">
                      <a16:creationId xmlns:a16="http://schemas.microsoft.com/office/drawing/2014/main" id="{4809D38F-3AAA-73B3-26BA-B8D5CFC8F51D}"/>
                    </a:ext>
                  </a:extLst>
                </p14:cNvPr>
                <p14:cNvContentPartPr/>
                <p14:nvPr/>
              </p14:nvContentPartPr>
              <p14:xfrm>
                <a:off x="4038851" y="3256702"/>
                <a:ext cx="92880" cy="453600"/>
              </p14:xfrm>
            </p:contentPart>
          </mc:Choice>
          <mc:Fallback xmlns="">
            <p:pic>
              <p:nvPicPr>
                <p:cNvPr id="3841" name="Ink 3840">
                  <a:extLst>
                    <a:ext uri="{FF2B5EF4-FFF2-40B4-BE49-F238E27FC236}">
                      <a16:creationId xmlns:a16="http://schemas.microsoft.com/office/drawing/2014/main" id="{4809D38F-3AAA-73B3-26BA-B8D5CFC8F51D}"/>
                    </a:ext>
                  </a:extLst>
                </p:cNvPr>
                <p:cNvPicPr/>
                <p:nvPr/>
              </p:nvPicPr>
              <p:blipFill>
                <a:blip r:embed="rId83"/>
                <a:stretch>
                  <a:fillRect/>
                </a:stretch>
              </p:blipFill>
              <p:spPr>
                <a:xfrm>
                  <a:off x="4029851" y="3248062"/>
                  <a:ext cx="110520" cy="4712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3842" name="Ink 3841">
                  <a:extLst>
                    <a:ext uri="{FF2B5EF4-FFF2-40B4-BE49-F238E27FC236}">
                      <a16:creationId xmlns:a16="http://schemas.microsoft.com/office/drawing/2014/main" id="{BD2CB37B-F3EF-FCFF-8A02-2CD589D9070B}"/>
                    </a:ext>
                  </a:extLst>
                </p14:cNvPr>
                <p14:cNvContentPartPr/>
                <p14:nvPr/>
              </p14:nvContentPartPr>
              <p14:xfrm>
                <a:off x="3983411" y="3451822"/>
                <a:ext cx="136800" cy="28440"/>
              </p14:xfrm>
            </p:contentPart>
          </mc:Choice>
          <mc:Fallback xmlns="">
            <p:pic>
              <p:nvPicPr>
                <p:cNvPr id="3842" name="Ink 3841">
                  <a:extLst>
                    <a:ext uri="{FF2B5EF4-FFF2-40B4-BE49-F238E27FC236}">
                      <a16:creationId xmlns:a16="http://schemas.microsoft.com/office/drawing/2014/main" id="{BD2CB37B-F3EF-FCFF-8A02-2CD589D9070B}"/>
                    </a:ext>
                  </a:extLst>
                </p:cNvPr>
                <p:cNvPicPr/>
                <p:nvPr/>
              </p:nvPicPr>
              <p:blipFill>
                <a:blip r:embed="rId85"/>
                <a:stretch>
                  <a:fillRect/>
                </a:stretch>
              </p:blipFill>
              <p:spPr>
                <a:xfrm>
                  <a:off x="3974411" y="3443182"/>
                  <a:ext cx="15444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843" name="Ink 3842">
                  <a:extLst>
                    <a:ext uri="{FF2B5EF4-FFF2-40B4-BE49-F238E27FC236}">
                      <a16:creationId xmlns:a16="http://schemas.microsoft.com/office/drawing/2014/main" id="{13CA0339-C03B-3E50-8FF9-D133E3F971CD}"/>
                    </a:ext>
                  </a:extLst>
                </p14:cNvPr>
                <p14:cNvContentPartPr/>
                <p14:nvPr/>
              </p14:nvContentPartPr>
              <p14:xfrm>
                <a:off x="4098611" y="3250582"/>
                <a:ext cx="139680" cy="253800"/>
              </p14:xfrm>
            </p:contentPart>
          </mc:Choice>
          <mc:Fallback xmlns="">
            <p:pic>
              <p:nvPicPr>
                <p:cNvPr id="3843" name="Ink 3842">
                  <a:extLst>
                    <a:ext uri="{FF2B5EF4-FFF2-40B4-BE49-F238E27FC236}">
                      <a16:creationId xmlns:a16="http://schemas.microsoft.com/office/drawing/2014/main" id="{13CA0339-C03B-3E50-8FF9-D133E3F971CD}"/>
                    </a:ext>
                  </a:extLst>
                </p:cNvPr>
                <p:cNvPicPr/>
                <p:nvPr/>
              </p:nvPicPr>
              <p:blipFill>
                <a:blip r:embed="rId87"/>
                <a:stretch>
                  <a:fillRect/>
                </a:stretch>
              </p:blipFill>
              <p:spPr>
                <a:xfrm>
                  <a:off x="4089611" y="3241582"/>
                  <a:ext cx="15732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3844" name="Ink 3843">
                  <a:extLst>
                    <a:ext uri="{FF2B5EF4-FFF2-40B4-BE49-F238E27FC236}">
                      <a16:creationId xmlns:a16="http://schemas.microsoft.com/office/drawing/2014/main" id="{4462A771-9676-A6FC-FCC1-841CF7ECCEF0}"/>
                    </a:ext>
                  </a:extLst>
                </p14:cNvPr>
                <p14:cNvContentPartPr/>
                <p14:nvPr/>
              </p14:nvContentPartPr>
              <p14:xfrm>
                <a:off x="4156931" y="3391342"/>
                <a:ext cx="115560" cy="15840"/>
              </p14:xfrm>
            </p:contentPart>
          </mc:Choice>
          <mc:Fallback xmlns="">
            <p:pic>
              <p:nvPicPr>
                <p:cNvPr id="3844" name="Ink 3843">
                  <a:extLst>
                    <a:ext uri="{FF2B5EF4-FFF2-40B4-BE49-F238E27FC236}">
                      <a16:creationId xmlns:a16="http://schemas.microsoft.com/office/drawing/2014/main" id="{4462A771-9676-A6FC-FCC1-841CF7ECCEF0}"/>
                    </a:ext>
                  </a:extLst>
                </p:cNvPr>
                <p:cNvPicPr/>
                <p:nvPr/>
              </p:nvPicPr>
              <p:blipFill>
                <a:blip r:embed="rId89"/>
                <a:stretch>
                  <a:fillRect/>
                </a:stretch>
              </p:blipFill>
              <p:spPr>
                <a:xfrm>
                  <a:off x="4147931" y="3382702"/>
                  <a:ext cx="13320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3845" name="Ink 3844">
                  <a:extLst>
                    <a:ext uri="{FF2B5EF4-FFF2-40B4-BE49-F238E27FC236}">
                      <a16:creationId xmlns:a16="http://schemas.microsoft.com/office/drawing/2014/main" id="{D4B5492D-2BDC-18F9-9312-A2B78212EDAE}"/>
                    </a:ext>
                  </a:extLst>
                </p14:cNvPr>
                <p14:cNvContentPartPr/>
                <p14:nvPr/>
              </p14:nvContentPartPr>
              <p14:xfrm>
                <a:off x="4275011" y="3309622"/>
                <a:ext cx="172440" cy="154080"/>
              </p14:xfrm>
            </p:contentPart>
          </mc:Choice>
          <mc:Fallback xmlns="">
            <p:pic>
              <p:nvPicPr>
                <p:cNvPr id="3845" name="Ink 3844">
                  <a:extLst>
                    <a:ext uri="{FF2B5EF4-FFF2-40B4-BE49-F238E27FC236}">
                      <a16:creationId xmlns:a16="http://schemas.microsoft.com/office/drawing/2014/main" id="{D4B5492D-2BDC-18F9-9312-A2B78212EDAE}"/>
                    </a:ext>
                  </a:extLst>
                </p:cNvPr>
                <p:cNvPicPr/>
                <p:nvPr/>
              </p:nvPicPr>
              <p:blipFill>
                <a:blip r:embed="rId91"/>
                <a:stretch>
                  <a:fillRect/>
                </a:stretch>
              </p:blipFill>
              <p:spPr>
                <a:xfrm>
                  <a:off x="4266011" y="3300982"/>
                  <a:ext cx="19008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3846" name="Ink 3845">
                  <a:extLst>
                    <a:ext uri="{FF2B5EF4-FFF2-40B4-BE49-F238E27FC236}">
                      <a16:creationId xmlns:a16="http://schemas.microsoft.com/office/drawing/2014/main" id="{3DD9E0D6-0F54-90EF-C778-3D3949B621C1}"/>
                    </a:ext>
                  </a:extLst>
                </p14:cNvPr>
                <p14:cNvContentPartPr/>
                <p14:nvPr/>
              </p14:nvContentPartPr>
              <p14:xfrm>
                <a:off x="4381571" y="3371542"/>
                <a:ext cx="210960" cy="114120"/>
              </p14:xfrm>
            </p:contentPart>
          </mc:Choice>
          <mc:Fallback xmlns="">
            <p:pic>
              <p:nvPicPr>
                <p:cNvPr id="3846" name="Ink 3845">
                  <a:extLst>
                    <a:ext uri="{FF2B5EF4-FFF2-40B4-BE49-F238E27FC236}">
                      <a16:creationId xmlns:a16="http://schemas.microsoft.com/office/drawing/2014/main" id="{3DD9E0D6-0F54-90EF-C778-3D3949B621C1}"/>
                    </a:ext>
                  </a:extLst>
                </p:cNvPr>
                <p:cNvPicPr/>
                <p:nvPr/>
              </p:nvPicPr>
              <p:blipFill>
                <a:blip r:embed="rId93"/>
                <a:stretch>
                  <a:fillRect/>
                </a:stretch>
              </p:blipFill>
              <p:spPr>
                <a:xfrm>
                  <a:off x="4372571" y="3362902"/>
                  <a:ext cx="22860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3848" name="Ink 3847">
                  <a:extLst>
                    <a:ext uri="{FF2B5EF4-FFF2-40B4-BE49-F238E27FC236}">
                      <a16:creationId xmlns:a16="http://schemas.microsoft.com/office/drawing/2014/main" id="{90C05652-B40E-4B48-6A31-1E7D2BD8D079}"/>
                    </a:ext>
                  </a:extLst>
                </p14:cNvPr>
                <p14:cNvContentPartPr/>
                <p14:nvPr/>
              </p14:nvContentPartPr>
              <p14:xfrm>
                <a:off x="4735811" y="3336622"/>
                <a:ext cx="240120" cy="147960"/>
              </p14:xfrm>
            </p:contentPart>
          </mc:Choice>
          <mc:Fallback xmlns="">
            <p:pic>
              <p:nvPicPr>
                <p:cNvPr id="3848" name="Ink 3847">
                  <a:extLst>
                    <a:ext uri="{FF2B5EF4-FFF2-40B4-BE49-F238E27FC236}">
                      <a16:creationId xmlns:a16="http://schemas.microsoft.com/office/drawing/2014/main" id="{90C05652-B40E-4B48-6A31-1E7D2BD8D079}"/>
                    </a:ext>
                  </a:extLst>
                </p:cNvPr>
                <p:cNvPicPr/>
                <p:nvPr/>
              </p:nvPicPr>
              <p:blipFill>
                <a:blip r:embed="rId95"/>
                <a:stretch>
                  <a:fillRect/>
                </a:stretch>
              </p:blipFill>
              <p:spPr>
                <a:xfrm>
                  <a:off x="4727171" y="3327622"/>
                  <a:ext cx="25776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3849" name="Ink 3848">
                  <a:extLst>
                    <a:ext uri="{FF2B5EF4-FFF2-40B4-BE49-F238E27FC236}">
                      <a16:creationId xmlns:a16="http://schemas.microsoft.com/office/drawing/2014/main" id="{725D0FF2-FED1-59F0-8A93-C56928A5F788}"/>
                    </a:ext>
                  </a:extLst>
                </p14:cNvPr>
                <p14:cNvContentPartPr/>
                <p14:nvPr/>
              </p14:nvContentPartPr>
              <p14:xfrm>
                <a:off x="5064131" y="3330502"/>
                <a:ext cx="227880" cy="258120"/>
              </p14:xfrm>
            </p:contentPart>
          </mc:Choice>
          <mc:Fallback xmlns="">
            <p:pic>
              <p:nvPicPr>
                <p:cNvPr id="3849" name="Ink 3848">
                  <a:extLst>
                    <a:ext uri="{FF2B5EF4-FFF2-40B4-BE49-F238E27FC236}">
                      <a16:creationId xmlns:a16="http://schemas.microsoft.com/office/drawing/2014/main" id="{725D0FF2-FED1-59F0-8A93-C56928A5F788}"/>
                    </a:ext>
                  </a:extLst>
                </p:cNvPr>
                <p:cNvPicPr/>
                <p:nvPr/>
              </p:nvPicPr>
              <p:blipFill>
                <a:blip r:embed="rId97"/>
                <a:stretch>
                  <a:fillRect/>
                </a:stretch>
              </p:blipFill>
              <p:spPr>
                <a:xfrm>
                  <a:off x="5055131" y="3321862"/>
                  <a:ext cx="24552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3850" name="Ink 3849">
                  <a:extLst>
                    <a:ext uri="{FF2B5EF4-FFF2-40B4-BE49-F238E27FC236}">
                      <a16:creationId xmlns:a16="http://schemas.microsoft.com/office/drawing/2014/main" id="{10FB746B-72DB-9C60-91CD-E8406893879C}"/>
                    </a:ext>
                  </a:extLst>
                </p14:cNvPr>
                <p14:cNvContentPartPr/>
                <p14:nvPr/>
              </p14:nvContentPartPr>
              <p14:xfrm>
                <a:off x="5196251" y="3395662"/>
                <a:ext cx="202320" cy="261720"/>
              </p14:xfrm>
            </p:contentPart>
          </mc:Choice>
          <mc:Fallback xmlns="">
            <p:pic>
              <p:nvPicPr>
                <p:cNvPr id="3850" name="Ink 3849">
                  <a:extLst>
                    <a:ext uri="{FF2B5EF4-FFF2-40B4-BE49-F238E27FC236}">
                      <a16:creationId xmlns:a16="http://schemas.microsoft.com/office/drawing/2014/main" id="{10FB746B-72DB-9C60-91CD-E8406893879C}"/>
                    </a:ext>
                  </a:extLst>
                </p:cNvPr>
                <p:cNvPicPr/>
                <p:nvPr/>
              </p:nvPicPr>
              <p:blipFill>
                <a:blip r:embed="rId99"/>
                <a:stretch>
                  <a:fillRect/>
                </a:stretch>
              </p:blipFill>
              <p:spPr>
                <a:xfrm>
                  <a:off x="5187251" y="3386662"/>
                  <a:ext cx="21996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3851" name="Ink 3850">
                  <a:extLst>
                    <a:ext uri="{FF2B5EF4-FFF2-40B4-BE49-F238E27FC236}">
                      <a16:creationId xmlns:a16="http://schemas.microsoft.com/office/drawing/2014/main" id="{72F77AB9-12B9-5311-8E6D-90427BD21196}"/>
                    </a:ext>
                  </a:extLst>
                </p14:cNvPr>
                <p14:cNvContentPartPr/>
                <p14:nvPr/>
              </p14:nvContentPartPr>
              <p14:xfrm>
                <a:off x="5328371" y="3378382"/>
                <a:ext cx="138600" cy="133200"/>
              </p14:xfrm>
            </p:contentPart>
          </mc:Choice>
          <mc:Fallback xmlns="">
            <p:pic>
              <p:nvPicPr>
                <p:cNvPr id="3851" name="Ink 3850">
                  <a:extLst>
                    <a:ext uri="{FF2B5EF4-FFF2-40B4-BE49-F238E27FC236}">
                      <a16:creationId xmlns:a16="http://schemas.microsoft.com/office/drawing/2014/main" id="{72F77AB9-12B9-5311-8E6D-90427BD21196}"/>
                    </a:ext>
                  </a:extLst>
                </p:cNvPr>
                <p:cNvPicPr/>
                <p:nvPr/>
              </p:nvPicPr>
              <p:blipFill>
                <a:blip r:embed="rId101"/>
                <a:stretch>
                  <a:fillRect/>
                </a:stretch>
              </p:blipFill>
              <p:spPr>
                <a:xfrm>
                  <a:off x="5319731" y="3369382"/>
                  <a:ext cx="15624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3852" name="Ink 3851">
                  <a:extLst>
                    <a:ext uri="{FF2B5EF4-FFF2-40B4-BE49-F238E27FC236}">
                      <a16:creationId xmlns:a16="http://schemas.microsoft.com/office/drawing/2014/main" id="{30F8448A-CA1E-2D33-B37A-20FE21A771FA}"/>
                    </a:ext>
                  </a:extLst>
                </p14:cNvPr>
                <p14:cNvContentPartPr/>
                <p14:nvPr/>
              </p14:nvContentPartPr>
              <p14:xfrm>
                <a:off x="5429531" y="3321502"/>
                <a:ext cx="220680" cy="128520"/>
              </p14:xfrm>
            </p:contentPart>
          </mc:Choice>
          <mc:Fallback xmlns="">
            <p:pic>
              <p:nvPicPr>
                <p:cNvPr id="3852" name="Ink 3851">
                  <a:extLst>
                    <a:ext uri="{FF2B5EF4-FFF2-40B4-BE49-F238E27FC236}">
                      <a16:creationId xmlns:a16="http://schemas.microsoft.com/office/drawing/2014/main" id="{30F8448A-CA1E-2D33-B37A-20FE21A771FA}"/>
                    </a:ext>
                  </a:extLst>
                </p:cNvPr>
                <p:cNvPicPr/>
                <p:nvPr/>
              </p:nvPicPr>
              <p:blipFill>
                <a:blip r:embed="rId103"/>
                <a:stretch>
                  <a:fillRect/>
                </a:stretch>
              </p:blipFill>
              <p:spPr>
                <a:xfrm>
                  <a:off x="5420531" y="3312862"/>
                  <a:ext cx="23832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3853" name="Ink 3852">
                  <a:extLst>
                    <a:ext uri="{FF2B5EF4-FFF2-40B4-BE49-F238E27FC236}">
                      <a16:creationId xmlns:a16="http://schemas.microsoft.com/office/drawing/2014/main" id="{CFD6C8EB-0CB3-C02A-71F7-44435F7AF58C}"/>
                    </a:ext>
                  </a:extLst>
                </p14:cNvPr>
                <p14:cNvContentPartPr/>
                <p14:nvPr/>
              </p14:nvContentPartPr>
              <p14:xfrm>
                <a:off x="5662451" y="3237982"/>
                <a:ext cx="360" cy="360"/>
              </p14:xfrm>
            </p:contentPart>
          </mc:Choice>
          <mc:Fallback xmlns="">
            <p:pic>
              <p:nvPicPr>
                <p:cNvPr id="3853" name="Ink 3852">
                  <a:extLst>
                    <a:ext uri="{FF2B5EF4-FFF2-40B4-BE49-F238E27FC236}">
                      <a16:creationId xmlns:a16="http://schemas.microsoft.com/office/drawing/2014/main" id="{CFD6C8EB-0CB3-C02A-71F7-44435F7AF58C}"/>
                    </a:ext>
                  </a:extLst>
                </p:cNvPr>
                <p:cNvPicPr/>
                <p:nvPr/>
              </p:nvPicPr>
              <p:blipFill>
                <a:blip r:embed="rId44"/>
                <a:stretch>
                  <a:fillRect/>
                </a:stretch>
              </p:blipFill>
              <p:spPr>
                <a:xfrm>
                  <a:off x="5653811" y="322898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3854" name="Ink 3853">
                  <a:extLst>
                    <a:ext uri="{FF2B5EF4-FFF2-40B4-BE49-F238E27FC236}">
                      <a16:creationId xmlns:a16="http://schemas.microsoft.com/office/drawing/2014/main" id="{C0A21431-748E-D6B1-7923-49DDC46D16DE}"/>
                    </a:ext>
                  </a:extLst>
                </p14:cNvPr>
                <p14:cNvContentPartPr/>
                <p14:nvPr/>
              </p14:nvContentPartPr>
              <p14:xfrm>
                <a:off x="5662451" y="3330862"/>
                <a:ext cx="313200" cy="144000"/>
              </p14:xfrm>
            </p:contentPart>
          </mc:Choice>
          <mc:Fallback xmlns="">
            <p:pic>
              <p:nvPicPr>
                <p:cNvPr id="3854" name="Ink 3853">
                  <a:extLst>
                    <a:ext uri="{FF2B5EF4-FFF2-40B4-BE49-F238E27FC236}">
                      <a16:creationId xmlns:a16="http://schemas.microsoft.com/office/drawing/2014/main" id="{C0A21431-748E-D6B1-7923-49DDC46D16DE}"/>
                    </a:ext>
                  </a:extLst>
                </p:cNvPr>
                <p:cNvPicPr/>
                <p:nvPr/>
              </p:nvPicPr>
              <p:blipFill>
                <a:blip r:embed="rId106"/>
                <a:stretch>
                  <a:fillRect/>
                </a:stretch>
              </p:blipFill>
              <p:spPr>
                <a:xfrm>
                  <a:off x="5653811" y="3321862"/>
                  <a:ext cx="33084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3855" name="Ink 3854">
                  <a:extLst>
                    <a:ext uri="{FF2B5EF4-FFF2-40B4-BE49-F238E27FC236}">
                      <a16:creationId xmlns:a16="http://schemas.microsoft.com/office/drawing/2014/main" id="{AE97FFE1-27E8-C250-62C3-31B487C2DA47}"/>
                    </a:ext>
                  </a:extLst>
                </p14:cNvPr>
                <p14:cNvContentPartPr/>
                <p14:nvPr/>
              </p14:nvContentPartPr>
              <p14:xfrm>
                <a:off x="5961251" y="3208462"/>
                <a:ext cx="77040" cy="280440"/>
              </p14:xfrm>
            </p:contentPart>
          </mc:Choice>
          <mc:Fallback xmlns="">
            <p:pic>
              <p:nvPicPr>
                <p:cNvPr id="3855" name="Ink 3854">
                  <a:extLst>
                    <a:ext uri="{FF2B5EF4-FFF2-40B4-BE49-F238E27FC236}">
                      <a16:creationId xmlns:a16="http://schemas.microsoft.com/office/drawing/2014/main" id="{AE97FFE1-27E8-C250-62C3-31B487C2DA47}"/>
                    </a:ext>
                  </a:extLst>
                </p:cNvPr>
                <p:cNvPicPr/>
                <p:nvPr/>
              </p:nvPicPr>
              <p:blipFill>
                <a:blip r:embed="rId108"/>
                <a:stretch>
                  <a:fillRect/>
                </a:stretch>
              </p:blipFill>
              <p:spPr>
                <a:xfrm>
                  <a:off x="5952251" y="3199462"/>
                  <a:ext cx="9468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3856" name="Ink 3855">
                  <a:extLst>
                    <a:ext uri="{FF2B5EF4-FFF2-40B4-BE49-F238E27FC236}">
                      <a16:creationId xmlns:a16="http://schemas.microsoft.com/office/drawing/2014/main" id="{6C2D168F-3228-7DD4-070F-C6FEA7BA29FC}"/>
                    </a:ext>
                  </a:extLst>
                </p14:cNvPr>
                <p14:cNvContentPartPr/>
                <p14:nvPr/>
              </p14:nvContentPartPr>
              <p14:xfrm>
                <a:off x="6067091" y="3299902"/>
                <a:ext cx="100440" cy="110160"/>
              </p14:xfrm>
            </p:contentPart>
          </mc:Choice>
          <mc:Fallback xmlns="">
            <p:pic>
              <p:nvPicPr>
                <p:cNvPr id="3856" name="Ink 3855">
                  <a:extLst>
                    <a:ext uri="{FF2B5EF4-FFF2-40B4-BE49-F238E27FC236}">
                      <a16:creationId xmlns:a16="http://schemas.microsoft.com/office/drawing/2014/main" id="{6C2D168F-3228-7DD4-070F-C6FEA7BA29FC}"/>
                    </a:ext>
                  </a:extLst>
                </p:cNvPr>
                <p:cNvPicPr/>
                <p:nvPr/>
              </p:nvPicPr>
              <p:blipFill>
                <a:blip r:embed="rId110"/>
                <a:stretch>
                  <a:fillRect/>
                </a:stretch>
              </p:blipFill>
              <p:spPr>
                <a:xfrm>
                  <a:off x="6058451" y="3290902"/>
                  <a:ext cx="11808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3857" name="Ink 3856">
                  <a:extLst>
                    <a:ext uri="{FF2B5EF4-FFF2-40B4-BE49-F238E27FC236}">
                      <a16:creationId xmlns:a16="http://schemas.microsoft.com/office/drawing/2014/main" id="{8D136A41-E704-D7DA-A4CE-CAE08D0E2CA4}"/>
                    </a:ext>
                  </a:extLst>
                </p14:cNvPr>
                <p14:cNvContentPartPr/>
                <p14:nvPr/>
              </p14:nvContentPartPr>
              <p14:xfrm>
                <a:off x="6178691" y="3204142"/>
                <a:ext cx="15840" cy="312840"/>
              </p14:xfrm>
            </p:contentPart>
          </mc:Choice>
          <mc:Fallback xmlns="">
            <p:pic>
              <p:nvPicPr>
                <p:cNvPr id="3857" name="Ink 3856">
                  <a:extLst>
                    <a:ext uri="{FF2B5EF4-FFF2-40B4-BE49-F238E27FC236}">
                      <a16:creationId xmlns:a16="http://schemas.microsoft.com/office/drawing/2014/main" id="{8D136A41-E704-D7DA-A4CE-CAE08D0E2CA4}"/>
                    </a:ext>
                  </a:extLst>
                </p:cNvPr>
                <p:cNvPicPr/>
                <p:nvPr/>
              </p:nvPicPr>
              <p:blipFill>
                <a:blip r:embed="rId112"/>
                <a:stretch>
                  <a:fillRect/>
                </a:stretch>
              </p:blipFill>
              <p:spPr>
                <a:xfrm>
                  <a:off x="6170051" y="3195142"/>
                  <a:ext cx="33480"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3859" name="Ink 3858">
                  <a:extLst>
                    <a:ext uri="{FF2B5EF4-FFF2-40B4-BE49-F238E27FC236}">
                      <a16:creationId xmlns:a16="http://schemas.microsoft.com/office/drawing/2014/main" id="{12A1C143-1AC2-CEF9-E3F7-24D614D64D53}"/>
                    </a:ext>
                  </a:extLst>
                </p14:cNvPr>
                <p14:cNvContentPartPr/>
                <p14:nvPr/>
              </p14:nvContentPartPr>
              <p14:xfrm>
                <a:off x="6407651" y="3316822"/>
                <a:ext cx="14400" cy="351000"/>
              </p14:xfrm>
            </p:contentPart>
          </mc:Choice>
          <mc:Fallback xmlns="">
            <p:pic>
              <p:nvPicPr>
                <p:cNvPr id="3859" name="Ink 3858">
                  <a:extLst>
                    <a:ext uri="{FF2B5EF4-FFF2-40B4-BE49-F238E27FC236}">
                      <a16:creationId xmlns:a16="http://schemas.microsoft.com/office/drawing/2014/main" id="{12A1C143-1AC2-CEF9-E3F7-24D614D64D53}"/>
                    </a:ext>
                  </a:extLst>
                </p:cNvPr>
                <p:cNvPicPr/>
                <p:nvPr/>
              </p:nvPicPr>
              <p:blipFill>
                <a:blip r:embed="rId114"/>
                <a:stretch>
                  <a:fillRect/>
                </a:stretch>
              </p:blipFill>
              <p:spPr>
                <a:xfrm>
                  <a:off x="6398651" y="3307822"/>
                  <a:ext cx="32040" cy="3686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3860" name="Ink 3859">
                  <a:extLst>
                    <a:ext uri="{FF2B5EF4-FFF2-40B4-BE49-F238E27FC236}">
                      <a16:creationId xmlns:a16="http://schemas.microsoft.com/office/drawing/2014/main" id="{86BC448D-9CF2-EBEC-7C5E-CEAE01ADD2AA}"/>
                    </a:ext>
                  </a:extLst>
                </p14:cNvPr>
                <p14:cNvContentPartPr/>
                <p14:nvPr/>
              </p14:nvContentPartPr>
              <p14:xfrm>
                <a:off x="6349331" y="3330862"/>
                <a:ext cx="156600" cy="166680"/>
              </p14:xfrm>
            </p:contentPart>
          </mc:Choice>
          <mc:Fallback xmlns="">
            <p:pic>
              <p:nvPicPr>
                <p:cNvPr id="3860" name="Ink 3859">
                  <a:extLst>
                    <a:ext uri="{FF2B5EF4-FFF2-40B4-BE49-F238E27FC236}">
                      <a16:creationId xmlns:a16="http://schemas.microsoft.com/office/drawing/2014/main" id="{86BC448D-9CF2-EBEC-7C5E-CEAE01ADD2AA}"/>
                    </a:ext>
                  </a:extLst>
                </p:cNvPr>
                <p:cNvPicPr/>
                <p:nvPr/>
              </p:nvPicPr>
              <p:blipFill>
                <a:blip r:embed="rId116"/>
                <a:stretch>
                  <a:fillRect/>
                </a:stretch>
              </p:blipFill>
              <p:spPr>
                <a:xfrm>
                  <a:off x="6340331" y="3321862"/>
                  <a:ext cx="17424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3861" name="Ink 3860">
                  <a:extLst>
                    <a:ext uri="{FF2B5EF4-FFF2-40B4-BE49-F238E27FC236}">
                      <a16:creationId xmlns:a16="http://schemas.microsoft.com/office/drawing/2014/main" id="{C5B87D92-B5A0-156B-8187-AE3A52344E02}"/>
                    </a:ext>
                  </a:extLst>
                </p14:cNvPr>
                <p14:cNvContentPartPr/>
                <p14:nvPr/>
              </p14:nvContentPartPr>
              <p14:xfrm>
                <a:off x="6498731" y="3304222"/>
                <a:ext cx="235080" cy="148320"/>
              </p14:xfrm>
            </p:contentPart>
          </mc:Choice>
          <mc:Fallback xmlns="">
            <p:pic>
              <p:nvPicPr>
                <p:cNvPr id="3861" name="Ink 3860">
                  <a:extLst>
                    <a:ext uri="{FF2B5EF4-FFF2-40B4-BE49-F238E27FC236}">
                      <a16:creationId xmlns:a16="http://schemas.microsoft.com/office/drawing/2014/main" id="{C5B87D92-B5A0-156B-8187-AE3A52344E02}"/>
                    </a:ext>
                  </a:extLst>
                </p:cNvPr>
                <p:cNvPicPr/>
                <p:nvPr/>
              </p:nvPicPr>
              <p:blipFill>
                <a:blip r:embed="rId118"/>
                <a:stretch>
                  <a:fillRect/>
                </a:stretch>
              </p:blipFill>
              <p:spPr>
                <a:xfrm>
                  <a:off x="6489731" y="3295222"/>
                  <a:ext cx="25272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3862" name="Ink 3861">
                  <a:extLst>
                    <a:ext uri="{FF2B5EF4-FFF2-40B4-BE49-F238E27FC236}">
                      <a16:creationId xmlns:a16="http://schemas.microsoft.com/office/drawing/2014/main" id="{B0F35A25-5025-E293-DC8F-F6102D6D4C7B}"/>
                    </a:ext>
                  </a:extLst>
                </p14:cNvPr>
                <p14:cNvContentPartPr/>
                <p14:nvPr/>
              </p14:nvContentPartPr>
              <p14:xfrm>
                <a:off x="6773051" y="3360382"/>
                <a:ext cx="38880" cy="287640"/>
              </p14:xfrm>
            </p:contentPart>
          </mc:Choice>
          <mc:Fallback xmlns="">
            <p:pic>
              <p:nvPicPr>
                <p:cNvPr id="3862" name="Ink 3861">
                  <a:extLst>
                    <a:ext uri="{FF2B5EF4-FFF2-40B4-BE49-F238E27FC236}">
                      <a16:creationId xmlns:a16="http://schemas.microsoft.com/office/drawing/2014/main" id="{B0F35A25-5025-E293-DC8F-F6102D6D4C7B}"/>
                    </a:ext>
                  </a:extLst>
                </p:cNvPr>
                <p:cNvPicPr/>
                <p:nvPr/>
              </p:nvPicPr>
              <p:blipFill>
                <a:blip r:embed="rId120"/>
                <a:stretch>
                  <a:fillRect/>
                </a:stretch>
              </p:blipFill>
              <p:spPr>
                <a:xfrm>
                  <a:off x="6764051" y="3351382"/>
                  <a:ext cx="5652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3863" name="Ink 3862">
                  <a:extLst>
                    <a:ext uri="{FF2B5EF4-FFF2-40B4-BE49-F238E27FC236}">
                      <a16:creationId xmlns:a16="http://schemas.microsoft.com/office/drawing/2014/main" id="{5C21CAF9-5E81-DC4F-9992-3ED65FD3D805}"/>
                    </a:ext>
                  </a:extLst>
                </p14:cNvPr>
                <p14:cNvContentPartPr/>
                <p14:nvPr/>
              </p14:nvContentPartPr>
              <p14:xfrm>
                <a:off x="6743171" y="3313942"/>
                <a:ext cx="189360" cy="149760"/>
              </p14:xfrm>
            </p:contentPart>
          </mc:Choice>
          <mc:Fallback xmlns="">
            <p:pic>
              <p:nvPicPr>
                <p:cNvPr id="3863" name="Ink 3862">
                  <a:extLst>
                    <a:ext uri="{FF2B5EF4-FFF2-40B4-BE49-F238E27FC236}">
                      <a16:creationId xmlns:a16="http://schemas.microsoft.com/office/drawing/2014/main" id="{5C21CAF9-5E81-DC4F-9992-3ED65FD3D805}"/>
                    </a:ext>
                  </a:extLst>
                </p:cNvPr>
                <p:cNvPicPr/>
                <p:nvPr/>
              </p:nvPicPr>
              <p:blipFill>
                <a:blip r:embed="rId122"/>
                <a:stretch>
                  <a:fillRect/>
                </a:stretch>
              </p:blipFill>
              <p:spPr>
                <a:xfrm>
                  <a:off x="6734171" y="3304942"/>
                  <a:ext cx="20700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3864" name="Ink 3863">
                  <a:extLst>
                    <a:ext uri="{FF2B5EF4-FFF2-40B4-BE49-F238E27FC236}">
                      <a16:creationId xmlns:a16="http://schemas.microsoft.com/office/drawing/2014/main" id="{BD869329-6BBF-9082-D677-5EA8ED5D30EC}"/>
                    </a:ext>
                  </a:extLst>
                </p14:cNvPr>
                <p14:cNvContentPartPr/>
                <p14:nvPr/>
              </p14:nvContentPartPr>
              <p14:xfrm>
                <a:off x="6966011" y="3315382"/>
                <a:ext cx="67320" cy="182520"/>
              </p14:xfrm>
            </p:contentPart>
          </mc:Choice>
          <mc:Fallback xmlns="">
            <p:pic>
              <p:nvPicPr>
                <p:cNvPr id="3864" name="Ink 3863">
                  <a:extLst>
                    <a:ext uri="{FF2B5EF4-FFF2-40B4-BE49-F238E27FC236}">
                      <a16:creationId xmlns:a16="http://schemas.microsoft.com/office/drawing/2014/main" id="{BD869329-6BBF-9082-D677-5EA8ED5D30EC}"/>
                    </a:ext>
                  </a:extLst>
                </p:cNvPr>
                <p:cNvPicPr/>
                <p:nvPr/>
              </p:nvPicPr>
              <p:blipFill>
                <a:blip r:embed="rId124"/>
                <a:stretch>
                  <a:fillRect/>
                </a:stretch>
              </p:blipFill>
              <p:spPr>
                <a:xfrm>
                  <a:off x="6957371" y="3306382"/>
                  <a:ext cx="849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3865" name="Ink 3864">
                  <a:extLst>
                    <a:ext uri="{FF2B5EF4-FFF2-40B4-BE49-F238E27FC236}">
                      <a16:creationId xmlns:a16="http://schemas.microsoft.com/office/drawing/2014/main" id="{173DA235-43BC-CE0C-4833-B9C3EBD250EA}"/>
                    </a:ext>
                  </a:extLst>
                </p14:cNvPr>
                <p14:cNvContentPartPr/>
                <p14:nvPr/>
              </p14:nvContentPartPr>
              <p14:xfrm>
                <a:off x="7013171" y="3349942"/>
                <a:ext cx="193680" cy="135000"/>
              </p14:xfrm>
            </p:contentPart>
          </mc:Choice>
          <mc:Fallback xmlns="">
            <p:pic>
              <p:nvPicPr>
                <p:cNvPr id="3865" name="Ink 3864">
                  <a:extLst>
                    <a:ext uri="{FF2B5EF4-FFF2-40B4-BE49-F238E27FC236}">
                      <a16:creationId xmlns:a16="http://schemas.microsoft.com/office/drawing/2014/main" id="{173DA235-43BC-CE0C-4833-B9C3EBD250EA}"/>
                    </a:ext>
                  </a:extLst>
                </p:cNvPr>
                <p:cNvPicPr/>
                <p:nvPr/>
              </p:nvPicPr>
              <p:blipFill>
                <a:blip r:embed="rId126"/>
                <a:stretch>
                  <a:fillRect/>
                </a:stretch>
              </p:blipFill>
              <p:spPr>
                <a:xfrm>
                  <a:off x="7004531" y="3341302"/>
                  <a:ext cx="211320" cy="152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7">
            <p14:nvContentPartPr>
              <p14:cNvPr id="3" name="Ink 2">
                <a:extLst>
                  <a:ext uri="{FF2B5EF4-FFF2-40B4-BE49-F238E27FC236}">
                    <a16:creationId xmlns:a16="http://schemas.microsoft.com/office/drawing/2014/main" id="{3871F6C8-AD34-FD96-021D-881A78651D0F}"/>
                  </a:ext>
                </a:extLst>
              </p14:cNvPr>
              <p14:cNvContentPartPr/>
              <p14:nvPr/>
            </p14:nvContentPartPr>
            <p14:xfrm>
              <a:off x="4746960" y="183960"/>
              <a:ext cx="1501920" cy="483840"/>
            </p14:xfrm>
          </p:contentPart>
        </mc:Choice>
        <mc:Fallback xmlns="">
          <p:pic>
            <p:nvPicPr>
              <p:cNvPr id="3" name="Ink 2">
                <a:extLst>
                  <a:ext uri="{FF2B5EF4-FFF2-40B4-BE49-F238E27FC236}">
                    <a16:creationId xmlns:a16="http://schemas.microsoft.com/office/drawing/2014/main" id="{3871F6C8-AD34-FD96-021D-881A78651D0F}"/>
                  </a:ext>
                </a:extLst>
              </p:cNvPr>
              <p:cNvPicPr/>
              <p:nvPr/>
            </p:nvPicPr>
            <p:blipFill>
              <a:blip r:embed="rId128"/>
              <a:stretch>
                <a:fillRect/>
              </a:stretch>
            </p:blipFill>
            <p:spPr>
              <a:xfrm>
                <a:off x="4737600" y="174600"/>
                <a:ext cx="1520640" cy="502560"/>
              </a:xfrm>
              <a:prstGeom prst="rect">
                <a:avLst/>
              </a:prstGeom>
            </p:spPr>
          </p:pic>
        </mc:Fallback>
      </mc:AlternateContent>
    </p:spTree>
    <p:extLst>
      <p:ext uri="{BB962C8B-B14F-4D97-AF65-F5344CB8AC3E}">
        <p14:creationId xmlns:p14="http://schemas.microsoft.com/office/powerpoint/2010/main" val="3526232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Address Classes</a:t>
            </a:r>
            <a:endParaRPr dirty="0"/>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p:sp>
        <p:nvSpPr>
          <p:cNvPr id="5" name="Text Placeholder 2">
            <a:extLst>
              <a:ext uri="{FF2B5EF4-FFF2-40B4-BE49-F238E27FC236}">
                <a16:creationId xmlns:a16="http://schemas.microsoft.com/office/drawing/2014/main" id="{6B398020-A4F6-CAB9-E4D1-721565D1CFAF}"/>
              </a:ext>
            </a:extLst>
          </p:cNvPr>
          <p:cNvSpPr>
            <a:spLocks noGrp="1"/>
          </p:cNvSpPr>
          <p:nvPr>
            <p:ph type="body" idx="1"/>
          </p:nvPr>
        </p:nvSpPr>
        <p:spPr>
          <a:xfrm>
            <a:off x="718300" y="1379421"/>
            <a:ext cx="6761100" cy="2980500"/>
          </a:xfrm>
        </p:spPr>
        <p:txBody>
          <a:bodyPr/>
          <a:lstStyle/>
          <a:p>
            <a:r>
              <a:rPr lang="en-US" sz="2200" dirty="0"/>
              <a:t>Class A, B, and C were used to accommodate different sizes of networks and aids in classifying networks</a:t>
            </a:r>
          </a:p>
          <a:p>
            <a:r>
              <a:rPr lang="en-US" sz="2200" dirty="0"/>
              <a:t>Determined by the Internet Assigned Numbers Authority (IANA)</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F5230C17-F66F-4372-28C4-6645B94F6F2F}"/>
                  </a:ext>
                </a:extLst>
              </p14:cNvPr>
              <p14:cNvContentPartPr/>
              <p14:nvPr/>
            </p14:nvContentPartPr>
            <p14:xfrm>
              <a:off x="2104560" y="201960"/>
              <a:ext cx="4397760" cy="1393200"/>
            </p14:xfrm>
          </p:contentPart>
        </mc:Choice>
        <mc:Fallback xmlns="">
          <p:pic>
            <p:nvPicPr>
              <p:cNvPr id="2" name="Ink 1">
                <a:extLst>
                  <a:ext uri="{FF2B5EF4-FFF2-40B4-BE49-F238E27FC236}">
                    <a16:creationId xmlns:a16="http://schemas.microsoft.com/office/drawing/2014/main" id="{F5230C17-F66F-4372-28C4-6645B94F6F2F}"/>
                  </a:ext>
                </a:extLst>
              </p:cNvPr>
              <p:cNvPicPr/>
              <p:nvPr/>
            </p:nvPicPr>
            <p:blipFill>
              <a:blip r:embed="rId4"/>
              <a:stretch>
                <a:fillRect/>
              </a:stretch>
            </p:blipFill>
            <p:spPr>
              <a:xfrm>
                <a:off x="2095200" y="192600"/>
                <a:ext cx="4416480" cy="1411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1C3962B8-2B40-8D35-17A4-1816580CAD81}"/>
                  </a:ext>
                </a:extLst>
              </p14:cNvPr>
              <p14:cNvContentPartPr/>
              <p14:nvPr/>
            </p14:nvContentPartPr>
            <p14:xfrm>
              <a:off x="4367987" y="262160"/>
              <a:ext cx="30240" cy="249480"/>
            </p14:xfrm>
          </p:contentPart>
        </mc:Choice>
        <mc:Fallback xmlns="">
          <p:pic>
            <p:nvPicPr>
              <p:cNvPr id="3" name="Ink 2">
                <a:extLst>
                  <a:ext uri="{FF2B5EF4-FFF2-40B4-BE49-F238E27FC236}">
                    <a16:creationId xmlns:a16="http://schemas.microsoft.com/office/drawing/2014/main" id="{1C3962B8-2B40-8D35-17A4-1816580CAD81}"/>
                  </a:ext>
                </a:extLst>
              </p:cNvPr>
              <p:cNvPicPr/>
              <p:nvPr/>
            </p:nvPicPr>
            <p:blipFill>
              <a:blip r:embed="rId6"/>
              <a:stretch>
                <a:fillRect/>
              </a:stretch>
            </p:blipFill>
            <p:spPr>
              <a:xfrm>
                <a:off x="4358987" y="253520"/>
                <a:ext cx="4788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9383EDDE-A076-BFD4-5C82-86CAD19E28DF}"/>
                  </a:ext>
                </a:extLst>
              </p14:cNvPr>
              <p14:cNvContentPartPr/>
              <p14:nvPr/>
            </p14:nvContentPartPr>
            <p14:xfrm>
              <a:off x="4501907" y="279080"/>
              <a:ext cx="109800" cy="184320"/>
            </p14:xfrm>
          </p:contentPart>
        </mc:Choice>
        <mc:Fallback xmlns="">
          <p:pic>
            <p:nvPicPr>
              <p:cNvPr id="8" name="Ink 7">
                <a:extLst>
                  <a:ext uri="{FF2B5EF4-FFF2-40B4-BE49-F238E27FC236}">
                    <a16:creationId xmlns:a16="http://schemas.microsoft.com/office/drawing/2014/main" id="{9383EDDE-A076-BFD4-5C82-86CAD19E28DF}"/>
                  </a:ext>
                </a:extLst>
              </p:cNvPr>
              <p:cNvPicPr/>
              <p:nvPr/>
            </p:nvPicPr>
            <p:blipFill>
              <a:blip r:embed="rId8"/>
              <a:stretch>
                <a:fillRect/>
              </a:stretch>
            </p:blipFill>
            <p:spPr>
              <a:xfrm>
                <a:off x="4492907" y="270440"/>
                <a:ext cx="127440" cy="201960"/>
              </a:xfrm>
              <a:prstGeom prst="rect">
                <a:avLst/>
              </a:prstGeom>
            </p:spPr>
          </p:pic>
        </mc:Fallback>
      </mc:AlternateContent>
    </p:spTree>
    <p:extLst>
      <p:ext uri="{BB962C8B-B14F-4D97-AF65-F5344CB8AC3E}">
        <p14:creationId xmlns:p14="http://schemas.microsoft.com/office/powerpoint/2010/main" val="1358593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Address Classes  (Class A)</a:t>
            </a:r>
            <a:endParaRPr dirty="0"/>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p:pic>
        <p:nvPicPr>
          <p:cNvPr id="6" name="Picture 5">
            <a:extLst>
              <a:ext uri="{FF2B5EF4-FFF2-40B4-BE49-F238E27FC236}">
                <a16:creationId xmlns:a16="http://schemas.microsoft.com/office/drawing/2014/main" id="{5AF8D8BE-31EE-C401-4F78-9FBC17EEF76A}"/>
              </a:ext>
            </a:extLst>
          </p:cNvPr>
          <p:cNvPicPr>
            <a:picLocks noChangeAspect="1"/>
          </p:cNvPicPr>
          <p:nvPr/>
        </p:nvPicPr>
        <p:blipFill>
          <a:blip r:embed="rId3"/>
          <a:stretch>
            <a:fillRect/>
          </a:stretch>
        </p:blipFill>
        <p:spPr>
          <a:xfrm>
            <a:off x="1435099" y="1318828"/>
            <a:ext cx="6070599" cy="336939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F6C7CC6A-D254-DDC5-2B74-9AC7CFC519DF}"/>
                  </a:ext>
                </a:extLst>
              </p14:cNvPr>
              <p14:cNvContentPartPr/>
              <p14:nvPr/>
            </p14:nvContentPartPr>
            <p14:xfrm>
              <a:off x="361440" y="1512360"/>
              <a:ext cx="1096560" cy="919800"/>
            </p14:xfrm>
          </p:contentPart>
        </mc:Choice>
        <mc:Fallback xmlns="">
          <p:pic>
            <p:nvPicPr>
              <p:cNvPr id="2" name="Ink 1">
                <a:extLst>
                  <a:ext uri="{FF2B5EF4-FFF2-40B4-BE49-F238E27FC236}">
                    <a16:creationId xmlns:a16="http://schemas.microsoft.com/office/drawing/2014/main" id="{F6C7CC6A-D254-DDC5-2B74-9AC7CFC519DF}"/>
                  </a:ext>
                </a:extLst>
              </p:cNvPr>
              <p:cNvPicPr/>
              <p:nvPr/>
            </p:nvPicPr>
            <p:blipFill>
              <a:blip r:embed="rId5"/>
              <a:stretch>
                <a:fillRect/>
              </a:stretch>
            </p:blipFill>
            <p:spPr>
              <a:xfrm>
                <a:off x="352080" y="1503000"/>
                <a:ext cx="1115280" cy="938520"/>
              </a:xfrm>
              <a:prstGeom prst="rect">
                <a:avLst/>
              </a:prstGeom>
            </p:spPr>
          </p:pic>
        </mc:Fallback>
      </mc:AlternateContent>
    </p:spTree>
    <p:extLst>
      <p:ext uri="{BB962C8B-B14F-4D97-AF65-F5344CB8AC3E}">
        <p14:creationId xmlns:p14="http://schemas.microsoft.com/office/powerpoint/2010/main" val="3960016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Class A</a:t>
            </a:r>
            <a:endParaRPr dirty="0"/>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p:sp>
        <p:nvSpPr>
          <p:cNvPr id="5" name="Text Placeholder 2">
            <a:extLst>
              <a:ext uri="{FF2B5EF4-FFF2-40B4-BE49-F238E27FC236}">
                <a16:creationId xmlns:a16="http://schemas.microsoft.com/office/drawing/2014/main" id="{6B398020-A4F6-CAB9-E4D1-721565D1CFAF}"/>
              </a:ext>
            </a:extLst>
          </p:cNvPr>
          <p:cNvSpPr>
            <a:spLocks noGrp="1"/>
          </p:cNvSpPr>
          <p:nvPr>
            <p:ph type="body" idx="1"/>
          </p:nvPr>
        </p:nvSpPr>
        <p:spPr>
          <a:xfrm>
            <a:off x="718300" y="1379421"/>
            <a:ext cx="6761100" cy="2980500"/>
          </a:xfrm>
        </p:spPr>
        <p:txBody>
          <a:bodyPr/>
          <a:lstStyle/>
          <a:p>
            <a:r>
              <a:rPr lang="en-US" sz="2200" dirty="0"/>
              <a:t>Starts with a binary 0</a:t>
            </a:r>
          </a:p>
          <a:p>
            <a:r>
              <a:rPr lang="en-US" sz="2200" dirty="0"/>
              <a:t>The first bit is set to 0</a:t>
            </a:r>
          </a:p>
          <a:p>
            <a:r>
              <a:rPr lang="en-US" sz="2200" dirty="0"/>
              <a:t>Class A range is from 0.0.0.0 – 127.255.255.255</a:t>
            </a:r>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7DD3325F-48CE-696D-6E45-9A29A5D28E40}"/>
                  </a:ext>
                </a:extLst>
              </p14:cNvPr>
              <p14:cNvContentPartPr/>
              <p14:nvPr/>
            </p14:nvContentPartPr>
            <p14:xfrm>
              <a:off x="3614853" y="1816640"/>
              <a:ext cx="125280" cy="39600"/>
            </p14:xfrm>
          </p:contentPart>
        </mc:Choice>
        <mc:Fallback xmlns="">
          <p:pic>
            <p:nvPicPr>
              <p:cNvPr id="15" name="Ink 14">
                <a:extLst>
                  <a:ext uri="{FF2B5EF4-FFF2-40B4-BE49-F238E27FC236}">
                    <a16:creationId xmlns:a16="http://schemas.microsoft.com/office/drawing/2014/main" id="{7DD3325F-48CE-696D-6E45-9A29A5D28E40}"/>
                  </a:ext>
                </a:extLst>
              </p:cNvPr>
              <p:cNvPicPr/>
              <p:nvPr/>
            </p:nvPicPr>
            <p:blipFill>
              <a:blip r:embed="rId4"/>
              <a:stretch>
                <a:fillRect/>
              </a:stretch>
            </p:blipFill>
            <p:spPr>
              <a:xfrm>
                <a:off x="3606213" y="1807640"/>
                <a:ext cx="142920" cy="57240"/>
              </a:xfrm>
              <a:prstGeom prst="rect">
                <a:avLst/>
              </a:prstGeom>
            </p:spPr>
          </p:pic>
        </mc:Fallback>
      </mc:AlternateContent>
      <p:grpSp>
        <p:nvGrpSpPr>
          <p:cNvPr id="17" name="Group 16">
            <a:extLst>
              <a:ext uri="{FF2B5EF4-FFF2-40B4-BE49-F238E27FC236}">
                <a16:creationId xmlns:a16="http://schemas.microsoft.com/office/drawing/2014/main" id="{3C060F22-A785-110C-975F-C229CCF49F13}"/>
              </a:ext>
            </a:extLst>
          </p:cNvPr>
          <p:cNvGrpSpPr/>
          <p:nvPr/>
        </p:nvGrpSpPr>
        <p:grpSpPr>
          <a:xfrm>
            <a:off x="4434933" y="1585520"/>
            <a:ext cx="1506600" cy="270720"/>
            <a:chOff x="4434933" y="1585520"/>
            <a:chExt cx="1506600" cy="270720"/>
          </a:xfrm>
        </p:grpSpPr>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3BD4324B-3D48-50AC-A363-AE6DF25E4939}"/>
                    </a:ext>
                  </a:extLst>
                </p14:cNvPr>
                <p14:cNvContentPartPr/>
                <p14:nvPr/>
              </p14:nvContentPartPr>
              <p14:xfrm>
                <a:off x="4434933" y="1585520"/>
                <a:ext cx="212400" cy="176760"/>
              </p14:xfrm>
            </p:contentPart>
          </mc:Choice>
          <mc:Fallback xmlns="">
            <p:pic>
              <p:nvPicPr>
                <p:cNvPr id="2" name="Ink 1">
                  <a:extLst>
                    <a:ext uri="{FF2B5EF4-FFF2-40B4-BE49-F238E27FC236}">
                      <a16:creationId xmlns:a16="http://schemas.microsoft.com/office/drawing/2014/main" id="{3BD4324B-3D48-50AC-A363-AE6DF25E4939}"/>
                    </a:ext>
                  </a:extLst>
                </p:cNvPr>
                <p:cNvPicPr/>
                <p:nvPr/>
              </p:nvPicPr>
              <p:blipFill>
                <a:blip r:embed="rId6"/>
                <a:stretch>
                  <a:fillRect/>
                </a:stretch>
              </p:blipFill>
              <p:spPr>
                <a:xfrm>
                  <a:off x="4425933" y="1576880"/>
                  <a:ext cx="23004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398D0012-327F-50FD-4815-AC3290C1D0DB}"/>
                    </a:ext>
                  </a:extLst>
                </p14:cNvPr>
                <p14:cNvContentPartPr/>
                <p14:nvPr/>
              </p14:nvContentPartPr>
              <p14:xfrm>
                <a:off x="4448613" y="1594160"/>
                <a:ext cx="187920" cy="192960"/>
              </p14:xfrm>
            </p:contentPart>
          </mc:Choice>
          <mc:Fallback xmlns="">
            <p:pic>
              <p:nvPicPr>
                <p:cNvPr id="3" name="Ink 2">
                  <a:extLst>
                    <a:ext uri="{FF2B5EF4-FFF2-40B4-BE49-F238E27FC236}">
                      <a16:creationId xmlns:a16="http://schemas.microsoft.com/office/drawing/2014/main" id="{398D0012-327F-50FD-4815-AC3290C1D0DB}"/>
                    </a:ext>
                  </a:extLst>
                </p:cNvPr>
                <p:cNvPicPr/>
                <p:nvPr/>
              </p:nvPicPr>
              <p:blipFill>
                <a:blip r:embed="rId8"/>
                <a:stretch>
                  <a:fillRect/>
                </a:stretch>
              </p:blipFill>
              <p:spPr>
                <a:xfrm>
                  <a:off x="4439973" y="1585520"/>
                  <a:ext cx="20556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B44C4581-F90B-6BD2-CEDC-E16622CB30A8}"/>
                    </a:ext>
                  </a:extLst>
                </p14:cNvPr>
                <p14:cNvContentPartPr/>
                <p14:nvPr/>
              </p14:nvContentPartPr>
              <p14:xfrm>
                <a:off x="4719693" y="1754360"/>
                <a:ext cx="17640" cy="10800"/>
              </p14:xfrm>
            </p:contentPart>
          </mc:Choice>
          <mc:Fallback xmlns="">
            <p:pic>
              <p:nvPicPr>
                <p:cNvPr id="4" name="Ink 3">
                  <a:extLst>
                    <a:ext uri="{FF2B5EF4-FFF2-40B4-BE49-F238E27FC236}">
                      <a16:creationId xmlns:a16="http://schemas.microsoft.com/office/drawing/2014/main" id="{B44C4581-F90B-6BD2-CEDC-E16622CB30A8}"/>
                    </a:ext>
                  </a:extLst>
                </p:cNvPr>
                <p:cNvPicPr/>
                <p:nvPr/>
              </p:nvPicPr>
              <p:blipFill>
                <a:blip r:embed="rId10"/>
                <a:stretch>
                  <a:fillRect/>
                </a:stretch>
              </p:blipFill>
              <p:spPr>
                <a:xfrm>
                  <a:off x="4711053" y="1745360"/>
                  <a:ext cx="3528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5B3AD650-9D89-7891-2577-1DC7D5DB6F17}"/>
                    </a:ext>
                  </a:extLst>
                </p14:cNvPr>
                <p14:cNvContentPartPr/>
                <p14:nvPr/>
              </p14:nvContentPartPr>
              <p14:xfrm>
                <a:off x="4847133" y="1606760"/>
                <a:ext cx="213840" cy="168840"/>
              </p14:xfrm>
            </p:contentPart>
          </mc:Choice>
          <mc:Fallback xmlns="">
            <p:pic>
              <p:nvPicPr>
                <p:cNvPr id="6" name="Ink 5">
                  <a:extLst>
                    <a:ext uri="{FF2B5EF4-FFF2-40B4-BE49-F238E27FC236}">
                      <a16:creationId xmlns:a16="http://schemas.microsoft.com/office/drawing/2014/main" id="{5B3AD650-9D89-7891-2577-1DC7D5DB6F17}"/>
                    </a:ext>
                  </a:extLst>
                </p:cNvPr>
                <p:cNvPicPr/>
                <p:nvPr/>
              </p:nvPicPr>
              <p:blipFill>
                <a:blip r:embed="rId12"/>
                <a:stretch>
                  <a:fillRect/>
                </a:stretch>
              </p:blipFill>
              <p:spPr>
                <a:xfrm>
                  <a:off x="4838133" y="1597760"/>
                  <a:ext cx="23148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k 6">
                  <a:extLst>
                    <a:ext uri="{FF2B5EF4-FFF2-40B4-BE49-F238E27FC236}">
                      <a16:creationId xmlns:a16="http://schemas.microsoft.com/office/drawing/2014/main" id="{12D89535-969C-591A-4FF8-7A119261DA40}"/>
                    </a:ext>
                  </a:extLst>
                </p14:cNvPr>
                <p14:cNvContentPartPr/>
                <p14:nvPr/>
              </p14:nvContentPartPr>
              <p14:xfrm>
                <a:off x="4875213" y="1623680"/>
                <a:ext cx="152280" cy="157680"/>
              </p14:xfrm>
            </p:contentPart>
          </mc:Choice>
          <mc:Fallback xmlns="">
            <p:pic>
              <p:nvPicPr>
                <p:cNvPr id="7" name="Ink 6">
                  <a:extLst>
                    <a:ext uri="{FF2B5EF4-FFF2-40B4-BE49-F238E27FC236}">
                      <a16:creationId xmlns:a16="http://schemas.microsoft.com/office/drawing/2014/main" id="{12D89535-969C-591A-4FF8-7A119261DA40}"/>
                    </a:ext>
                  </a:extLst>
                </p:cNvPr>
                <p:cNvPicPr/>
                <p:nvPr/>
              </p:nvPicPr>
              <p:blipFill>
                <a:blip r:embed="rId14"/>
                <a:stretch>
                  <a:fillRect/>
                </a:stretch>
              </p:blipFill>
              <p:spPr>
                <a:xfrm>
                  <a:off x="4866573" y="1615040"/>
                  <a:ext cx="1699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 name="Ink 7">
                  <a:extLst>
                    <a:ext uri="{FF2B5EF4-FFF2-40B4-BE49-F238E27FC236}">
                      <a16:creationId xmlns:a16="http://schemas.microsoft.com/office/drawing/2014/main" id="{B7E9D4FC-701E-E5CC-B5B2-C3C1DFF32EB9}"/>
                    </a:ext>
                  </a:extLst>
                </p14:cNvPr>
                <p14:cNvContentPartPr/>
                <p14:nvPr/>
              </p14:nvContentPartPr>
              <p14:xfrm>
                <a:off x="5195973" y="1774880"/>
                <a:ext cx="3960" cy="9000"/>
              </p14:xfrm>
            </p:contentPart>
          </mc:Choice>
          <mc:Fallback xmlns="">
            <p:pic>
              <p:nvPicPr>
                <p:cNvPr id="8" name="Ink 7">
                  <a:extLst>
                    <a:ext uri="{FF2B5EF4-FFF2-40B4-BE49-F238E27FC236}">
                      <a16:creationId xmlns:a16="http://schemas.microsoft.com/office/drawing/2014/main" id="{B7E9D4FC-701E-E5CC-B5B2-C3C1DFF32EB9}"/>
                    </a:ext>
                  </a:extLst>
                </p:cNvPr>
                <p:cNvPicPr/>
                <p:nvPr/>
              </p:nvPicPr>
              <p:blipFill>
                <a:blip r:embed="rId16"/>
                <a:stretch>
                  <a:fillRect/>
                </a:stretch>
              </p:blipFill>
              <p:spPr>
                <a:xfrm>
                  <a:off x="5186973" y="1766240"/>
                  <a:ext cx="2160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 name="Ink 8">
                  <a:extLst>
                    <a:ext uri="{FF2B5EF4-FFF2-40B4-BE49-F238E27FC236}">
                      <a16:creationId xmlns:a16="http://schemas.microsoft.com/office/drawing/2014/main" id="{28427A5E-A117-5C4E-162A-ADD68D04FAA7}"/>
                    </a:ext>
                  </a:extLst>
                </p14:cNvPr>
                <p14:cNvContentPartPr/>
                <p14:nvPr/>
              </p14:nvContentPartPr>
              <p14:xfrm>
                <a:off x="5321253" y="1616480"/>
                <a:ext cx="156600" cy="142920"/>
              </p14:xfrm>
            </p:contentPart>
          </mc:Choice>
          <mc:Fallback xmlns="">
            <p:pic>
              <p:nvPicPr>
                <p:cNvPr id="9" name="Ink 8">
                  <a:extLst>
                    <a:ext uri="{FF2B5EF4-FFF2-40B4-BE49-F238E27FC236}">
                      <a16:creationId xmlns:a16="http://schemas.microsoft.com/office/drawing/2014/main" id="{28427A5E-A117-5C4E-162A-ADD68D04FAA7}"/>
                    </a:ext>
                  </a:extLst>
                </p:cNvPr>
                <p:cNvPicPr/>
                <p:nvPr/>
              </p:nvPicPr>
              <p:blipFill>
                <a:blip r:embed="rId18"/>
                <a:stretch>
                  <a:fillRect/>
                </a:stretch>
              </p:blipFill>
              <p:spPr>
                <a:xfrm>
                  <a:off x="5312253" y="1607840"/>
                  <a:ext cx="17424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0" name="Ink 9">
                  <a:extLst>
                    <a:ext uri="{FF2B5EF4-FFF2-40B4-BE49-F238E27FC236}">
                      <a16:creationId xmlns:a16="http://schemas.microsoft.com/office/drawing/2014/main" id="{C5F7C252-D99F-8900-C677-8FA851A87CC8}"/>
                    </a:ext>
                  </a:extLst>
                </p14:cNvPr>
                <p14:cNvContentPartPr/>
                <p14:nvPr/>
              </p14:nvContentPartPr>
              <p14:xfrm>
                <a:off x="5326293" y="1623680"/>
                <a:ext cx="165600" cy="145080"/>
              </p14:xfrm>
            </p:contentPart>
          </mc:Choice>
          <mc:Fallback xmlns="">
            <p:pic>
              <p:nvPicPr>
                <p:cNvPr id="10" name="Ink 9">
                  <a:extLst>
                    <a:ext uri="{FF2B5EF4-FFF2-40B4-BE49-F238E27FC236}">
                      <a16:creationId xmlns:a16="http://schemas.microsoft.com/office/drawing/2014/main" id="{C5F7C252-D99F-8900-C677-8FA851A87CC8}"/>
                    </a:ext>
                  </a:extLst>
                </p:cNvPr>
                <p:cNvPicPr/>
                <p:nvPr/>
              </p:nvPicPr>
              <p:blipFill>
                <a:blip r:embed="rId20"/>
                <a:stretch>
                  <a:fillRect/>
                </a:stretch>
              </p:blipFill>
              <p:spPr>
                <a:xfrm>
                  <a:off x="5317293" y="1614680"/>
                  <a:ext cx="18324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1" name="Ink 10">
                  <a:extLst>
                    <a:ext uri="{FF2B5EF4-FFF2-40B4-BE49-F238E27FC236}">
                      <a16:creationId xmlns:a16="http://schemas.microsoft.com/office/drawing/2014/main" id="{BA60C90C-75EC-6FB3-83FA-AFDFA3F8546D}"/>
                    </a:ext>
                  </a:extLst>
                </p14:cNvPr>
                <p14:cNvContentPartPr/>
                <p14:nvPr/>
              </p14:nvContentPartPr>
              <p14:xfrm>
                <a:off x="5618253" y="1783520"/>
                <a:ext cx="5400" cy="5400"/>
              </p14:xfrm>
            </p:contentPart>
          </mc:Choice>
          <mc:Fallback xmlns="">
            <p:pic>
              <p:nvPicPr>
                <p:cNvPr id="11" name="Ink 10">
                  <a:extLst>
                    <a:ext uri="{FF2B5EF4-FFF2-40B4-BE49-F238E27FC236}">
                      <a16:creationId xmlns:a16="http://schemas.microsoft.com/office/drawing/2014/main" id="{BA60C90C-75EC-6FB3-83FA-AFDFA3F8546D}"/>
                    </a:ext>
                  </a:extLst>
                </p:cNvPr>
                <p:cNvPicPr/>
                <p:nvPr/>
              </p:nvPicPr>
              <p:blipFill>
                <a:blip r:embed="rId22"/>
                <a:stretch>
                  <a:fillRect/>
                </a:stretch>
              </p:blipFill>
              <p:spPr>
                <a:xfrm>
                  <a:off x="5609253" y="1774880"/>
                  <a:ext cx="2304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2" name="Ink 11">
                  <a:extLst>
                    <a:ext uri="{FF2B5EF4-FFF2-40B4-BE49-F238E27FC236}">
                      <a16:creationId xmlns:a16="http://schemas.microsoft.com/office/drawing/2014/main" id="{3800DCE7-D5FA-DB85-2512-EC9511682359}"/>
                    </a:ext>
                  </a:extLst>
                </p14:cNvPr>
                <p14:cNvContentPartPr/>
                <p14:nvPr/>
              </p14:nvContentPartPr>
              <p14:xfrm>
                <a:off x="5732373" y="1637720"/>
                <a:ext cx="176760" cy="153720"/>
              </p14:xfrm>
            </p:contentPart>
          </mc:Choice>
          <mc:Fallback xmlns="">
            <p:pic>
              <p:nvPicPr>
                <p:cNvPr id="12" name="Ink 11">
                  <a:extLst>
                    <a:ext uri="{FF2B5EF4-FFF2-40B4-BE49-F238E27FC236}">
                      <a16:creationId xmlns:a16="http://schemas.microsoft.com/office/drawing/2014/main" id="{3800DCE7-D5FA-DB85-2512-EC9511682359}"/>
                    </a:ext>
                  </a:extLst>
                </p:cNvPr>
                <p:cNvPicPr/>
                <p:nvPr/>
              </p:nvPicPr>
              <p:blipFill>
                <a:blip r:embed="rId24"/>
                <a:stretch>
                  <a:fillRect/>
                </a:stretch>
              </p:blipFill>
              <p:spPr>
                <a:xfrm>
                  <a:off x="5723373" y="1629080"/>
                  <a:ext cx="19440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3" name="Ink 12">
                  <a:extLst>
                    <a:ext uri="{FF2B5EF4-FFF2-40B4-BE49-F238E27FC236}">
                      <a16:creationId xmlns:a16="http://schemas.microsoft.com/office/drawing/2014/main" id="{8F0C453B-7AAC-E1BF-2A22-C21618C007E9}"/>
                    </a:ext>
                  </a:extLst>
                </p14:cNvPr>
                <p14:cNvContentPartPr/>
                <p14:nvPr/>
              </p14:nvContentPartPr>
              <p14:xfrm>
                <a:off x="5744973" y="1651040"/>
                <a:ext cx="196560" cy="151920"/>
              </p14:xfrm>
            </p:contentPart>
          </mc:Choice>
          <mc:Fallback xmlns="">
            <p:pic>
              <p:nvPicPr>
                <p:cNvPr id="13" name="Ink 12">
                  <a:extLst>
                    <a:ext uri="{FF2B5EF4-FFF2-40B4-BE49-F238E27FC236}">
                      <a16:creationId xmlns:a16="http://schemas.microsoft.com/office/drawing/2014/main" id="{8F0C453B-7AAC-E1BF-2A22-C21618C007E9}"/>
                    </a:ext>
                  </a:extLst>
                </p:cNvPr>
                <p:cNvPicPr/>
                <p:nvPr/>
              </p:nvPicPr>
              <p:blipFill>
                <a:blip r:embed="rId26"/>
                <a:stretch>
                  <a:fillRect/>
                </a:stretch>
              </p:blipFill>
              <p:spPr>
                <a:xfrm>
                  <a:off x="5736333" y="1642400"/>
                  <a:ext cx="21420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6" name="Ink 15">
                  <a:extLst>
                    <a:ext uri="{FF2B5EF4-FFF2-40B4-BE49-F238E27FC236}">
                      <a16:creationId xmlns:a16="http://schemas.microsoft.com/office/drawing/2014/main" id="{8A69D97D-4B4F-2BC0-3FC3-212321BCE763}"/>
                    </a:ext>
                  </a:extLst>
                </p14:cNvPr>
                <p14:cNvContentPartPr/>
                <p14:nvPr/>
              </p14:nvContentPartPr>
              <p14:xfrm>
                <a:off x="4457253" y="1818080"/>
                <a:ext cx="165600" cy="38160"/>
              </p14:xfrm>
            </p:contentPart>
          </mc:Choice>
          <mc:Fallback xmlns="">
            <p:pic>
              <p:nvPicPr>
                <p:cNvPr id="16" name="Ink 15">
                  <a:extLst>
                    <a:ext uri="{FF2B5EF4-FFF2-40B4-BE49-F238E27FC236}">
                      <a16:creationId xmlns:a16="http://schemas.microsoft.com/office/drawing/2014/main" id="{8A69D97D-4B4F-2BC0-3FC3-212321BCE763}"/>
                    </a:ext>
                  </a:extLst>
                </p:cNvPr>
                <p:cNvPicPr/>
                <p:nvPr/>
              </p:nvPicPr>
              <p:blipFill>
                <a:blip r:embed="rId28"/>
                <a:stretch>
                  <a:fillRect/>
                </a:stretch>
              </p:blipFill>
              <p:spPr>
                <a:xfrm>
                  <a:off x="4448613" y="1809080"/>
                  <a:ext cx="183240" cy="55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9">
            <p14:nvContentPartPr>
              <p14:cNvPr id="47" name="Ink 46">
                <a:extLst>
                  <a:ext uri="{FF2B5EF4-FFF2-40B4-BE49-F238E27FC236}">
                    <a16:creationId xmlns:a16="http://schemas.microsoft.com/office/drawing/2014/main" id="{FFF9DF0D-44A9-FFBB-4D09-3C751D14F2A5}"/>
                  </a:ext>
                </a:extLst>
              </p14:cNvPr>
              <p14:cNvContentPartPr/>
              <p14:nvPr/>
            </p14:nvContentPartPr>
            <p14:xfrm>
              <a:off x="2926533" y="2960000"/>
              <a:ext cx="152640" cy="186840"/>
            </p14:xfrm>
          </p:contentPart>
        </mc:Choice>
        <mc:Fallback xmlns="">
          <p:pic>
            <p:nvPicPr>
              <p:cNvPr id="47" name="Ink 46">
                <a:extLst>
                  <a:ext uri="{FF2B5EF4-FFF2-40B4-BE49-F238E27FC236}">
                    <a16:creationId xmlns:a16="http://schemas.microsoft.com/office/drawing/2014/main" id="{FFF9DF0D-44A9-FFBB-4D09-3C751D14F2A5}"/>
                  </a:ext>
                </a:extLst>
              </p:cNvPr>
              <p:cNvPicPr/>
              <p:nvPr/>
            </p:nvPicPr>
            <p:blipFill>
              <a:blip r:embed="rId30"/>
              <a:stretch>
                <a:fillRect/>
              </a:stretch>
            </p:blipFill>
            <p:spPr>
              <a:xfrm>
                <a:off x="2917533" y="2951000"/>
                <a:ext cx="170280" cy="204480"/>
              </a:xfrm>
              <a:prstGeom prst="rect">
                <a:avLst/>
              </a:prstGeom>
            </p:spPr>
          </p:pic>
        </mc:Fallback>
      </mc:AlternateContent>
      <p:grpSp>
        <p:nvGrpSpPr>
          <p:cNvPr id="56" name="Group 55">
            <a:extLst>
              <a:ext uri="{FF2B5EF4-FFF2-40B4-BE49-F238E27FC236}">
                <a16:creationId xmlns:a16="http://schemas.microsoft.com/office/drawing/2014/main" id="{959CD7D1-B4E9-01A1-BFF2-17388C1EF5DE}"/>
              </a:ext>
            </a:extLst>
          </p:cNvPr>
          <p:cNvGrpSpPr/>
          <p:nvPr/>
        </p:nvGrpSpPr>
        <p:grpSpPr>
          <a:xfrm>
            <a:off x="1292853" y="2898440"/>
            <a:ext cx="1407960" cy="259560"/>
            <a:chOff x="1292853" y="2898440"/>
            <a:chExt cx="1407960" cy="259560"/>
          </a:xfrm>
        </p:grpSpPr>
        <mc:AlternateContent xmlns:mc="http://schemas.openxmlformats.org/markup-compatibility/2006" xmlns:p14="http://schemas.microsoft.com/office/powerpoint/2010/main">
          <mc:Choice Requires="p14">
            <p:contentPart p14:bwMode="auto" r:id="rId31">
              <p14:nvContentPartPr>
                <p14:cNvPr id="35" name="Ink 34">
                  <a:extLst>
                    <a:ext uri="{FF2B5EF4-FFF2-40B4-BE49-F238E27FC236}">
                      <a16:creationId xmlns:a16="http://schemas.microsoft.com/office/drawing/2014/main" id="{7FBCD0B4-DF4E-8532-0185-6639054B2EA4}"/>
                    </a:ext>
                  </a:extLst>
                </p14:cNvPr>
                <p14:cNvContentPartPr/>
                <p14:nvPr/>
              </p14:nvContentPartPr>
              <p14:xfrm>
                <a:off x="1292853" y="2898440"/>
                <a:ext cx="151920" cy="227160"/>
              </p14:xfrm>
            </p:contentPart>
          </mc:Choice>
          <mc:Fallback xmlns="">
            <p:pic>
              <p:nvPicPr>
                <p:cNvPr id="35" name="Ink 34">
                  <a:extLst>
                    <a:ext uri="{FF2B5EF4-FFF2-40B4-BE49-F238E27FC236}">
                      <a16:creationId xmlns:a16="http://schemas.microsoft.com/office/drawing/2014/main" id="{7FBCD0B4-DF4E-8532-0185-6639054B2EA4}"/>
                    </a:ext>
                  </a:extLst>
                </p:cNvPr>
                <p:cNvPicPr/>
                <p:nvPr/>
              </p:nvPicPr>
              <p:blipFill>
                <a:blip r:embed="rId32"/>
                <a:stretch>
                  <a:fillRect/>
                </a:stretch>
              </p:blipFill>
              <p:spPr>
                <a:xfrm>
                  <a:off x="1284213" y="2889800"/>
                  <a:ext cx="16956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6" name="Ink 35">
                  <a:extLst>
                    <a:ext uri="{FF2B5EF4-FFF2-40B4-BE49-F238E27FC236}">
                      <a16:creationId xmlns:a16="http://schemas.microsoft.com/office/drawing/2014/main" id="{5EE87643-2BAA-42B1-E2FC-764D989FAFC7}"/>
                    </a:ext>
                  </a:extLst>
                </p14:cNvPr>
                <p14:cNvContentPartPr/>
                <p14:nvPr/>
              </p14:nvContentPartPr>
              <p14:xfrm>
                <a:off x="1421373" y="2933000"/>
                <a:ext cx="168840" cy="188280"/>
              </p14:xfrm>
            </p:contentPart>
          </mc:Choice>
          <mc:Fallback xmlns="">
            <p:pic>
              <p:nvPicPr>
                <p:cNvPr id="36" name="Ink 35">
                  <a:extLst>
                    <a:ext uri="{FF2B5EF4-FFF2-40B4-BE49-F238E27FC236}">
                      <a16:creationId xmlns:a16="http://schemas.microsoft.com/office/drawing/2014/main" id="{5EE87643-2BAA-42B1-E2FC-764D989FAFC7}"/>
                    </a:ext>
                  </a:extLst>
                </p:cNvPr>
                <p:cNvPicPr/>
                <p:nvPr/>
              </p:nvPicPr>
              <p:blipFill>
                <a:blip r:embed="rId34"/>
                <a:stretch>
                  <a:fillRect/>
                </a:stretch>
              </p:blipFill>
              <p:spPr>
                <a:xfrm>
                  <a:off x="1412733" y="2924360"/>
                  <a:ext cx="18648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7" name="Ink 36">
                  <a:extLst>
                    <a:ext uri="{FF2B5EF4-FFF2-40B4-BE49-F238E27FC236}">
                      <a16:creationId xmlns:a16="http://schemas.microsoft.com/office/drawing/2014/main" id="{1099A0DC-BCFC-9F80-4EF9-A20E18E60DB5}"/>
                    </a:ext>
                  </a:extLst>
                </p14:cNvPr>
                <p14:cNvContentPartPr/>
                <p14:nvPr/>
              </p14:nvContentPartPr>
              <p14:xfrm>
                <a:off x="1572573" y="2947400"/>
                <a:ext cx="172440" cy="198000"/>
              </p14:xfrm>
            </p:contentPart>
          </mc:Choice>
          <mc:Fallback xmlns="">
            <p:pic>
              <p:nvPicPr>
                <p:cNvPr id="37" name="Ink 36">
                  <a:extLst>
                    <a:ext uri="{FF2B5EF4-FFF2-40B4-BE49-F238E27FC236}">
                      <a16:creationId xmlns:a16="http://schemas.microsoft.com/office/drawing/2014/main" id="{1099A0DC-BCFC-9F80-4EF9-A20E18E60DB5}"/>
                    </a:ext>
                  </a:extLst>
                </p:cNvPr>
                <p:cNvPicPr/>
                <p:nvPr/>
              </p:nvPicPr>
              <p:blipFill>
                <a:blip r:embed="rId36"/>
                <a:stretch>
                  <a:fillRect/>
                </a:stretch>
              </p:blipFill>
              <p:spPr>
                <a:xfrm>
                  <a:off x="1563933" y="2938400"/>
                  <a:ext cx="19008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8" name="Ink 37">
                  <a:extLst>
                    <a:ext uri="{FF2B5EF4-FFF2-40B4-BE49-F238E27FC236}">
                      <a16:creationId xmlns:a16="http://schemas.microsoft.com/office/drawing/2014/main" id="{0F93EF09-42A6-D316-A652-DDD7B60AA2A3}"/>
                    </a:ext>
                  </a:extLst>
                </p14:cNvPr>
                <p14:cNvContentPartPr/>
                <p14:nvPr/>
              </p14:nvContentPartPr>
              <p14:xfrm>
                <a:off x="1694253" y="2977640"/>
                <a:ext cx="184680" cy="149400"/>
              </p14:xfrm>
            </p:contentPart>
          </mc:Choice>
          <mc:Fallback xmlns="">
            <p:pic>
              <p:nvPicPr>
                <p:cNvPr id="38" name="Ink 37">
                  <a:extLst>
                    <a:ext uri="{FF2B5EF4-FFF2-40B4-BE49-F238E27FC236}">
                      <a16:creationId xmlns:a16="http://schemas.microsoft.com/office/drawing/2014/main" id="{0F93EF09-42A6-D316-A652-DDD7B60AA2A3}"/>
                    </a:ext>
                  </a:extLst>
                </p:cNvPr>
                <p:cNvPicPr/>
                <p:nvPr/>
              </p:nvPicPr>
              <p:blipFill>
                <a:blip r:embed="rId38"/>
                <a:stretch>
                  <a:fillRect/>
                </a:stretch>
              </p:blipFill>
              <p:spPr>
                <a:xfrm>
                  <a:off x="1685613" y="2969000"/>
                  <a:ext cx="20232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9" name="Ink 38">
                  <a:extLst>
                    <a:ext uri="{FF2B5EF4-FFF2-40B4-BE49-F238E27FC236}">
                      <a16:creationId xmlns:a16="http://schemas.microsoft.com/office/drawing/2014/main" id="{E12379AA-A32E-0A79-C51C-4B1D02DC2D01}"/>
                    </a:ext>
                  </a:extLst>
                </p14:cNvPr>
                <p14:cNvContentPartPr/>
                <p14:nvPr/>
              </p14:nvContentPartPr>
              <p14:xfrm>
                <a:off x="1862733" y="2913920"/>
                <a:ext cx="171720" cy="200880"/>
              </p14:xfrm>
            </p:contentPart>
          </mc:Choice>
          <mc:Fallback xmlns="">
            <p:pic>
              <p:nvPicPr>
                <p:cNvPr id="39" name="Ink 38">
                  <a:extLst>
                    <a:ext uri="{FF2B5EF4-FFF2-40B4-BE49-F238E27FC236}">
                      <a16:creationId xmlns:a16="http://schemas.microsoft.com/office/drawing/2014/main" id="{E12379AA-A32E-0A79-C51C-4B1D02DC2D01}"/>
                    </a:ext>
                  </a:extLst>
                </p:cNvPr>
                <p:cNvPicPr/>
                <p:nvPr/>
              </p:nvPicPr>
              <p:blipFill>
                <a:blip r:embed="rId40"/>
                <a:stretch>
                  <a:fillRect/>
                </a:stretch>
              </p:blipFill>
              <p:spPr>
                <a:xfrm>
                  <a:off x="1854093" y="2905280"/>
                  <a:ext cx="18936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1" name="Ink 40">
                  <a:extLst>
                    <a:ext uri="{FF2B5EF4-FFF2-40B4-BE49-F238E27FC236}">
                      <a16:creationId xmlns:a16="http://schemas.microsoft.com/office/drawing/2014/main" id="{3356D736-06D4-5F36-BA7A-F96D556F4556}"/>
                    </a:ext>
                  </a:extLst>
                </p14:cNvPr>
                <p14:cNvContentPartPr/>
                <p14:nvPr/>
              </p14:nvContentPartPr>
              <p14:xfrm>
                <a:off x="2026173" y="2955320"/>
                <a:ext cx="191160" cy="178920"/>
              </p14:xfrm>
            </p:contentPart>
          </mc:Choice>
          <mc:Fallback xmlns="">
            <p:pic>
              <p:nvPicPr>
                <p:cNvPr id="41" name="Ink 40">
                  <a:extLst>
                    <a:ext uri="{FF2B5EF4-FFF2-40B4-BE49-F238E27FC236}">
                      <a16:creationId xmlns:a16="http://schemas.microsoft.com/office/drawing/2014/main" id="{3356D736-06D4-5F36-BA7A-F96D556F4556}"/>
                    </a:ext>
                  </a:extLst>
                </p:cNvPr>
                <p:cNvPicPr/>
                <p:nvPr/>
              </p:nvPicPr>
              <p:blipFill>
                <a:blip r:embed="rId42"/>
                <a:stretch>
                  <a:fillRect/>
                </a:stretch>
              </p:blipFill>
              <p:spPr>
                <a:xfrm>
                  <a:off x="2017533" y="2946680"/>
                  <a:ext cx="2088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2" name="Ink 41">
                  <a:extLst>
                    <a:ext uri="{FF2B5EF4-FFF2-40B4-BE49-F238E27FC236}">
                      <a16:creationId xmlns:a16="http://schemas.microsoft.com/office/drawing/2014/main" id="{9010F604-4B39-B49A-BBF3-DABD114139D8}"/>
                    </a:ext>
                  </a:extLst>
                </p14:cNvPr>
                <p14:cNvContentPartPr/>
                <p14:nvPr/>
              </p14:nvContentPartPr>
              <p14:xfrm>
                <a:off x="2198253" y="2933000"/>
                <a:ext cx="144720" cy="192240"/>
              </p14:xfrm>
            </p:contentPart>
          </mc:Choice>
          <mc:Fallback xmlns="">
            <p:pic>
              <p:nvPicPr>
                <p:cNvPr id="42" name="Ink 41">
                  <a:extLst>
                    <a:ext uri="{FF2B5EF4-FFF2-40B4-BE49-F238E27FC236}">
                      <a16:creationId xmlns:a16="http://schemas.microsoft.com/office/drawing/2014/main" id="{9010F604-4B39-B49A-BBF3-DABD114139D8}"/>
                    </a:ext>
                  </a:extLst>
                </p:cNvPr>
                <p:cNvPicPr/>
                <p:nvPr/>
              </p:nvPicPr>
              <p:blipFill>
                <a:blip r:embed="rId44"/>
                <a:stretch>
                  <a:fillRect/>
                </a:stretch>
              </p:blipFill>
              <p:spPr>
                <a:xfrm>
                  <a:off x="2189613" y="2924360"/>
                  <a:ext cx="1623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4" name="Ink 43">
                  <a:extLst>
                    <a:ext uri="{FF2B5EF4-FFF2-40B4-BE49-F238E27FC236}">
                      <a16:creationId xmlns:a16="http://schemas.microsoft.com/office/drawing/2014/main" id="{D95A51ED-05A9-23F0-3E02-8ACC9177FC1F}"/>
                    </a:ext>
                  </a:extLst>
                </p14:cNvPr>
                <p14:cNvContentPartPr/>
                <p14:nvPr/>
              </p14:nvContentPartPr>
              <p14:xfrm>
                <a:off x="2688213" y="3022640"/>
                <a:ext cx="360" cy="360"/>
              </p14:xfrm>
            </p:contentPart>
          </mc:Choice>
          <mc:Fallback xmlns="">
            <p:pic>
              <p:nvPicPr>
                <p:cNvPr id="44" name="Ink 43">
                  <a:extLst>
                    <a:ext uri="{FF2B5EF4-FFF2-40B4-BE49-F238E27FC236}">
                      <a16:creationId xmlns:a16="http://schemas.microsoft.com/office/drawing/2014/main" id="{D95A51ED-05A9-23F0-3E02-8ACC9177FC1F}"/>
                    </a:ext>
                  </a:extLst>
                </p:cNvPr>
                <p:cNvPicPr/>
                <p:nvPr/>
              </p:nvPicPr>
              <p:blipFill>
                <a:blip r:embed="rId46"/>
                <a:stretch>
                  <a:fillRect/>
                </a:stretch>
              </p:blipFill>
              <p:spPr>
                <a:xfrm>
                  <a:off x="2679573" y="30136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5" name="Ink 44">
                  <a:extLst>
                    <a:ext uri="{FF2B5EF4-FFF2-40B4-BE49-F238E27FC236}">
                      <a16:creationId xmlns:a16="http://schemas.microsoft.com/office/drawing/2014/main" id="{B04B476C-02CC-72E1-16C9-6B1F92F5D071}"/>
                    </a:ext>
                  </a:extLst>
                </p14:cNvPr>
                <p14:cNvContentPartPr/>
                <p14:nvPr/>
              </p14:nvContentPartPr>
              <p14:xfrm>
                <a:off x="2498853" y="2996720"/>
                <a:ext cx="189720" cy="26280"/>
              </p14:xfrm>
            </p:contentPart>
          </mc:Choice>
          <mc:Fallback xmlns="">
            <p:pic>
              <p:nvPicPr>
                <p:cNvPr id="45" name="Ink 44">
                  <a:extLst>
                    <a:ext uri="{FF2B5EF4-FFF2-40B4-BE49-F238E27FC236}">
                      <a16:creationId xmlns:a16="http://schemas.microsoft.com/office/drawing/2014/main" id="{B04B476C-02CC-72E1-16C9-6B1F92F5D071}"/>
                    </a:ext>
                  </a:extLst>
                </p:cNvPr>
                <p:cNvPicPr/>
                <p:nvPr/>
              </p:nvPicPr>
              <p:blipFill>
                <a:blip r:embed="rId48"/>
                <a:stretch>
                  <a:fillRect/>
                </a:stretch>
              </p:blipFill>
              <p:spPr>
                <a:xfrm>
                  <a:off x="2490213" y="2987720"/>
                  <a:ext cx="20736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6" name="Ink 45">
                  <a:extLst>
                    <a:ext uri="{FF2B5EF4-FFF2-40B4-BE49-F238E27FC236}">
                      <a16:creationId xmlns:a16="http://schemas.microsoft.com/office/drawing/2014/main" id="{C206CCF6-7E2A-F799-9F5D-79908479229B}"/>
                    </a:ext>
                  </a:extLst>
                </p14:cNvPr>
                <p14:cNvContentPartPr/>
                <p14:nvPr/>
              </p14:nvContentPartPr>
              <p14:xfrm>
                <a:off x="2547453" y="3089600"/>
                <a:ext cx="153360" cy="10800"/>
              </p14:xfrm>
            </p:contentPart>
          </mc:Choice>
          <mc:Fallback xmlns="">
            <p:pic>
              <p:nvPicPr>
                <p:cNvPr id="46" name="Ink 45">
                  <a:extLst>
                    <a:ext uri="{FF2B5EF4-FFF2-40B4-BE49-F238E27FC236}">
                      <a16:creationId xmlns:a16="http://schemas.microsoft.com/office/drawing/2014/main" id="{C206CCF6-7E2A-F799-9F5D-79908479229B}"/>
                    </a:ext>
                  </a:extLst>
                </p:cNvPr>
                <p:cNvPicPr/>
                <p:nvPr/>
              </p:nvPicPr>
              <p:blipFill>
                <a:blip r:embed="rId50"/>
                <a:stretch>
                  <a:fillRect/>
                </a:stretch>
              </p:blipFill>
              <p:spPr>
                <a:xfrm>
                  <a:off x="2538813" y="3080960"/>
                  <a:ext cx="17100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5" name="Ink 54">
                  <a:extLst>
                    <a:ext uri="{FF2B5EF4-FFF2-40B4-BE49-F238E27FC236}">
                      <a16:creationId xmlns:a16="http://schemas.microsoft.com/office/drawing/2014/main" id="{F3633C7A-9F23-D5CC-35BF-F587A725227F}"/>
                    </a:ext>
                  </a:extLst>
                </p14:cNvPr>
                <p14:cNvContentPartPr/>
                <p14:nvPr/>
              </p14:nvContentPartPr>
              <p14:xfrm>
                <a:off x="2318133" y="2950640"/>
                <a:ext cx="190080" cy="207360"/>
              </p14:xfrm>
            </p:contentPart>
          </mc:Choice>
          <mc:Fallback xmlns="">
            <p:pic>
              <p:nvPicPr>
                <p:cNvPr id="55" name="Ink 54">
                  <a:extLst>
                    <a:ext uri="{FF2B5EF4-FFF2-40B4-BE49-F238E27FC236}">
                      <a16:creationId xmlns:a16="http://schemas.microsoft.com/office/drawing/2014/main" id="{F3633C7A-9F23-D5CC-35BF-F587A725227F}"/>
                    </a:ext>
                  </a:extLst>
                </p:cNvPr>
                <p:cNvPicPr/>
                <p:nvPr/>
              </p:nvPicPr>
              <p:blipFill>
                <a:blip r:embed="rId52"/>
                <a:stretch>
                  <a:fillRect/>
                </a:stretch>
              </p:blipFill>
              <p:spPr>
                <a:xfrm>
                  <a:off x="2309493" y="2942000"/>
                  <a:ext cx="207720" cy="225000"/>
                </a:xfrm>
                <a:prstGeom prst="rect">
                  <a:avLst/>
                </a:prstGeom>
              </p:spPr>
            </p:pic>
          </mc:Fallback>
        </mc:AlternateContent>
      </p:grpSp>
      <p:grpSp>
        <p:nvGrpSpPr>
          <p:cNvPr id="3840" name="Group 3839">
            <a:extLst>
              <a:ext uri="{FF2B5EF4-FFF2-40B4-BE49-F238E27FC236}">
                <a16:creationId xmlns:a16="http://schemas.microsoft.com/office/drawing/2014/main" id="{0AB5A3AD-E210-EC95-9B2E-618EEF26EC29}"/>
              </a:ext>
            </a:extLst>
          </p:cNvPr>
          <p:cNvGrpSpPr/>
          <p:nvPr/>
        </p:nvGrpSpPr>
        <p:grpSpPr>
          <a:xfrm>
            <a:off x="1259733" y="3281480"/>
            <a:ext cx="1489680" cy="307800"/>
            <a:chOff x="1259733" y="3281480"/>
            <a:chExt cx="1489680" cy="307800"/>
          </a:xfrm>
        </p:grpSpPr>
        <mc:AlternateContent xmlns:mc="http://schemas.openxmlformats.org/markup-compatibility/2006" xmlns:p14="http://schemas.microsoft.com/office/powerpoint/2010/main">
          <mc:Choice Requires="p14">
            <p:contentPart p14:bwMode="auto" r:id="rId53">
              <p14:nvContentPartPr>
                <p14:cNvPr id="49" name="Ink 48">
                  <a:extLst>
                    <a:ext uri="{FF2B5EF4-FFF2-40B4-BE49-F238E27FC236}">
                      <a16:creationId xmlns:a16="http://schemas.microsoft.com/office/drawing/2014/main" id="{01CC0123-D4FE-C3C2-3E24-905A7DA50A41}"/>
                    </a:ext>
                  </a:extLst>
                </p14:cNvPr>
                <p14:cNvContentPartPr/>
                <p14:nvPr/>
              </p14:nvContentPartPr>
              <p14:xfrm>
                <a:off x="1259733" y="3281480"/>
                <a:ext cx="164160" cy="195840"/>
              </p14:xfrm>
            </p:contentPart>
          </mc:Choice>
          <mc:Fallback xmlns="">
            <p:pic>
              <p:nvPicPr>
                <p:cNvPr id="49" name="Ink 48">
                  <a:extLst>
                    <a:ext uri="{FF2B5EF4-FFF2-40B4-BE49-F238E27FC236}">
                      <a16:creationId xmlns:a16="http://schemas.microsoft.com/office/drawing/2014/main" id="{01CC0123-D4FE-C3C2-3E24-905A7DA50A41}"/>
                    </a:ext>
                  </a:extLst>
                </p:cNvPr>
                <p:cNvPicPr/>
                <p:nvPr/>
              </p:nvPicPr>
              <p:blipFill>
                <a:blip r:embed="rId54"/>
                <a:stretch>
                  <a:fillRect/>
                </a:stretch>
              </p:blipFill>
              <p:spPr>
                <a:xfrm>
                  <a:off x="1251093" y="3272480"/>
                  <a:ext cx="18180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0" name="Ink 49">
                  <a:extLst>
                    <a:ext uri="{FF2B5EF4-FFF2-40B4-BE49-F238E27FC236}">
                      <a16:creationId xmlns:a16="http://schemas.microsoft.com/office/drawing/2014/main" id="{96565B29-C34D-A7E4-4205-5FD161ED45D6}"/>
                    </a:ext>
                  </a:extLst>
                </p14:cNvPr>
                <p14:cNvContentPartPr/>
                <p14:nvPr/>
              </p14:nvContentPartPr>
              <p14:xfrm>
                <a:off x="1439373" y="3287600"/>
                <a:ext cx="173520" cy="167040"/>
              </p14:xfrm>
            </p:contentPart>
          </mc:Choice>
          <mc:Fallback xmlns="">
            <p:pic>
              <p:nvPicPr>
                <p:cNvPr id="50" name="Ink 49">
                  <a:extLst>
                    <a:ext uri="{FF2B5EF4-FFF2-40B4-BE49-F238E27FC236}">
                      <a16:creationId xmlns:a16="http://schemas.microsoft.com/office/drawing/2014/main" id="{96565B29-C34D-A7E4-4205-5FD161ED45D6}"/>
                    </a:ext>
                  </a:extLst>
                </p:cNvPr>
                <p:cNvPicPr/>
                <p:nvPr/>
              </p:nvPicPr>
              <p:blipFill>
                <a:blip r:embed="rId56"/>
                <a:stretch>
                  <a:fillRect/>
                </a:stretch>
              </p:blipFill>
              <p:spPr>
                <a:xfrm>
                  <a:off x="1430733" y="3278600"/>
                  <a:ext cx="19116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1" name="Ink 50">
                  <a:extLst>
                    <a:ext uri="{FF2B5EF4-FFF2-40B4-BE49-F238E27FC236}">
                      <a16:creationId xmlns:a16="http://schemas.microsoft.com/office/drawing/2014/main" id="{82E66F7F-1E74-3610-8AD3-4DE383B8D52B}"/>
                    </a:ext>
                  </a:extLst>
                </p14:cNvPr>
                <p14:cNvContentPartPr/>
                <p14:nvPr/>
              </p14:nvContentPartPr>
              <p14:xfrm>
                <a:off x="1523973" y="3305960"/>
                <a:ext cx="222840" cy="167040"/>
              </p14:xfrm>
            </p:contentPart>
          </mc:Choice>
          <mc:Fallback xmlns="">
            <p:pic>
              <p:nvPicPr>
                <p:cNvPr id="51" name="Ink 50">
                  <a:extLst>
                    <a:ext uri="{FF2B5EF4-FFF2-40B4-BE49-F238E27FC236}">
                      <a16:creationId xmlns:a16="http://schemas.microsoft.com/office/drawing/2014/main" id="{82E66F7F-1E74-3610-8AD3-4DE383B8D52B}"/>
                    </a:ext>
                  </a:extLst>
                </p:cNvPr>
                <p:cNvPicPr/>
                <p:nvPr/>
              </p:nvPicPr>
              <p:blipFill>
                <a:blip r:embed="rId58"/>
                <a:stretch>
                  <a:fillRect/>
                </a:stretch>
              </p:blipFill>
              <p:spPr>
                <a:xfrm>
                  <a:off x="1515333" y="3297320"/>
                  <a:ext cx="24048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2" name="Ink 51">
                  <a:extLst>
                    <a:ext uri="{FF2B5EF4-FFF2-40B4-BE49-F238E27FC236}">
                      <a16:creationId xmlns:a16="http://schemas.microsoft.com/office/drawing/2014/main" id="{6BC3C625-A79F-A2C9-2C62-7B14A1D1D2AB}"/>
                    </a:ext>
                  </a:extLst>
                </p14:cNvPr>
                <p14:cNvContentPartPr/>
                <p14:nvPr/>
              </p14:nvContentPartPr>
              <p14:xfrm>
                <a:off x="1734213" y="3303080"/>
                <a:ext cx="184680" cy="166320"/>
              </p14:xfrm>
            </p:contentPart>
          </mc:Choice>
          <mc:Fallback xmlns="">
            <p:pic>
              <p:nvPicPr>
                <p:cNvPr id="52" name="Ink 51">
                  <a:extLst>
                    <a:ext uri="{FF2B5EF4-FFF2-40B4-BE49-F238E27FC236}">
                      <a16:creationId xmlns:a16="http://schemas.microsoft.com/office/drawing/2014/main" id="{6BC3C625-A79F-A2C9-2C62-7B14A1D1D2AB}"/>
                    </a:ext>
                  </a:extLst>
                </p:cNvPr>
                <p:cNvPicPr/>
                <p:nvPr/>
              </p:nvPicPr>
              <p:blipFill>
                <a:blip r:embed="rId60"/>
                <a:stretch>
                  <a:fillRect/>
                </a:stretch>
              </p:blipFill>
              <p:spPr>
                <a:xfrm>
                  <a:off x="1725573" y="3294080"/>
                  <a:ext cx="20232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3" name="Ink 52">
                  <a:extLst>
                    <a:ext uri="{FF2B5EF4-FFF2-40B4-BE49-F238E27FC236}">
                      <a16:creationId xmlns:a16="http://schemas.microsoft.com/office/drawing/2014/main" id="{3E9E8C92-F0E2-23FA-67DF-5ED398D5D32A}"/>
                    </a:ext>
                  </a:extLst>
                </p14:cNvPr>
                <p14:cNvContentPartPr/>
                <p14:nvPr/>
              </p14:nvContentPartPr>
              <p14:xfrm>
                <a:off x="1953093" y="3293360"/>
                <a:ext cx="171360" cy="146520"/>
              </p14:xfrm>
            </p:contentPart>
          </mc:Choice>
          <mc:Fallback xmlns="">
            <p:pic>
              <p:nvPicPr>
                <p:cNvPr id="53" name="Ink 52">
                  <a:extLst>
                    <a:ext uri="{FF2B5EF4-FFF2-40B4-BE49-F238E27FC236}">
                      <a16:creationId xmlns:a16="http://schemas.microsoft.com/office/drawing/2014/main" id="{3E9E8C92-F0E2-23FA-67DF-5ED398D5D32A}"/>
                    </a:ext>
                  </a:extLst>
                </p:cNvPr>
                <p:cNvPicPr/>
                <p:nvPr/>
              </p:nvPicPr>
              <p:blipFill>
                <a:blip r:embed="rId62"/>
                <a:stretch>
                  <a:fillRect/>
                </a:stretch>
              </p:blipFill>
              <p:spPr>
                <a:xfrm>
                  <a:off x="1944453" y="3284720"/>
                  <a:ext cx="18900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4" name="Ink 53">
                  <a:extLst>
                    <a:ext uri="{FF2B5EF4-FFF2-40B4-BE49-F238E27FC236}">
                      <a16:creationId xmlns:a16="http://schemas.microsoft.com/office/drawing/2014/main" id="{66DA7B2F-52B4-C98B-CDC1-28ECC07E4128}"/>
                    </a:ext>
                  </a:extLst>
                </p14:cNvPr>
                <p14:cNvContentPartPr/>
                <p14:nvPr/>
              </p14:nvContentPartPr>
              <p14:xfrm>
                <a:off x="2128773" y="3304520"/>
                <a:ext cx="129600" cy="130680"/>
              </p14:xfrm>
            </p:contentPart>
          </mc:Choice>
          <mc:Fallback xmlns="">
            <p:pic>
              <p:nvPicPr>
                <p:cNvPr id="54" name="Ink 53">
                  <a:extLst>
                    <a:ext uri="{FF2B5EF4-FFF2-40B4-BE49-F238E27FC236}">
                      <a16:creationId xmlns:a16="http://schemas.microsoft.com/office/drawing/2014/main" id="{66DA7B2F-52B4-C98B-CDC1-28ECC07E4128}"/>
                    </a:ext>
                  </a:extLst>
                </p:cNvPr>
                <p:cNvPicPr/>
                <p:nvPr/>
              </p:nvPicPr>
              <p:blipFill>
                <a:blip r:embed="rId64"/>
                <a:stretch>
                  <a:fillRect/>
                </a:stretch>
              </p:blipFill>
              <p:spPr>
                <a:xfrm>
                  <a:off x="2120133" y="3295520"/>
                  <a:ext cx="14724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8" name="Ink 57">
                  <a:extLst>
                    <a:ext uri="{FF2B5EF4-FFF2-40B4-BE49-F238E27FC236}">
                      <a16:creationId xmlns:a16="http://schemas.microsoft.com/office/drawing/2014/main" id="{70F4987E-B07C-313E-CA15-DAB08D1E3694}"/>
                    </a:ext>
                  </a:extLst>
                </p14:cNvPr>
                <p14:cNvContentPartPr/>
                <p14:nvPr/>
              </p14:nvContentPartPr>
              <p14:xfrm>
                <a:off x="2234613" y="3300920"/>
                <a:ext cx="153360" cy="156960"/>
              </p14:xfrm>
            </p:contentPart>
          </mc:Choice>
          <mc:Fallback xmlns="">
            <p:pic>
              <p:nvPicPr>
                <p:cNvPr id="58" name="Ink 57">
                  <a:extLst>
                    <a:ext uri="{FF2B5EF4-FFF2-40B4-BE49-F238E27FC236}">
                      <a16:creationId xmlns:a16="http://schemas.microsoft.com/office/drawing/2014/main" id="{70F4987E-B07C-313E-CA15-DAB08D1E3694}"/>
                    </a:ext>
                  </a:extLst>
                </p:cNvPr>
                <p:cNvPicPr/>
                <p:nvPr/>
              </p:nvPicPr>
              <p:blipFill>
                <a:blip r:embed="rId66"/>
                <a:stretch>
                  <a:fillRect/>
                </a:stretch>
              </p:blipFill>
              <p:spPr>
                <a:xfrm>
                  <a:off x="2225973" y="3292280"/>
                  <a:ext cx="17100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0" name="Ink 59">
                  <a:extLst>
                    <a:ext uri="{FF2B5EF4-FFF2-40B4-BE49-F238E27FC236}">
                      <a16:creationId xmlns:a16="http://schemas.microsoft.com/office/drawing/2014/main" id="{BBABF51D-D0C9-91A9-B318-6FCD4E2D8E85}"/>
                    </a:ext>
                  </a:extLst>
                </p14:cNvPr>
                <p14:cNvContentPartPr/>
                <p14:nvPr/>
              </p14:nvContentPartPr>
              <p14:xfrm>
                <a:off x="2457093" y="3289040"/>
                <a:ext cx="15840" cy="300240"/>
              </p14:xfrm>
            </p:contentPart>
          </mc:Choice>
          <mc:Fallback xmlns="">
            <p:pic>
              <p:nvPicPr>
                <p:cNvPr id="60" name="Ink 59">
                  <a:extLst>
                    <a:ext uri="{FF2B5EF4-FFF2-40B4-BE49-F238E27FC236}">
                      <a16:creationId xmlns:a16="http://schemas.microsoft.com/office/drawing/2014/main" id="{BBABF51D-D0C9-91A9-B318-6FCD4E2D8E85}"/>
                    </a:ext>
                  </a:extLst>
                </p:cNvPr>
                <p:cNvPicPr/>
                <p:nvPr/>
              </p:nvPicPr>
              <p:blipFill>
                <a:blip r:embed="rId68"/>
                <a:stretch>
                  <a:fillRect/>
                </a:stretch>
              </p:blipFill>
              <p:spPr>
                <a:xfrm>
                  <a:off x="2448453" y="3280040"/>
                  <a:ext cx="3348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1" name="Ink 60">
                  <a:extLst>
                    <a:ext uri="{FF2B5EF4-FFF2-40B4-BE49-F238E27FC236}">
                      <a16:creationId xmlns:a16="http://schemas.microsoft.com/office/drawing/2014/main" id="{BF6E8B00-1232-C465-F907-E104F38D76A1}"/>
                    </a:ext>
                  </a:extLst>
                </p14:cNvPr>
                <p14:cNvContentPartPr/>
                <p14:nvPr/>
              </p14:nvContentPartPr>
              <p14:xfrm>
                <a:off x="2620533" y="3378680"/>
                <a:ext cx="128880" cy="10800"/>
              </p14:xfrm>
            </p:contentPart>
          </mc:Choice>
          <mc:Fallback xmlns="">
            <p:pic>
              <p:nvPicPr>
                <p:cNvPr id="61" name="Ink 60">
                  <a:extLst>
                    <a:ext uri="{FF2B5EF4-FFF2-40B4-BE49-F238E27FC236}">
                      <a16:creationId xmlns:a16="http://schemas.microsoft.com/office/drawing/2014/main" id="{BF6E8B00-1232-C465-F907-E104F38D76A1}"/>
                    </a:ext>
                  </a:extLst>
                </p:cNvPr>
                <p:cNvPicPr/>
                <p:nvPr/>
              </p:nvPicPr>
              <p:blipFill>
                <a:blip r:embed="rId70"/>
                <a:stretch>
                  <a:fillRect/>
                </a:stretch>
              </p:blipFill>
              <p:spPr>
                <a:xfrm>
                  <a:off x="2611893" y="3370040"/>
                  <a:ext cx="14652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62" name="Ink 61">
                  <a:extLst>
                    <a:ext uri="{FF2B5EF4-FFF2-40B4-BE49-F238E27FC236}">
                      <a16:creationId xmlns:a16="http://schemas.microsoft.com/office/drawing/2014/main" id="{9B2709EF-4617-BFA6-3982-F5F1382F7D5B}"/>
                    </a:ext>
                  </a:extLst>
                </p14:cNvPr>
                <p14:cNvContentPartPr/>
                <p14:nvPr/>
              </p14:nvContentPartPr>
              <p14:xfrm>
                <a:off x="2624133" y="3406400"/>
                <a:ext cx="121320" cy="33120"/>
              </p14:xfrm>
            </p:contentPart>
          </mc:Choice>
          <mc:Fallback xmlns="">
            <p:pic>
              <p:nvPicPr>
                <p:cNvPr id="62" name="Ink 61">
                  <a:extLst>
                    <a:ext uri="{FF2B5EF4-FFF2-40B4-BE49-F238E27FC236}">
                      <a16:creationId xmlns:a16="http://schemas.microsoft.com/office/drawing/2014/main" id="{9B2709EF-4617-BFA6-3982-F5F1382F7D5B}"/>
                    </a:ext>
                  </a:extLst>
                </p:cNvPr>
                <p:cNvPicPr/>
                <p:nvPr/>
              </p:nvPicPr>
              <p:blipFill>
                <a:blip r:embed="rId72"/>
                <a:stretch>
                  <a:fillRect/>
                </a:stretch>
              </p:blipFill>
              <p:spPr>
                <a:xfrm>
                  <a:off x="2615493" y="3397400"/>
                  <a:ext cx="138960" cy="50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3">
            <p14:nvContentPartPr>
              <p14:cNvPr id="63" name="Ink 62">
                <a:extLst>
                  <a:ext uri="{FF2B5EF4-FFF2-40B4-BE49-F238E27FC236}">
                    <a16:creationId xmlns:a16="http://schemas.microsoft.com/office/drawing/2014/main" id="{DA8C4696-C38D-1B0A-A19F-DF6D40B818C2}"/>
                  </a:ext>
                </a:extLst>
              </p14:cNvPr>
              <p14:cNvContentPartPr/>
              <p14:nvPr/>
            </p14:nvContentPartPr>
            <p14:xfrm>
              <a:off x="2940213" y="3329000"/>
              <a:ext cx="15840" cy="223920"/>
            </p14:xfrm>
          </p:contentPart>
        </mc:Choice>
        <mc:Fallback xmlns="">
          <p:pic>
            <p:nvPicPr>
              <p:cNvPr id="63" name="Ink 62">
                <a:extLst>
                  <a:ext uri="{FF2B5EF4-FFF2-40B4-BE49-F238E27FC236}">
                    <a16:creationId xmlns:a16="http://schemas.microsoft.com/office/drawing/2014/main" id="{DA8C4696-C38D-1B0A-A19F-DF6D40B818C2}"/>
                  </a:ext>
                </a:extLst>
              </p:cNvPr>
              <p:cNvPicPr/>
              <p:nvPr/>
            </p:nvPicPr>
            <p:blipFill>
              <a:blip r:embed="rId74"/>
              <a:stretch>
                <a:fillRect/>
              </a:stretch>
            </p:blipFill>
            <p:spPr>
              <a:xfrm>
                <a:off x="2931573" y="3320000"/>
                <a:ext cx="3348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841" name="Ink 3840">
                <a:extLst>
                  <a:ext uri="{FF2B5EF4-FFF2-40B4-BE49-F238E27FC236}">
                    <a16:creationId xmlns:a16="http://schemas.microsoft.com/office/drawing/2014/main" id="{964DEB12-BC56-7B9A-AD52-82C53A2563C8}"/>
                  </a:ext>
                </a:extLst>
              </p14:cNvPr>
              <p14:cNvContentPartPr/>
              <p14:nvPr/>
            </p14:nvContentPartPr>
            <p14:xfrm>
              <a:off x="2036613" y="3623120"/>
              <a:ext cx="7200" cy="10800"/>
            </p14:xfrm>
          </p:contentPart>
        </mc:Choice>
        <mc:Fallback xmlns="">
          <p:pic>
            <p:nvPicPr>
              <p:cNvPr id="3841" name="Ink 3840">
                <a:extLst>
                  <a:ext uri="{FF2B5EF4-FFF2-40B4-BE49-F238E27FC236}">
                    <a16:creationId xmlns:a16="http://schemas.microsoft.com/office/drawing/2014/main" id="{964DEB12-BC56-7B9A-AD52-82C53A2563C8}"/>
                  </a:ext>
                </a:extLst>
              </p:cNvPr>
              <p:cNvPicPr/>
              <p:nvPr/>
            </p:nvPicPr>
            <p:blipFill>
              <a:blip r:embed="rId76"/>
              <a:stretch>
                <a:fillRect/>
              </a:stretch>
            </p:blipFill>
            <p:spPr>
              <a:xfrm>
                <a:off x="2027973" y="3614120"/>
                <a:ext cx="2484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842" name="Ink 3841">
                <a:extLst>
                  <a:ext uri="{FF2B5EF4-FFF2-40B4-BE49-F238E27FC236}">
                    <a16:creationId xmlns:a16="http://schemas.microsoft.com/office/drawing/2014/main" id="{930F7A48-2EC1-70C2-F48B-EB7693216AD0}"/>
                  </a:ext>
                </a:extLst>
              </p14:cNvPr>
              <p14:cNvContentPartPr/>
              <p14:nvPr/>
            </p14:nvContentPartPr>
            <p14:xfrm>
              <a:off x="1998453" y="3781520"/>
              <a:ext cx="24840" cy="145080"/>
            </p14:xfrm>
          </p:contentPart>
        </mc:Choice>
        <mc:Fallback xmlns="">
          <p:pic>
            <p:nvPicPr>
              <p:cNvPr id="3842" name="Ink 3841">
                <a:extLst>
                  <a:ext uri="{FF2B5EF4-FFF2-40B4-BE49-F238E27FC236}">
                    <a16:creationId xmlns:a16="http://schemas.microsoft.com/office/drawing/2014/main" id="{930F7A48-2EC1-70C2-F48B-EB7693216AD0}"/>
                  </a:ext>
                </a:extLst>
              </p:cNvPr>
              <p:cNvPicPr/>
              <p:nvPr/>
            </p:nvPicPr>
            <p:blipFill>
              <a:blip r:embed="rId78"/>
              <a:stretch>
                <a:fillRect/>
              </a:stretch>
            </p:blipFill>
            <p:spPr>
              <a:xfrm>
                <a:off x="1989453" y="3772520"/>
                <a:ext cx="42480" cy="162720"/>
              </a:xfrm>
              <a:prstGeom prst="rect">
                <a:avLst/>
              </a:prstGeom>
            </p:spPr>
          </p:pic>
        </mc:Fallback>
      </mc:AlternateContent>
      <p:grpSp>
        <p:nvGrpSpPr>
          <p:cNvPr id="3857" name="Group 3856">
            <a:extLst>
              <a:ext uri="{FF2B5EF4-FFF2-40B4-BE49-F238E27FC236}">
                <a16:creationId xmlns:a16="http://schemas.microsoft.com/office/drawing/2014/main" id="{1AECC43F-C30A-51B7-84CA-07D95704F280}"/>
              </a:ext>
            </a:extLst>
          </p:cNvPr>
          <p:cNvGrpSpPr/>
          <p:nvPr/>
        </p:nvGrpSpPr>
        <p:grpSpPr>
          <a:xfrm>
            <a:off x="1265133" y="4206320"/>
            <a:ext cx="898200" cy="260280"/>
            <a:chOff x="1265133" y="4206320"/>
            <a:chExt cx="898200" cy="260280"/>
          </a:xfrm>
        </p:grpSpPr>
        <mc:AlternateContent xmlns:mc="http://schemas.openxmlformats.org/markup-compatibility/2006" xmlns:p14="http://schemas.microsoft.com/office/powerpoint/2010/main">
          <mc:Choice Requires="p14">
            <p:contentPart p14:bwMode="auto" r:id="rId79">
              <p14:nvContentPartPr>
                <p14:cNvPr id="3843" name="Ink 3842">
                  <a:extLst>
                    <a:ext uri="{FF2B5EF4-FFF2-40B4-BE49-F238E27FC236}">
                      <a16:creationId xmlns:a16="http://schemas.microsoft.com/office/drawing/2014/main" id="{119B060C-EE78-5E56-FAFB-B263CA4067A6}"/>
                    </a:ext>
                  </a:extLst>
                </p14:cNvPr>
                <p14:cNvContentPartPr/>
                <p14:nvPr/>
              </p14:nvContentPartPr>
              <p14:xfrm>
                <a:off x="1265133" y="4251320"/>
                <a:ext cx="160200" cy="165960"/>
              </p14:xfrm>
            </p:contentPart>
          </mc:Choice>
          <mc:Fallback xmlns="">
            <p:pic>
              <p:nvPicPr>
                <p:cNvPr id="3843" name="Ink 3842">
                  <a:extLst>
                    <a:ext uri="{FF2B5EF4-FFF2-40B4-BE49-F238E27FC236}">
                      <a16:creationId xmlns:a16="http://schemas.microsoft.com/office/drawing/2014/main" id="{119B060C-EE78-5E56-FAFB-B263CA4067A6}"/>
                    </a:ext>
                  </a:extLst>
                </p:cNvPr>
                <p:cNvPicPr/>
                <p:nvPr/>
              </p:nvPicPr>
              <p:blipFill>
                <a:blip r:embed="rId80"/>
                <a:stretch>
                  <a:fillRect/>
                </a:stretch>
              </p:blipFill>
              <p:spPr>
                <a:xfrm>
                  <a:off x="1256133" y="4242320"/>
                  <a:ext cx="17784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3844" name="Ink 3843">
                  <a:extLst>
                    <a:ext uri="{FF2B5EF4-FFF2-40B4-BE49-F238E27FC236}">
                      <a16:creationId xmlns:a16="http://schemas.microsoft.com/office/drawing/2014/main" id="{EF260E71-B12C-2848-A9C1-53A25192C5FF}"/>
                    </a:ext>
                  </a:extLst>
                </p14:cNvPr>
                <p14:cNvContentPartPr/>
                <p14:nvPr/>
              </p14:nvContentPartPr>
              <p14:xfrm>
                <a:off x="1487613" y="4206320"/>
                <a:ext cx="48960" cy="244800"/>
              </p14:xfrm>
            </p:contentPart>
          </mc:Choice>
          <mc:Fallback xmlns="">
            <p:pic>
              <p:nvPicPr>
                <p:cNvPr id="3844" name="Ink 3843">
                  <a:extLst>
                    <a:ext uri="{FF2B5EF4-FFF2-40B4-BE49-F238E27FC236}">
                      <a16:creationId xmlns:a16="http://schemas.microsoft.com/office/drawing/2014/main" id="{EF260E71-B12C-2848-A9C1-53A25192C5FF}"/>
                    </a:ext>
                  </a:extLst>
                </p:cNvPr>
                <p:cNvPicPr/>
                <p:nvPr/>
              </p:nvPicPr>
              <p:blipFill>
                <a:blip r:embed="rId82"/>
                <a:stretch>
                  <a:fillRect/>
                </a:stretch>
              </p:blipFill>
              <p:spPr>
                <a:xfrm>
                  <a:off x="1478613" y="4197680"/>
                  <a:ext cx="6660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845" name="Ink 3844">
                  <a:extLst>
                    <a:ext uri="{FF2B5EF4-FFF2-40B4-BE49-F238E27FC236}">
                      <a16:creationId xmlns:a16="http://schemas.microsoft.com/office/drawing/2014/main" id="{F69D4FFC-FA09-C97F-3517-3F575CE6ED81}"/>
                    </a:ext>
                  </a:extLst>
                </p14:cNvPr>
                <p14:cNvContentPartPr/>
                <p14:nvPr/>
              </p14:nvContentPartPr>
              <p14:xfrm>
                <a:off x="1577973" y="4254560"/>
                <a:ext cx="29160" cy="177480"/>
              </p14:xfrm>
            </p:contentPart>
          </mc:Choice>
          <mc:Fallback xmlns="">
            <p:pic>
              <p:nvPicPr>
                <p:cNvPr id="3845" name="Ink 3844">
                  <a:extLst>
                    <a:ext uri="{FF2B5EF4-FFF2-40B4-BE49-F238E27FC236}">
                      <a16:creationId xmlns:a16="http://schemas.microsoft.com/office/drawing/2014/main" id="{F69D4FFC-FA09-C97F-3517-3F575CE6ED81}"/>
                    </a:ext>
                  </a:extLst>
                </p:cNvPr>
                <p:cNvPicPr/>
                <p:nvPr/>
              </p:nvPicPr>
              <p:blipFill>
                <a:blip r:embed="rId84"/>
                <a:stretch>
                  <a:fillRect/>
                </a:stretch>
              </p:blipFill>
              <p:spPr>
                <a:xfrm>
                  <a:off x="1568973" y="4245920"/>
                  <a:ext cx="4680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3846" name="Ink 3845">
                  <a:extLst>
                    <a:ext uri="{FF2B5EF4-FFF2-40B4-BE49-F238E27FC236}">
                      <a16:creationId xmlns:a16="http://schemas.microsoft.com/office/drawing/2014/main" id="{388580E4-E432-7758-85F0-2E44D17C1242}"/>
                    </a:ext>
                  </a:extLst>
                </p14:cNvPr>
                <p14:cNvContentPartPr/>
                <p14:nvPr/>
              </p14:nvContentPartPr>
              <p14:xfrm>
                <a:off x="1673373" y="4264280"/>
                <a:ext cx="11880" cy="182880"/>
              </p14:xfrm>
            </p:contentPart>
          </mc:Choice>
          <mc:Fallback xmlns="">
            <p:pic>
              <p:nvPicPr>
                <p:cNvPr id="3846" name="Ink 3845">
                  <a:extLst>
                    <a:ext uri="{FF2B5EF4-FFF2-40B4-BE49-F238E27FC236}">
                      <a16:creationId xmlns:a16="http://schemas.microsoft.com/office/drawing/2014/main" id="{388580E4-E432-7758-85F0-2E44D17C1242}"/>
                    </a:ext>
                  </a:extLst>
                </p:cNvPr>
                <p:cNvPicPr/>
                <p:nvPr/>
              </p:nvPicPr>
              <p:blipFill>
                <a:blip r:embed="rId86"/>
                <a:stretch>
                  <a:fillRect/>
                </a:stretch>
              </p:blipFill>
              <p:spPr>
                <a:xfrm>
                  <a:off x="1664733" y="4255640"/>
                  <a:ext cx="2952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3847" name="Ink 3846">
                  <a:extLst>
                    <a:ext uri="{FF2B5EF4-FFF2-40B4-BE49-F238E27FC236}">
                      <a16:creationId xmlns:a16="http://schemas.microsoft.com/office/drawing/2014/main" id="{C8550A23-858A-BC77-1E8B-A82096E9BBB4}"/>
                    </a:ext>
                  </a:extLst>
                </p14:cNvPr>
                <p14:cNvContentPartPr/>
                <p14:nvPr/>
              </p14:nvContentPartPr>
              <p14:xfrm>
                <a:off x="1779573" y="4240160"/>
                <a:ext cx="23040" cy="186840"/>
              </p14:xfrm>
            </p:contentPart>
          </mc:Choice>
          <mc:Fallback xmlns="">
            <p:pic>
              <p:nvPicPr>
                <p:cNvPr id="3847" name="Ink 3846">
                  <a:extLst>
                    <a:ext uri="{FF2B5EF4-FFF2-40B4-BE49-F238E27FC236}">
                      <a16:creationId xmlns:a16="http://schemas.microsoft.com/office/drawing/2014/main" id="{C8550A23-858A-BC77-1E8B-A82096E9BBB4}"/>
                    </a:ext>
                  </a:extLst>
                </p:cNvPr>
                <p:cNvPicPr/>
                <p:nvPr/>
              </p:nvPicPr>
              <p:blipFill>
                <a:blip r:embed="rId88"/>
                <a:stretch>
                  <a:fillRect/>
                </a:stretch>
              </p:blipFill>
              <p:spPr>
                <a:xfrm>
                  <a:off x="1770573" y="4231520"/>
                  <a:ext cx="4068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849" name="Ink 3848">
                  <a:extLst>
                    <a:ext uri="{FF2B5EF4-FFF2-40B4-BE49-F238E27FC236}">
                      <a16:creationId xmlns:a16="http://schemas.microsoft.com/office/drawing/2014/main" id="{289B2A69-5851-AE8F-0AA4-65B0539F92D9}"/>
                    </a:ext>
                  </a:extLst>
                </p14:cNvPr>
                <p14:cNvContentPartPr/>
                <p14:nvPr/>
              </p14:nvContentPartPr>
              <p14:xfrm>
                <a:off x="1904493" y="4221800"/>
                <a:ext cx="147960" cy="192240"/>
              </p14:xfrm>
            </p:contentPart>
          </mc:Choice>
          <mc:Fallback xmlns="">
            <p:pic>
              <p:nvPicPr>
                <p:cNvPr id="3849" name="Ink 3848">
                  <a:extLst>
                    <a:ext uri="{FF2B5EF4-FFF2-40B4-BE49-F238E27FC236}">
                      <a16:creationId xmlns:a16="http://schemas.microsoft.com/office/drawing/2014/main" id="{289B2A69-5851-AE8F-0AA4-65B0539F92D9}"/>
                    </a:ext>
                  </a:extLst>
                </p:cNvPr>
                <p:cNvPicPr/>
                <p:nvPr/>
              </p:nvPicPr>
              <p:blipFill>
                <a:blip r:embed="rId90"/>
                <a:stretch>
                  <a:fillRect/>
                </a:stretch>
              </p:blipFill>
              <p:spPr>
                <a:xfrm>
                  <a:off x="1895853" y="4213160"/>
                  <a:ext cx="16560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850" name="Ink 3849">
                  <a:extLst>
                    <a:ext uri="{FF2B5EF4-FFF2-40B4-BE49-F238E27FC236}">
                      <a16:creationId xmlns:a16="http://schemas.microsoft.com/office/drawing/2014/main" id="{967F1EE3-87DA-4A60-3BE7-E4CEED1E6AA7}"/>
                    </a:ext>
                  </a:extLst>
                </p14:cNvPr>
                <p14:cNvContentPartPr/>
                <p14:nvPr/>
              </p14:nvContentPartPr>
              <p14:xfrm>
                <a:off x="2141013" y="4221800"/>
                <a:ext cx="22320" cy="244800"/>
              </p14:xfrm>
            </p:contentPart>
          </mc:Choice>
          <mc:Fallback xmlns="">
            <p:pic>
              <p:nvPicPr>
                <p:cNvPr id="3850" name="Ink 3849">
                  <a:extLst>
                    <a:ext uri="{FF2B5EF4-FFF2-40B4-BE49-F238E27FC236}">
                      <a16:creationId xmlns:a16="http://schemas.microsoft.com/office/drawing/2014/main" id="{967F1EE3-87DA-4A60-3BE7-E4CEED1E6AA7}"/>
                    </a:ext>
                  </a:extLst>
                </p:cNvPr>
                <p:cNvPicPr/>
                <p:nvPr/>
              </p:nvPicPr>
              <p:blipFill>
                <a:blip r:embed="rId92"/>
                <a:stretch>
                  <a:fillRect/>
                </a:stretch>
              </p:blipFill>
              <p:spPr>
                <a:xfrm>
                  <a:off x="2132013" y="4213160"/>
                  <a:ext cx="39960" cy="262440"/>
                </a:xfrm>
                <a:prstGeom prst="rect">
                  <a:avLst/>
                </a:prstGeom>
              </p:spPr>
            </p:pic>
          </mc:Fallback>
        </mc:AlternateContent>
      </p:grpSp>
      <p:grpSp>
        <p:nvGrpSpPr>
          <p:cNvPr id="3856" name="Group 3855">
            <a:extLst>
              <a:ext uri="{FF2B5EF4-FFF2-40B4-BE49-F238E27FC236}">
                <a16:creationId xmlns:a16="http://schemas.microsoft.com/office/drawing/2014/main" id="{79A0F545-866B-F56E-D030-D056AB2AA762}"/>
              </a:ext>
            </a:extLst>
          </p:cNvPr>
          <p:cNvGrpSpPr/>
          <p:nvPr/>
        </p:nvGrpSpPr>
        <p:grpSpPr>
          <a:xfrm>
            <a:off x="2410293" y="4183280"/>
            <a:ext cx="617400" cy="322560"/>
            <a:chOff x="2410293" y="4183280"/>
            <a:chExt cx="617400" cy="322560"/>
          </a:xfrm>
        </p:grpSpPr>
        <mc:AlternateContent xmlns:mc="http://schemas.openxmlformats.org/markup-compatibility/2006" xmlns:p14="http://schemas.microsoft.com/office/powerpoint/2010/main">
          <mc:Choice Requires="p14">
            <p:contentPart p14:bwMode="auto" r:id="rId93">
              <p14:nvContentPartPr>
                <p14:cNvPr id="3851" name="Ink 3850">
                  <a:extLst>
                    <a:ext uri="{FF2B5EF4-FFF2-40B4-BE49-F238E27FC236}">
                      <a16:creationId xmlns:a16="http://schemas.microsoft.com/office/drawing/2014/main" id="{B5DF34A3-E5E6-2CCC-87F6-0A2F4F624671}"/>
                    </a:ext>
                  </a:extLst>
                </p14:cNvPr>
                <p14:cNvContentPartPr/>
                <p14:nvPr/>
              </p14:nvContentPartPr>
              <p14:xfrm>
                <a:off x="2412453" y="4256360"/>
                <a:ext cx="137520" cy="2160"/>
              </p14:xfrm>
            </p:contentPart>
          </mc:Choice>
          <mc:Fallback xmlns="">
            <p:pic>
              <p:nvPicPr>
                <p:cNvPr id="3851" name="Ink 3850">
                  <a:extLst>
                    <a:ext uri="{FF2B5EF4-FFF2-40B4-BE49-F238E27FC236}">
                      <a16:creationId xmlns:a16="http://schemas.microsoft.com/office/drawing/2014/main" id="{B5DF34A3-E5E6-2CCC-87F6-0A2F4F624671}"/>
                    </a:ext>
                  </a:extLst>
                </p:cNvPr>
                <p:cNvPicPr/>
                <p:nvPr/>
              </p:nvPicPr>
              <p:blipFill>
                <a:blip r:embed="rId94"/>
                <a:stretch>
                  <a:fillRect/>
                </a:stretch>
              </p:blipFill>
              <p:spPr>
                <a:xfrm>
                  <a:off x="2403813" y="4247360"/>
                  <a:ext cx="15516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52" name="Ink 3851">
                  <a:extLst>
                    <a:ext uri="{FF2B5EF4-FFF2-40B4-BE49-F238E27FC236}">
                      <a16:creationId xmlns:a16="http://schemas.microsoft.com/office/drawing/2014/main" id="{3B52EF95-10FA-1152-B95F-C612301EAE9E}"/>
                    </a:ext>
                  </a:extLst>
                </p14:cNvPr>
                <p14:cNvContentPartPr/>
                <p14:nvPr/>
              </p14:nvContentPartPr>
              <p14:xfrm>
                <a:off x="2410293" y="4282280"/>
                <a:ext cx="144720" cy="19440"/>
              </p14:xfrm>
            </p:contentPart>
          </mc:Choice>
          <mc:Fallback xmlns="">
            <p:pic>
              <p:nvPicPr>
                <p:cNvPr id="3852" name="Ink 3851">
                  <a:extLst>
                    <a:ext uri="{FF2B5EF4-FFF2-40B4-BE49-F238E27FC236}">
                      <a16:creationId xmlns:a16="http://schemas.microsoft.com/office/drawing/2014/main" id="{3B52EF95-10FA-1152-B95F-C612301EAE9E}"/>
                    </a:ext>
                  </a:extLst>
                </p:cNvPr>
                <p:cNvPicPr/>
                <p:nvPr/>
              </p:nvPicPr>
              <p:blipFill>
                <a:blip r:embed="rId96"/>
                <a:stretch>
                  <a:fillRect/>
                </a:stretch>
              </p:blipFill>
              <p:spPr>
                <a:xfrm>
                  <a:off x="2401653" y="4273280"/>
                  <a:ext cx="16236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853" name="Ink 3852">
                  <a:extLst>
                    <a:ext uri="{FF2B5EF4-FFF2-40B4-BE49-F238E27FC236}">
                      <a16:creationId xmlns:a16="http://schemas.microsoft.com/office/drawing/2014/main" id="{AE229056-8554-775C-BDDA-098369D993D5}"/>
                    </a:ext>
                  </a:extLst>
                </p14:cNvPr>
                <p14:cNvContentPartPr/>
                <p14:nvPr/>
              </p14:nvContentPartPr>
              <p14:xfrm>
                <a:off x="2676333" y="4183280"/>
                <a:ext cx="255960" cy="252360"/>
              </p14:xfrm>
            </p:contentPart>
          </mc:Choice>
          <mc:Fallback xmlns="">
            <p:pic>
              <p:nvPicPr>
                <p:cNvPr id="3853" name="Ink 3852">
                  <a:extLst>
                    <a:ext uri="{FF2B5EF4-FFF2-40B4-BE49-F238E27FC236}">
                      <a16:creationId xmlns:a16="http://schemas.microsoft.com/office/drawing/2014/main" id="{AE229056-8554-775C-BDDA-098369D993D5}"/>
                    </a:ext>
                  </a:extLst>
                </p:cNvPr>
                <p:cNvPicPr/>
                <p:nvPr/>
              </p:nvPicPr>
              <p:blipFill>
                <a:blip r:embed="rId98"/>
                <a:stretch>
                  <a:fillRect/>
                </a:stretch>
              </p:blipFill>
              <p:spPr>
                <a:xfrm>
                  <a:off x="2667333" y="4174640"/>
                  <a:ext cx="27360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3854" name="Ink 3853">
                  <a:extLst>
                    <a:ext uri="{FF2B5EF4-FFF2-40B4-BE49-F238E27FC236}">
                      <a16:creationId xmlns:a16="http://schemas.microsoft.com/office/drawing/2014/main" id="{5B2B03A7-1E0E-2B00-0CF1-21A9BBC41168}"/>
                    </a:ext>
                  </a:extLst>
                </p14:cNvPr>
                <p14:cNvContentPartPr/>
                <p14:nvPr/>
              </p14:nvContentPartPr>
              <p14:xfrm>
                <a:off x="2919333" y="4251320"/>
                <a:ext cx="94320" cy="254520"/>
              </p14:xfrm>
            </p:contentPart>
          </mc:Choice>
          <mc:Fallback xmlns="">
            <p:pic>
              <p:nvPicPr>
                <p:cNvPr id="3854" name="Ink 3853">
                  <a:extLst>
                    <a:ext uri="{FF2B5EF4-FFF2-40B4-BE49-F238E27FC236}">
                      <a16:creationId xmlns:a16="http://schemas.microsoft.com/office/drawing/2014/main" id="{5B2B03A7-1E0E-2B00-0CF1-21A9BBC41168}"/>
                    </a:ext>
                  </a:extLst>
                </p:cNvPr>
                <p:cNvPicPr/>
                <p:nvPr/>
              </p:nvPicPr>
              <p:blipFill>
                <a:blip r:embed="rId100"/>
                <a:stretch>
                  <a:fillRect/>
                </a:stretch>
              </p:blipFill>
              <p:spPr>
                <a:xfrm>
                  <a:off x="2910693" y="4242320"/>
                  <a:ext cx="11196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3855" name="Ink 3854">
                  <a:extLst>
                    <a:ext uri="{FF2B5EF4-FFF2-40B4-BE49-F238E27FC236}">
                      <a16:creationId xmlns:a16="http://schemas.microsoft.com/office/drawing/2014/main" id="{F88EA3DC-B38E-5D23-040E-E28EC33A994E}"/>
                    </a:ext>
                  </a:extLst>
                </p14:cNvPr>
                <p14:cNvContentPartPr/>
                <p14:nvPr/>
              </p14:nvContentPartPr>
              <p14:xfrm>
                <a:off x="2945613" y="4346000"/>
                <a:ext cx="82080" cy="5400"/>
              </p14:xfrm>
            </p:contentPart>
          </mc:Choice>
          <mc:Fallback xmlns="">
            <p:pic>
              <p:nvPicPr>
                <p:cNvPr id="3855" name="Ink 3854">
                  <a:extLst>
                    <a:ext uri="{FF2B5EF4-FFF2-40B4-BE49-F238E27FC236}">
                      <a16:creationId xmlns:a16="http://schemas.microsoft.com/office/drawing/2014/main" id="{F88EA3DC-B38E-5D23-040E-E28EC33A994E}"/>
                    </a:ext>
                  </a:extLst>
                </p:cNvPr>
                <p:cNvPicPr/>
                <p:nvPr/>
              </p:nvPicPr>
              <p:blipFill>
                <a:blip r:embed="rId102"/>
                <a:stretch>
                  <a:fillRect/>
                </a:stretch>
              </p:blipFill>
              <p:spPr>
                <a:xfrm>
                  <a:off x="2936613" y="4337000"/>
                  <a:ext cx="99720" cy="23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3">
            <p14:nvContentPartPr>
              <p14:cNvPr id="3858" name="Ink 3857">
                <a:extLst>
                  <a:ext uri="{FF2B5EF4-FFF2-40B4-BE49-F238E27FC236}">
                    <a16:creationId xmlns:a16="http://schemas.microsoft.com/office/drawing/2014/main" id="{BE50E2F4-8653-42F7-D25D-35555E57289B}"/>
                  </a:ext>
                </a:extLst>
              </p14:cNvPr>
              <p14:cNvContentPartPr/>
              <p14:nvPr/>
            </p14:nvContentPartPr>
            <p14:xfrm>
              <a:off x="1991613" y="3955040"/>
              <a:ext cx="3960" cy="26280"/>
            </p14:xfrm>
          </p:contentPart>
        </mc:Choice>
        <mc:Fallback xmlns="">
          <p:pic>
            <p:nvPicPr>
              <p:cNvPr id="3858" name="Ink 3857">
                <a:extLst>
                  <a:ext uri="{FF2B5EF4-FFF2-40B4-BE49-F238E27FC236}">
                    <a16:creationId xmlns:a16="http://schemas.microsoft.com/office/drawing/2014/main" id="{BE50E2F4-8653-42F7-D25D-35555E57289B}"/>
                  </a:ext>
                </a:extLst>
              </p:cNvPr>
              <p:cNvPicPr/>
              <p:nvPr/>
            </p:nvPicPr>
            <p:blipFill>
              <a:blip r:embed="rId104"/>
              <a:stretch>
                <a:fillRect/>
              </a:stretch>
            </p:blipFill>
            <p:spPr>
              <a:xfrm>
                <a:off x="1982613" y="3946400"/>
                <a:ext cx="2160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3859" name="Ink 3858">
                <a:extLst>
                  <a:ext uri="{FF2B5EF4-FFF2-40B4-BE49-F238E27FC236}">
                    <a16:creationId xmlns:a16="http://schemas.microsoft.com/office/drawing/2014/main" id="{76C4841A-F966-9CBC-6175-049C520DACF1}"/>
                  </a:ext>
                </a:extLst>
              </p14:cNvPr>
              <p14:cNvContentPartPr/>
              <p14:nvPr/>
            </p14:nvContentPartPr>
            <p14:xfrm>
              <a:off x="1224000" y="274320"/>
              <a:ext cx="5170320" cy="4381560"/>
            </p14:xfrm>
          </p:contentPart>
        </mc:Choice>
        <mc:Fallback xmlns="">
          <p:pic>
            <p:nvPicPr>
              <p:cNvPr id="3859" name="Ink 3858">
                <a:extLst>
                  <a:ext uri="{FF2B5EF4-FFF2-40B4-BE49-F238E27FC236}">
                    <a16:creationId xmlns:a16="http://schemas.microsoft.com/office/drawing/2014/main" id="{76C4841A-F966-9CBC-6175-049C520DACF1}"/>
                  </a:ext>
                </a:extLst>
              </p:cNvPr>
              <p:cNvPicPr/>
              <p:nvPr/>
            </p:nvPicPr>
            <p:blipFill>
              <a:blip r:embed="rId106"/>
              <a:stretch>
                <a:fillRect/>
              </a:stretch>
            </p:blipFill>
            <p:spPr>
              <a:xfrm>
                <a:off x="1214640" y="264960"/>
                <a:ext cx="5189040" cy="4400280"/>
              </a:xfrm>
              <a:prstGeom prst="rect">
                <a:avLst/>
              </a:prstGeom>
            </p:spPr>
          </p:pic>
        </mc:Fallback>
      </mc:AlternateContent>
    </p:spTree>
    <p:extLst>
      <p:ext uri="{BB962C8B-B14F-4D97-AF65-F5344CB8AC3E}">
        <p14:creationId xmlns:p14="http://schemas.microsoft.com/office/powerpoint/2010/main" val="2656382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Class A</a:t>
            </a:r>
            <a:endParaRPr dirty="0"/>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p:sp>
        <p:nvSpPr>
          <p:cNvPr id="5" name="Text Placeholder 2">
            <a:extLst>
              <a:ext uri="{FF2B5EF4-FFF2-40B4-BE49-F238E27FC236}">
                <a16:creationId xmlns:a16="http://schemas.microsoft.com/office/drawing/2014/main" id="{6B398020-A4F6-CAB9-E4D1-721565D1CFAF}"/>
              </a:ext>
            </a:extLst>
          </p:cNvPr>
          <p:cNvSpPr>
            <a:spLocks noGrp="1"/>
          </p:cNvSpPr>
          <p:nvPr>
            <p:ph type="body" idx="1"/>
          </p:nvPr>
        </p:nvSpPr>
        <p:spPr>
          <a:xfrm>
            <a:off x="718300" y="1379421"/>
            <a:ext cx="6761100" cy="2980500"/>
          </a:xfrm>
        </p:spPr>
        <p:txBody>
          <a:bodyPr/>
          <a:lstStyle/>
          <a:p>
            <a:r>
              <a:rPr lang="en-US" sz="2200" dirty="0"/>
              <a:t>Exception: </a:t>
            </a:r>
          </a:p>
          <a:p>
            <a:pPr lvl="1"/>
            <a:r>
              <a:rPr lang="en-US" sz="2200" dirty="0"/>
              <a:t>127 is reserved for loopback – 127.0.0.1</a:t>
            </a:r>
          </a:p>
          <a:p>
            <a:pPr lvl="1"/>
            <a:r>
              <a:rPr lang="en-US" sz="2200" dirty="0"/>
              <a:t>0 network is reserved for default network</a:t>
            </a:r>
          </a:p>
          <a:p>
            <a:r>
              <a:rPr lang="en-US" sz="2200" dirty="0"/>
              <a:t>Actual Range: </a:t>
            </a:r>
          </a:p>
          <a:p>
            <a:pPr lvl="1"/>
            <a:r>
              <a:rPr lang="en-US" sz="2200" dirty="0"/>
              <a:t>1.0.0.0 to 126.255.255.255</a:t>
            </a:r>
          </a:p>
        </p:txBody>
      </p: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320173B3-FCF0-4ECB-1D8B-68C11576FCB9}"/>
                  </a:ext>
                </a:extLst>
              </p14:cNvPr>
              <p14:cNvContentPartPr/>
              <p14:nvPr/>
            </p14:nvContentPartPr>
            <p14:xfrm>
              <a:off x="1669680" y="163080"/>
              <a:ext cx="5122080" cy="3153960"/>
            </p14:xfrm>
          </p:contentPart>
        </mc:Choice>
        <mc:Fallback xmlns="">
          <p:pic>
            <p:nvPicPr>
              <p:cNvPr id="14" name="Ink 13">
                <a:extLst>
                  <a:ext uri="{FF2B5EF4-FFF2-40B4-BE49-F238E27FC236}">
                    <a16:creationId xmlns:a16="http://schemas.microsoft.com/office/drawing/2014/main" id="{320173B3-FCF0-4ECB-1D8B-68C11576FCB9}"/>
                  </a:ext>
                </a:extLst>
              </p:cNvPr>
              <p:cNvPicPr/>
              <p:nvPr/>
            </p:nvPicPr>
            <p:blipFill>
              <a:blip r:embed="rId4"/>
              <a:stretch>
                <a:fillRect/>
              </a:stretch>
            </p:blipFill>
            <p:spPr>
              <a:xfrm>
                <a:off x="1660320" y="153720"/>
                <a:ext cx="5140800" cy="3172680"/>
              </a:xfrm>
              <a:prstGeom prst="rect">
                <a:avLst/>
              </a:prstGeom>
            </p:spPr>
          </p:pic>
        </mc:Fallback>
      </mc:AlternateContent>
    </p:spTree>
    <p:extLst>
      <p:ext uri="{BB962C8B-B14F-4D97-AF65-F5344CB8AC3E}">
        <p14:creationId xmlns:p14="http://schemas.microsoft.com/office/powerpoint/2010/main" val="3072739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Class A</a:t>
            </a:r>
            <a:endParaRPr dirty="0"/>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p:sp>
        <p:nvSpPr>
          <p:cNvPr id="5" name="Text Placeholder 2">
            <a:extLst>
              <a:ext uri="{FF2B5EF4-FFF2-40B4-BE49-F238E27FC236}">
                <a16:creationId xmlns:a16="http://schemas.microsoft.com/office/drawing/2014/main" id="{6B398020-A4F6-CAB9-E4D1-721565D1CFAF}"/>
              </a:ext>
            </a:extLst>
          </p:cNvPr>
          <p:cNvSpPr>
            <a:spLocks noGrp="1"/>
          </p:cNvSpPr>
          <p:nvPr>
            <p:ph type="body" idx="1"/>
          </p:nvPr>
        </p:nvSpPr>
        <p:spPr>
          <a:xfrm>
            <a:off x="718300" y="1379421"/>
            <a:ext cx="6761100" cy="2980500"/>
          </a:xfrm>
        </p:spPr>
        <p:txBody>
          <a:bodyPr/>
          <a:lstStyle/>
          <a:p>
            <a:r>
              <a:rPr lang="en-US" sz="2200" dirty="0"/>
              <a:t>Network and Host Portions: </a:t>
            </a:r>
          </a:p>
          <a:p>
            <a:pPr lvl="1"/>
            <a:r>
              <a:rPr lang="en-US" sz="2200" dirty="0">
                <a:solidFill>
                  <a:srgbClr val="FF0000"/>
                </a:solidFill>
              </a:rPr>
              <a:t>00000000</a:t>
            </a:r>
            <a:r>
              <a:rPr lang="en-US" sz="2200" dirty="0"/>
              <a:t>.00000000. 00000000. 00000000</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B93B31E-DCD2-765B-1C7C-6EA7A2221D69}"/>
                  </a:ext>
                </a:extLst>
              </p14:cNvPr>
              <p14:cNvContentPartPr/>
              <p14:nvPr/>
            </p14:nvContentPartPr>
            <p14:xfrm>
              <a:off x="1731240" y="493200"/>
              <a:ext cx="6119640" cy="3844080"/>
            </p14:xfrm>
          </p:contentPart>
        </mc:Choice>
        <mc:Fallback xmlns="">
          <p:pic>
            <p:nvPicPr>
              <p:cNvPr id="2" name="Ink 1">
                <a:extLst>
                  <a:ext uri="{FF2B5EF4-FFF2-40B4-BE49-F238E27FC236}">
                    <a16:creationId xmlns:a16="http://schemas.microsoft.com/office/drawing/2014/main" id="{BB93B31E-DCD2-765B-1C7C-6EA7A2221D69}"/>
                  </a:ext>
                </a:extLst>
              </p:cNvPr>
              <p:cNvPicPr/>
              <p:nvPr/>
            </p:nvPicPr>
            <p:blipFill>
              <a:blip r:embed="rId4"/>
              <a:stretch>
                <a:fillRect/>
              </a:stretch>
            </p:blipFill>
            <p:spPr>
              <a:xfrm>
                <a:off x="1721880" y="483840"/>
                <a:ext cx="6138360" cy="3862800"/>
              </a:xfrm>
              <a:prstGeom prst="rect">
                <a:avLst/>
              </a:prstGeom>
            </p:spPr>
          </p:pic>
        </mc:Fallback>
      </mc:AlternateContent>
    </p:spTree>
    <p:extLst>
      <p:ext uri="{BB962C8B-B14F-4D97-AF65-F5344CB8AC3E}">
        <p14:creationId xmlns:p14="http://schemas.microsoft.com/office/powerpoint/2010/main" val="609629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Class B</a:t>
            </a:r>
            <a:endParaRPr dirty="0"/>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p:sp>
        <p:nvSpPr>
          <p:cNvPr id="5" name="Text Placeholder 2">
            <a:extLst>
              <a:ext uri="{FF2B5EF4-FFF2-40B4-BE49-F238E27FC236}">
                <a16:creationId xmlns:a16="http://schemas.microsoft.com/office/drawing/2014/main" id="{6B398020-A4F6-CAB9-E4D1-721565D1CFAF}"/>
              </a:ext>
            </a:extLst>
          </p:cNvPr>
          <p:cNvSpPr>
            <a:spLocks noGrp="1"/>
          </p:cNvSpPr>
          <p:nvPr>
            <p:ph type="body" idx="1"/>
          </p:nvPr>
        </p:nvSpPr>
        <p:spPr>
          <a:xfrm>
            <a:off x="718300" y="1379421"/>
            <a:ext cx="6761100" cy="2980500"/>
          </a:xfrm>
        </p:spPr>
        <p:txBody>
          <a:bodyPr/>
          <a:lstStyle/>
          <a:p>
            <a:r>
              <a:rPr lang="en-US" sz="2200" dirty="0"/>
              <a:t>Starts with binary 10 (one zero)</a:t>
            </a:r>
          </a:p>
          <a:p>
            <a:r>
              <a:rPr lang="en-US" sz="2200" dirty="0"/>
              <a:t>Consists of a 16-bit network addresses and 16-bit hosts addresses</a:t>
            </a:r>
          </a:p>
          <a:p>
            <a:r>
              <a:rPr lang="en-US" sz="2200" dirty="0"/>
              <a:t>Class A addresses in the first bit in the first octet sets to 0, on Class B Addresses the second bit position in the first octet is set to 0</a:t>
            </a:r>
          </a:p>
          <a:p>
            <a:r>
              <a:rPr lang="en-US" sz="2200" dirty="0"/>
              <a:t>Therefore, the Class B Addresses are in range from 128 – 191 in the first octet</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8996711A-37D4-F256-BA93-31162B521922}"/>
                  </a:ext>
                </a:extLst>
              </p14:cNvPr>
              <p14:cNvContentPartPr/>
              <p14:nvPr/>
            </p14:nvContentPartPr>
            <p14:xfrm>
              <a:off x="4470399" y="823562"/>
              <a:ext cx="4276160" cy="4160692"/>
            </p14:xfrm>
          </p:contentPart>
        </mc:Choice>
        <mc:Fallback xmlns="">
          <p:pic>
            <p:nvPicPr>
              <p:cNvPr id="2" name="Ink 1">
                <a:extLst>
                  <a:ext uri="{FF2B5EF4-FFF2-40B4-BE49-F238E27FC236}">
                    <a16:creationId xmlns:a16="http://schemas.microsoft.com/office/drawing/2014/main" id="{8996711A-37D4-F256-BA93-31162B521922}"/>
                  </a:ext>
                </a:extLst>
              </p:cNvPr>
              <p:cNvPicPr/>
              <p:nvPr/>
            </p:nvPicPr>
            <p:blipFill>
              <a:blip r:embed="rId4"/>
              <a:stretch>
                <a:fillRect/>
              </a:stretch>
            </p:blipFill>
            <p:spPr>
              <a:xfrm>
                <a:off x="4461039" y="814202"/>
                <a:ext cx="4294880" cy="417941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55484D86-3D0F-78C8-C627-FF3276A59501}"/>
                  </a:ext>
                </a:extLst>
              </p14:cNvPr>
              <p14:cNvContentPartPr/>
              <p14:nvPr/>
            </p14:nvContentPartPr>
            <p14:xfrm>
              <a:off x="8070840" y="883080"/>
              <a:ext cx="113760" cy="157320"/>
            </p14:xfrm>
          </p:contentPart>
        </mc:Choice>
        <mc:Fallback xmlns="">
          <p:pic>
            <p:nvPicPr>
              <p:cNvPr id="3" name="Ink 2">
                <a:extLst>
                  <a:ext uri="{FF2B5EF4-FFF2-40B4-BE49-F238E27FC236}">
                    <a16:creationId xmlns:a16="http://schemas.microsoft.com/office/drawing/2014/main" id="{55484D86-3D0F-78C8-C627-FF3276A59501}"/>
                  </a:ext>
                </a:extLst>
              </p:cNvPr>
              <p:cNvPicPr/>
              <p:nvPr/>
            </p:nvPicPr>
            <p:blipFill>
              <a:blip r:embed="rId6"/>
              <a:stretch>
                <a:fillRect/>
              </a:stretch>
            </p:blipFill>
            <p:spPr>
              <a:xfrm>
                <a:off x="8061480" y="873720"/>
                <a:ext cx="132480" cy="176040"/>
              </a:xfrm>
              <a:prstGeom prst="rect">
                <a:avLst/>
              </a:prstGeom>
            </p:spPr>
          </p:pic>
        </mc:Fallback>
      </mc:AlternateContent>
    </p:spTree>
    <p:extLst>
      <p:ext uri="{BB962C8B-B14F-4D97-AF65-F5344CB8AC3E}">
        <p14:creationId xmlns:p14="http://schemas.microsoft.com/office/powerpoint/2010/main" val="861189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Class C</a:t>
            </a:r>
            <a:endParaRPr dirty="0"/>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p:sp>
        <p:nvSpPr>
          <p:cNvPr id="5" name="Text Placeholder 2">
            <a:extLst>
              <a:ext uri="{FF2B5EF4-FFF2-40B4-BE49-F238E27FC236}">
                <a16:creationId xmlns:a16="http://schemas.microsoft.com/office/drawing/2014/main" id="{6B398020-A4F6-CAB9-E4D1-721565D1CFAF}"/>
              </a:ext>
            </a:extLst>
          </p:cNvPr>
          <p:cNvSpPr>
            <a:spLocks noGrp="1"/>
          </p:cNvSpPr>
          <p:nvPr>
            <p:ph type="body" idx="1"/>
          </p:nvPr>
        </p:nvSpPr>
        <p:spPr>
          <a:xfrm>
            <a:off x="718300" y="1379421"/>
            <a:ext cx="6761100" cy="2980500"/>
          </a:xfrm>
        </p:spPr>
        <p:txBody>
          <a:bodyPr/>
          <a:lstStyle/>
          <a:p>
            <a:r>
              <a:rPr lang="en-US" sz="2200" dirty="0"/>
              <a:t>Starts with binary 110 (one </a:t>
            </a:r>
            <a:r>
              <a:rPr lang="en-US" sz="2200" dirty="0" err="1"/>
              <a:t>one</a:t>
            </a:r>
            <a:r>
              <a:rPr lang="en-US" sz="2200" dirty="0"/>
              <a:t> zero)</a:t>
            </a:r>
          </a:p>
          <a:p>
            <a:r>
              <a:rPr lang="en-US" sz="2200" dirty="0"/>
              <a:t>Consists of a 24-bit network addresses and 8-bit hosts addresses</a:t>
            </a:r>
          </a:p>
          <a:p>
            <a:r>
              <a:rPr lang="en-US" sz="2200" dirty="0"/>
              <a:t>The first three bits in the network address indicate the network class</a:t>
            </a:r>
          </a:p>
          <a:p>
            <a:r>
              <a:rPr lang="en-US" sz="2200" dirty="0"/>
              <a:t>Therefore, there are 2,097,152 possible network addresses and 255 possible local host addresses and the first octet has a range from 192-223</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D6543EA-A6FA-56FB-6B2F-B0D3840E74AA}"/>
                  </a:ext>
                </a:extLst>
              </p14:cNvPr>
              <p14:cNvContentPartPr/>
              <p14:nvPr/>
            </p14:nvContentPartPr>
            <p14:xfrm>
              <a:off x="3947400" y="195840"/>
              <a:ext cx="4174560" cy="4635360"/>
            </p14:xfrm>
          </p:contentPart>
        </mc:Choice>
        <mc:Fallback xmlns="">
          <p:pic>
            <p:nvPicPr>
              <p:cNvPr id="3" name="Ink 2">
                <a:extLst>
                  <a:ext uri="{FF2B5EF4-FFF2-40B4-BE49-F238E27FC236}">
                    <a16:creationId xmlns:a16="http://schemas.microsoft.com/office/drawing/2014/main" id="{8D6543EA-A6FA-56FB-6B2F-B0D3840E74AA}"/>
                  </a:ext>
                </a:extLst>
              </p:cNvPr>
              <p:cNvPicPr/>
              <p:nvPr/>
            </p:nvPicPr>
            <p:blipFill>
              <a:blip r:embed="rId4"/>
              <a:stretch>
                <a:fillRect/>
              </a:stretch>
            </p:blipFill>
            <p:spPr>
              <a:xfrm>
                <a:off x="3938040" y="186480"/>
                <a:ext cx="4193280" cy="4654080"/>
              </a:xfrm>
              <a:prstGeom prst="rect">
                <a:avLst/>
              </a:prstGeom>
            </p:spPr>
          </p:pic>
        </mc:Fallback>
      </mc:AlternateContent>
    </p:spTree>
    <p:extLst>
      <p:ext uri="{BB962C8B-B14F-4D97-AF65-F5344CB8AC3E}">
        <p14:creationId xmlns:p14="http://schemas.microsoft.com/office/powerpoint/2010/main" val="3045275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Class C</a:t>
            </a:r>
            <a:endParaRPr dirty="0"/>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p:sp>
        <p:nvSpPr>
          <p:cNvPr id="5" name="Text Placeholder 2">
            <a:extLst>
              <a:ext uri="{FF2B5EF4-FFF2-40B4-BE49-F238E27FC236}">
                <a16:creationId xmlns:a16="http://schemas.microsoft.com/office/drawing/2014/main" id="{6B398020-A4F6-CAB9-E4D1-721565D1CFAF}"/>
              </a:ext>
            </a:extLst>
          </p:cNvPr>
          <p:cNvSpPr>
            <a:spLocks noGrp="1"/>
          </p:cNvSpPr>
          <p:nvPr>
            <p:ph type="body" idx="1"/>
          </p:nvPr>
        </p:nvSpPr>
        <p:spPr>
          <a:xfrm>
            <a:off x="718300" y="1379421"/>
            <a:ext cx="6761100" cy="2980500"/>
          </a:xfrm>
        </p:spPr>
        <p:txBody>
          <a:bodyPr/>
          <a:lstStyle/>
          <a:p>
            <a:r>
              <a:rPr lang="en-US" sz="2200" dirty="0"/>
              <a:t>Network and Host Portion</a:t>
            </a:r>
          </a:p>
          <a:p>
            <a:pPr lvl="1"/>
            <a:r>
              <a:rPr lang="en-US" sz="2200" dirty="0">
                <a:solidFill>
                  <a:srgbClr val="FF0000"/>
                </a:solidFill>
              </a:rPr>
              <a:t>00000000.00000000.00000000</a:t>
            </a:r>
            <a:r>
              <a:rPr lang="en-US" sz="2200" dirty="0"/>
              <a:t>.00000000</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3C7DBC2-0233-498F-093C-CB466217F7B7}"/>
                  </a:ext>
                </a:extLst>
              </p14:cNvPr>
              <p14:cNvContentPartPr/>
              <p14:nvPr/>
            </p14:nvContentPartPr>
            <p14:xfrm>
              <a:off x="1666440" y="1340280"/>
              <a:ext cx="5911920" cy="2125800"/>
            </p14:xfrm>
          </p:contentPart>
        </mc:Choice>
        <mc:Fallback xmlns="">
          <p:pic>
            <p:nvPicPr>
              <p:cNvPr id="2" name="Ink 1">
                <a:extLst>
                  <a:ext uri="{FF2B5EF4-FFF2-40B4-BE49-F238E27FC236}">
                    <a16:creationId xmlns:a16="http://schemas.microsoft.com/office/drawing/2014/main" id="{53C7DBC2-0233-498F-093C-CB466217F7B7}"/>
                  </a:ext>
                </a:extLst>
              </p:cNvPr>
              <p:cNvPicPr/>
              <p:nvPr/>
            </p:nvPicPr>
            <p:blipFill>
              <a:blip r:embed="rId4"/>
              <a:stretch>
                <a:fillRect/>
              </a:stretch>
            </p:blipFill>
            <p:spPr>
              <a:xfrm>
                <a:off x="1657080" y="1330920"/>
                <a:ext cx="5930640" cy="2144520"/>
              </a:xfrm>
              <a:prstGeom prst="rect">
                <a:avLst/>
              </a:prstGeom>
            </p:spPr>
          </p:pic>
        </mc:Fallback>
      </mc:AlternateContent>
      <p:grpSp>
        <p:nvGrpSpPr>
          <p:cNvPr id="7" name="Group 6">
            <a:extLst>
              <a:ext uri="{FF2B5EF4-FFF2-40B4-BE49-F238E27FC236}">
                <a16:creationId xmlns:a16="http://schemas.microsoft.com/office/drawing/2014/main" id="{33C1F3B1-4EA8-CAB0-E984-EDFCC949D82B}"/>
              </a:ext>
            </a:extLst>
          </p:cNvPr>
          <p:cNvGrpSpPr/>
          <p:nvPr/>
        </p:nvGrpSpPr>
        <p:grpSpPr>
          <a:xfrm>
            <a:off x="7053573" y="2988080"/>
            <a:ext cx="226080" cy="203760"/>
            <a:chOff x="7053573" y="2988080"/>
            <a:chExt cx="226080" cy="20376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7BFE21AA-B892-2B8C-61DB-FD96EB3AF115}"/>
                    </a:ext>
                  </a:extLst>
                </p14:cNvPr>
                <p14:cNvContentPartPr/>
                <p14:nvPr/>
              </p14:nvContentPartPr>
              <p14:xfrm>
                <a:off x="7053573" y="2988080"/>
                <a:ext cx="85680" cy="5400"/>
              </p14:xfrm>
            </p:contentPart>
          </mc:Choice>
          <mc:Fallback xmlns="">
            <p:pic>
              <p:nvPicPr>
                <p:cNvPr id="3" name="Ink 2">
                  <a:extLst>
                    <a:ext uri="{FF2B5EF4-FFF2-40B4-BE49-F238E27FC236}">
                      <a16:creationId xmlns:a16="http://schemas.microsoft.com/office/drawing/2014/main" id="{7BFE21AA-B892-2B8C-61DB-FD96EB3AF115}"/>
                    </a:ext>
                  </a:extLst>
                </p:cNvPr>
                <p:cNvPicPr/>
                <p:nvPr/>
              </p:nvPicPr>
              <p:blipFill>
                <a:blip r:embed="rId6"/>
                <a:stretch>
                  <a:fillRect/>
                </a:stretch>
              </p:blipFill>
              <p:spPr>
                <a:xfrm>
                  <a:off x="7044933" y="2979440"/>
                  <a:ext cx="10332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1A7509EF-42C1-F117-D180-0B86851FE1BA}"/>
                    </a:ext>
                  </a:extLst>
                </p14:cNvPr>
                <p14:cNvContentPartPr/>
                <p14:nvPr/>
              </p14:nvContentPartPr>
              <p14:xfrm>
                <a:off x="7178853" y="3015800"/>
                <a:ext cx="98280" cy="176040"/>
              </p14:xfrm>
            </p:contentPart>
          </mc:Choice>
          <mc:Fallback xmlns="">
            <p:pic>
              <p:nvPicPr>
                <p:cNvPr id="4" name="Ink 3">
                  <a:extLst>
                    <a:ext uri="{FF2B5EF4-FFF2-40B4-BE49-F238E27FC236}">
                      <a16:creationId xmlns:a16="http://schemas.microsoft.com/office/drawing/2014/main" id="{1A7509EF-42C1-F117-D180-0B86851FE1BA}"/>
                    </a:ext>
                  </a:extLst>
                </p:cNvPr>
                <p:cNvPicPr/>
                <p:nvPr/>
              </p:nvPicPr>
              <p:blipFill>
                <a:blip r:embed="rId8"/>
                <a:stretch>
                  <a:fillRect/>
                </a:stretch>
              </p:blipFill>
              <p:spPr>
                <a:xfrm>
                  <a:off x="7169853" y="3006800"/>
                  <a:ext cx="11592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4589286C-6568-B41D-AADE-00BFF2DC5C74}"/>
                    </a:ext>
                  </a:extLst>
                </p14:cNvPr>
                <p14:cNvContentPartPr/>
                <p14:nvPr/>
              </p14:nvContentPartPr>
              <p14:xfrm>
                <a:off x="7184973" y="2988080"/>
                <a:ext cx="94680" cy="41760"/>
              </p14:xfrm>
            </p:contentPart>
          </mc:Choice>
          <mc:Fallback xmlns="">
            <p:pic>
              <p:nvPicPr>
                <p:cNvPr id="6" name="Ink 5">
                  <a:extLst>
                    <a:ext uri="{FF2B5EF4-FFF2-40B4-BE49-F238E27FC236}">
                      <a16:creationId xmlns:a16="http://schemas.microsoft.com/office/drawing/2014/main" id="{4589286C-6568-B41D-AADE-00BFF2DC5C74}"/>
                    </a:ext>
                  </a:extLst>
                </p:cNvPr>
                <p:cNvPicPr/>
                <p:nvPr/>
              </p:nvPicPr>
              <p:blipFill>
                <a:blip r:embed="rId10"/>
                <a:stretch>
                  <a:fillRect/>
                </a:stretch>
              </p:blipFill>
              <p:spPr>
                <a:xfrm>
                  <a:off x="7176333" y="2979440"/>
                  <a:ext cx="112320" cy="59400"/>
                </a:xfrm>
                <a:prstGeom prst="rect">
                  <a:avLst/>
                </a:prstGeom>
              </p:spPr>
            </p:pic>
          </mc:Fallback>
        </mc:AlternateContent>
      </p:grpSp>
    </p:spTree>
    <p:extLst>
      <p:ext uri="{BB962C8B-B14F-4D97-AF65-F5344CB8AC3E}">
        <p14:creationId xmlns:p14="http://schemas.microsoft.com/office/powerpoint/2010/main" val="810288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Address Classes</a:t>
            </a:r>
            <a:endParaRPr dirty="0"/>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p:sp>
        <p:nvSpPr>
          <p:cNvPr id="5" name="Text Placeholder 2">
            <a:extLst>
              <a:ext uri="{FF2B5EF4-FFF2-40B4-BE49-F238E27FC236}">
                <a16:creationId xmlns:a16="http://schemas.microsoft.com/office/drawing/2014/main" id="{6B398020-A4F6-CAB9-E4D1-721565D1CFAF}"/>
              </a:ext>
            </a:extLst>
          </p:cNvPr>
          <p:cNvSpPr>
            <a:spLocks noGrp="1"/>
          </p:cNvSpPr>
          <p:nvPr>
            <p:ph type="body" idx="1"/>
          </p:nvPr>
        </p:nvSpPr>
        <p:spPr>
          <a:xfrm>
            <a:off x="718300" y="1379421"/>
            <a:ext cx="6761100" cy="2980500"/>
          </a:xfrm>
        </p:spPr>
        <p:txBody>
          <a:bodyPr/>
          <a:lstStyle/>
          <a:p>
            <a:r>
              <a:rPr lang="en-US" sz="2200" dirty="0"/>
              <a:t>When deciding which network address class to use, you must consider how many local hosts there will be on the network and how many subnetworks will be in the organization.</a:t>
            </a:r>
          </a:p>
          <a:p>
            <a:r>
              <a:rPr lang="en-US" sz="2200" dirty="0"/>
              <a:t>If the organization is small and the network will have fewer than 255 hosts, a Class C address is probably sufficient.</a:t>
            </a:r>
          </a:p>
          <a:p>
            <a:r>
              <a:rPr lang="en-US" sz="2200" dirty="0"/>
              <a:t>If the organization is large, then a Class B or Class A address might be more appropriate.</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79A0996-DA06-1BF0-C26D-2625D81103F6}"/>
                  </a:ext>
                </a:extLst>
              </p14:cNvPr>
              <p14:cNvContentPartPr/>
              <p14:nvPr/>
            </p14:nvContentPartPr>
            <p14:xfrm>
              <a:off x="4700160" y="159840"/>
              <a:ext cx="3060000" cy="1136160"/>
            </p14:xfrm>
          </p:contentPart>
        </mc:Choice>
        <mc:Fallback xmlns="">
          <p:pic>
            <p:nvPicPr>
              <p:cNvPr id="2" name="Ink 1">
                <a:extLst>
                  <a:ext uri="{FF2B5EF4-FFF2-40B4-BE49-F238E27FC236}">
                    <a16:creationId xmlns:a16="http://schemas.microsoft.com/office/drawing/2014/main" id="{579A0996-DA06-1BF0-C26D-2625D81103F6}"/>
                  </a:ext>
                </a:extLst>
              </p:cNvPr>
              <p:cNvPicPr/>
              <p:nvPr/>
            </p:nvPicPr>
            <p:blipFill>
              <a:blip r:embed="rId4"/>
              <a:stretch>
                <a:fillRect/>
              </a:stretch>
            </p:blipFill>
            <p:spPr>
              <a:xfrm>
                <a:off x="4690800" y="150480"/>
                <a:ext cx="3078720" cy="1154880"/>
              </a:xfrm>
              <a:prstGeom prst="rect">
                <a:avLst/>
              </a:prstGeom>
            </p:spPr>
          </p:pic>
        </mc:Fallback>
      </mc:AlternateContent>
    </p:spTree>
    <p:extLst>
      <p:ext uri="{BB962C8B-B14F-4D97-AF65-F5344CB8AC3E}">
        <p14:creationId xmlns:p14="http://schemas.microsoft.com/office/powerpoint/2010/main" val="3500121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Outline</a:t>
            </a:r>
            <a:endParaRPr dirty="0"/>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p:sp>
        <p:nvSpPr>
          <p:cNvPr id="5" name="Text Placeholder 2">
            <a:extLst>
              <a:ext uri="{FF2B5EF4-FFF2-40B4-BE49-F238E27FC236}">
                <a16:creationId xmlns:a16="http://schemas.microsoft.com/office/drawing/2014/main" id="{6B398020-A4F6-CAB9-E4D1-721565D1CFAF}"/>
              </a:ext>
            </a:extLst>
          </p:cNvPr>
          <p:cNvSpPr>
            <a:spLocks noGrp="1"/>
          </p:cNvSpPr>
          <p:nvPr>
            <p:ph type="body" idx="1"/>
          </p:nvPr>
        </p:nvSpPr>
        <p:spPr>
          <a:xfrm>
            <a:off x="718300" y="1379421"/>
            <a:ext cx="6761100" cy="2980500"/>
          </a:xfrm>
        </p:spPr>
        <p:txBody>
          <a:bodyPr/>
          <a:lstStyle/>
          <a:p>
            <a:r>
              <a:rPr lang="en-US" sz="2200" dirty="0"/>
              <a:t>IP Address Overview</a:t>
            </a:r>
          </a:p>
          <a:p>
            <a:r>
              <a:rPr lang="en-US" sz="2200" dirty="0"/>
              <a:t>Address Classes</a:t>
            </a:r>
          </a:p>
          <a:p>
            <a:r>
              <a:rPr lang="en-US" sz="2200" dirty="0"/>
              <a:t>Special Addresses</a:t>
            </a:r>
          </a:p>
          <a:p>
            <a:r>
              <a:rPr lang="en-US" sz="2200" dirty="0"/>
              <a:t>Network Masks</a:t>
            </a:r>
            <a:endParaRPr lang="en-PH" sz="2200" dirty="0"/>
          </a:p>
        </p:txBody>
      </p:sp>
    </p:spTree>
    <p:extLst>
      <p:ext uri="{BB962C8B-B14F-4D97-AF65-F5344CB8AC3E}">
        <p14:creationId xmlns:p14="http://schemas.microsoft.com/office/powerpoint/2010/main" val="800623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Class D</a:t>
            </a:r>
            <a:endParaRPr dirty="0"/>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p:sp>
        <p:nvSpPr>
          <p:cNvPr id="5" name="Text Placeholder 2">
            <a:extLst>
              <a:ext uri="{FF2B5EF4-FFF2-40B4-BE49-F238E27FC236}">
                <a16:creationId xmlns:a16="http://schemas.microsoft.com/office/drawing/2014/main" id="{6B398020-A4F6-CAB9-E4D1-721565D1CFAF}"/>
              </a:ext>
            </a:extLst>
          </p:cNvPr>
          <p:cNvSpPr>
            <a:spLocks noGrp="1"/>
          </p:cNvSpPr>
          <p:nvPr>
            <p:ph type="body" idx="1"/>
          </p:nvPr>
        </p:nvSpPr>
        <p:spPr>
          <a:xfrm>
            <a:off x="718300" y="1379421"/>
            <a:ext cx="6761100" cy="2980500"/>
          </a:xfrm>
        </p:spPr>
        <p:txBody>
          <a:bodyPr/>
          <a:lstStyle/>
          <a:p>
            <a:r>
              <a:rPr lang="en-US" sz="2200" dirty="0"/>
              <a:t>Multicast, starts with a binary 1110</a:t>
            </a:r>
          </a:p>
          <a:p>
            <a:r>
              <a:rPr lang="en-US" sz="2200" dirty="0"/>
              <a:t>Fourth bit is set to 0</a:t>
            </a:r>
          </a:p>
          <a:p>
            <a:r>
              <a:rPr lang="en-US" sz="2200" dirty="0"/>
              <a:t>Range from 224 – 239 (239.1.1.1 -  private multicast address)</a:t>
            </a:r>
          </a:p>
          <a:p>
            <a:r>
              <a:rPr lang="en-US" sz="2200" dirty="0"/>
              <a:t>Routing protocol such as OSPF uses multicast address (224.0.0.5 and 224.0.0.6)</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79F6ACE-43AC-34A7-F786-11EB66A06A0C}"/>
                  </a:ext>
                </a:extLst>
              </p14:cNvPr>
              <p14:cNvContentPartPr/>
              <p14:nvPr/>
            </p14:nvContentPartPr>
            <p14:xfrm>
              <a:off x="2737080" y="3702960"/>
              <a:ext cx="2190240" cy="81720"/>
            </p14:xfrm>
          </p:contentPart>
        </mc:Choice>
        <mc:Fallback xmlns="">
          <p:pic>
            <p:nvPicPr>
              <p:cNvPr id="3" name="Ink 2">
                <a:extLst>
                  <a:ext uri="{FF2B5EF4-FFF2-40B4-BE49-F238E27FC236}">
                    <a16:creationId xmlns:a16="http://schemas.microsoft.com/office/drawing/2014/main" id="{C79F6ACE-43AC-34A7-F786-11EB66A06A0C}"/>
                  </a:ext>
                </a:extLst>
              </p:cNvPr>
              <p:cNvPicPr/>
              <p:nvPr/>
            </p:nvPicPr>
            <p:blipFill>
              <a:blip r:embed="rId4"/>
              <a:stretch>
                <a:fillRect/>
              </a:stretch>
            </p:blipFill>
            <p:spPr>
              <a:xfrm>
                <a:off x="2727720" y="3693600"/>
                <a:ext cx="2208960" cy="100440"/>
              </a:xfrm>
              <a:prstGeom prst="rect">
                <a:avLst/>
              </a:prstGeom>
            </p:spPr>
          </p:pic>
        </mc:Fallback>
      </mc:AlternateContent>
    </p:spTree>
    <p:extLst>
      <p:ext uri="{BB962C8B-B14F-4D97-AF65-F5344CB8AC3E}">
        <p14:creationId xmlns:p14="http://schemas.microsoft.com/office/powerpoint/2010/main" val="2721403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Class E</a:t>
            </a:r>
            <a:endParaRPr dirty="0"/>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p:sp>
        <p:nvSpPr>
          <p:cNvPr id="5" name="Text Placeholder 2">
            <a:extLst>
              <a:ext uri="{FF2B5EF4-FFF2-40B4-BE49-F238E27FC236}">
                <a16:creationId xmlns:a16="http://schemas.microsoft.com/office/drawing/2014/main" id="{6B398020-A4F6-CAB9-E4D1-721565D1CFAF}"/>
              </a:ext>
            </a:extLst>
          </p:cNvPr>
          <p:cNvSpPr>
            <a:spLocks noGrp="1"/>
          </p:cNvSpPr>
          <p:nvPr>
            <p:ph type="body" idx="1"/>
          </p:nvPr>
        </p:nvSpPr>
        <p:spPr>
          <a:xfrm>
            <a:off x="718300" y="1379421"/>
            <a:ext cx="6761100" cy="2980500"/>
          </a:xfrm>
        </p:spPr>
        <p:txBody>
          <a:bodyPr/>
          <a:lstStyle/>
          <a:p>
            <a:r>
              <a:rPr lang="en-US" sz="2200" dirty="0"/>
              <a:t>Reserved address for broadcast</a:t>
            </a:r>
          </a:p>
          <a:p>
            <a:r>
              <a:rPr lang="en-US" sz="2200" dirty="0"/>
              <a:t>starts with a binary 1111</a:t>
            </a:r>
          </a:p>
          <a:p>
            <a:r>
              <a:rPr lang="en-US" sz="2200" dirty="0"/>
              <a:t>Range from 224 – 255</a:t>
            </a:r>
          </a:p>
          <a:p>
            <a:endParaRPr lang="en-US" sz="2200"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3509BDB-0103-565A-44A2-0343BE3DFDE1}"/>
                  </a:ext>
                </a:extLst>
              </p14:cNvPr>
              <p14:cNvContentPartPr/>
              <p14:nvPr/>
            </p14:nvContentPartPr>
            <p14:xfrm>
              <a:off x="3640320" y="482400"/>
              <a:ext cx="2777760" cy="3164760"/>
            </p14:xfrm>
          </p:contentPart>
        </mc:Choice>
        <mc:Fallback xmlns="">
          <p:pic>
            <p:nvPicPr>
              <p:cNvPr id="2" name="Ink 1">
                <a:extLst>
                  <a:ext uri="{FF2B5EF4-FFF2-40B4-BE49-F238E27FC236}">
                    <a16:creationId xmlns:a16="http://schemas.microsoft.com/office/drawing/2014/main" id="{73509BDB-0103-565A-44A2-0343BE3DFDE1}"/>
                  </a:ext>
                </a:extLst>
              </p:cNvPr>
              <p:cNvPicPr/>
              <p:nvPr/>
            </p:nvPicPr>
            <p:blipFill>
              <a:blip r:embed="rId4"/>
              <a:stretch>
                <a:fillRect/>
              </a:stretch>
            </p:blipFill>
            <p:spPr>
              <a:xfrm>
                <a:off x="3630960" y="473040"/>
                <a:ext cx="2796480" cy="3183480"/>
              </a:xfrm>
              <a:prstGeom prst="rect">
                <a:avLst/>
              </a:prstGeom>
            </p:spPr>
          </p:pic>
        </mc:Fallback>
      </mc:AlternateContent>
    </p:spTree>
    <p:extLst>
      <p:ext uri="{BB962C8B-B14F-4D97-AF65-F5344CB8AC3E}">
        <p14:creationId xmlns:p14="http://schemas.microsoft.com/office/powerpoint/2010/main" val="2662955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Directed Broadcast Address</a:t>
            </a:r>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p:sp>
        <p:nvSpPr>
          <p:cNvPr id="5" name="Text Placeholder 2">
            <a:extLst>
              <a:ext uri="{FF2B5EF4-FFF2-40B4-BE49-F238E27FC236}">
                <a16:creationId xmlns:a16="http://schemas.microsoft.com/office/drawing/2014/main" id="{6B398020-A4F6-CAB9-E4D1-721565D1CFAF}"/>
              </a:ext>
            </a:extLst>
          </p:cNvPr>
          <p:cNvSpPr>
            <a:spLocks noGrp="1"/>
          </p:cNvSpPr>
          <p:nvPr>
            <p:ph type="body" idx="1"/>
          </p:nvPr>
        </p:nvSpPr>
        <p:spPr>
          <a:xfrm>
            <a:off x="718300" y="1379421"/>
            <a:ext cx="6761100" cy="2980500"/>
          </a:xfrm>
        </p:spPr>
        <p:txBody>
          <a:bodyPr/>
          <a:lstStyle/>
          <a:p>
            <a:r>
              <a:rPr lang="en-US" sz="2200" dirty="0"/>
              <a:t>Used by hosts to send data to all devices on the specific subnet or specific network</a:t>
            </a:r>
          </a:p>
          <a:p>
            <a:r>
              <a:rPr lang="en-US" sz="2200" dirty="0"/>
              <a:t>The entire host portion of the address is populated with binary 1’s</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27511CC2-25A2-A5E5-0A21-EA0CAF540067}"/>
                  </a:ext>
                </a:extLst>
              </p14:cNvPr>
              <p14:cNvContentPartPr/>
              <p14:nvPr/>
            </p14:nvContentPartPr>
            <p14:xfrm>
              <a:off x="1202040" y="138240"/>
              <a:ext cx="7937640" cy="3776040"/>
            </p14:xfrm>
          </p:contentPart>
        </mc:Choice>
        <mc:Fallback xmlns="">
          <p:pic>
            <p:nvPicPr>
              <p:cNvPr id="3" name="Ink 2">
                <a:extLst>
                  <a:ext uri="{FF2B5EF4-FFF2-40B4-BE49-F238E27FC236}">
                    <a16:creationId xmlns:a16="http://schemas.microsoft.com/office/drawing/2014/main" id="{27511CC2-25A2-A5E5-0A21-EA0CAF540067}"/>
                  </a:ext>
                </a:extLst>
              </p:cNvPr>
              <p:cNvPicPr/>
              <p:nvPr/>
            </p:nvPicPr>
            <p:blipFill>
              <a:blip r:embed="rId4"/>
              <a:stretch>
                <a:fillRect/>
              </a:stretch>
            </p:blipFill>
            <p:spPr>
              <a:xfrm>
                <a:off x="1192680" y="128880"/>
                <a:ext cx="7956360" cy="3794760"/>
              </a:xfrm>
              <a:prstGeom prst="rect">
                <a:avLst/>
              </a:prstGeom>
            </p:spPr>
          </p:pic>
        </mc:Fallback>
      </mc:AlternateContent>
    </p:spTree>
    <p:extLst>
      <p:ext uri="{BB962C8B-B14F-4D97-AF65-F5344CB8AC3E}">
        <p14:creationId xmlns:p14="http://schemas.microsoft.com/office/powerpoint/2010/main" val="831673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Directed Broadcast Address</a:t>
            </a:r>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p:sp>
        <p:nvSpPr>
          <p:cNvPr id="4" name="Text Placeholder 3">
            <a:extLst>
              <a:ext uri="{FF2B5EF4-FFF2-40B4-BE49-F238E27FC236}">
                <a16:creationId xmlns:a16="http://schemas.microsoft.com/office/drawing/2014/main" id="{75D7A278-46C2-D359-353F-00140F7EB8BB}"/>
              </a:ext>
            </a:extLst>
          </p:cNvPr>
          <p:cNvSpPr>
            <a:spLocks noGrp="1"/>
          </p:cNvSpPr>
          <p:nvPr>
            <p:ph type="body" idx="1"/>
          </p:nvPr>
        </p:nvSpPr>
        <p:spPr/>
        <p:txBody>
          <a:bodyPr/>
          <a:lstStyle/>
          <a:p>
            <a:r>
              <a:rPr lang="en-PH" dirty="0"/>
              <a:t>Routers can be configured to route directed broadcasts, but by default, directed broadcast are not routed from one physical interface to another physical interface or from one VLAN to another VLAN</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FAB0710A-1696-000E-BE7C-12536365B58E}"/>
                  </a:ext>
                </a:extLst>
              </p14:cNvPr>
              <p14:cNvContentPartPr/>
              <p14:nvPr/>
            </p14:nvContentPartPr>
            <p14:xfrm>
              <a:off x="4879800" y="2160"/>
              <a:ext cx="3559680" cy="708120"/>
            </p14:xfrm>
          </p:contentPart>
        </mc:Choice>
        <mc:Fallback xmlns="">
          <p:pic>
            <p:nvPicPr>
              <p:cNvPr id="6" name="Ink 5">
                <a:extLst>
                  <a:ext uri="{FF2B5EF4-FFF2-40B4-BE49-F238E27FC236}">
                    <a16:creationId xmlns:a16="http://schemas.microsoft.com/office/drawing/2014/main" id="{FAB0710A-1696-000E-BE7C-12536365B58E}"/>
                  </a:ext>
                </a:extLst>
              </p:cNvPr>
              <p:cNvPicPr/>
              <p:nvPr/>
            </p:nvPicPr>
            <p:blipFill>
              <a:blip r:embed="rId4"/>
              <a:stretch>
                <a:fillRect/>
              </a:stretch>
            </p:blipFill>
            <p:spPr>
              <a:xfrm>
                <a:off x="4870440" y="-7200"/>
                <a:ext cx="3578400" cy="726840"/>
              </a:xfrm>
              <a:prstGeom prst="rect">
                <a:avLst/>
              </a:prstGeom>
            </p:spPr>
          </p:pic>
        </mc:Fallback>
      </mc:AlternateContent>
    </p:spTree>
    <p:extLst>
      <p:ext uri="{BB962C8B-B14F-4D97-AF65-F5344CB8AC3E}">
        <p14:creationId xmlns:p14="http://schemas.microsoft.com/office/powerpoint/2010/main" val="1848783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Directed Broadcast Address</a:t>
            </a:r>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4BBD9AB-04E4-CA4E-4A8F-87C4A431017A}"/>
                  </a:ext>
                </a:extLst>
              </p14:cNvPr>
              <p14:cNvContentPartPr/>
              <p14:nvPr/>
            </p14:nvContentPartPr>
            <p14:xfrm>
              <a:off x="1814133" y="1497680"/>
              <a:ext cx="543240" cy="498240"/>
            </p14:xfrm>
          </p:contentPart>
        </mc:Choice>
        <mc:Fallback xmlns="">
          <p:pic>
            <p:nvPicPr>
              <p:cNvPr id="5" name="Ink 4">
                <a:extLst>
                  <a:ext uri="{FF2B5EF4-FFF2-40B4-BE49-F238E27FC236}">
                    <a16:creationId xmlns:a16="http://schemas.microsoft.com/office/drawing/2014/main" id="{84BBD9AB-04E4-CA4E-4A8F-87C4A431017A}"/>
                  </a:ext>
                </a:extLst>
              </p:cNvPr>
              <p:cNvPicPr/>
              <p:nvPr/>
            </p:nvPicPr>
            <p:blipFill>
              <a:blip r:embed="rId4"/>
              <a:stretch>
                <a:fillRect/>
              </a:stretch>
            </p:blipFill>
            <p:spPr>
              <a:xfrm>
                <a:off x="1805493" y="1488680"/>
                <a:ext cx="560880" cy="515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FDF0A19E-2EAA-E0CE-D44D-77C3333027B3}"/>
                  </a:ext>
                </a:extLst>
              </p14:cNvPr>
              <p14:cNvContentPartPr/>
              <p14:nvPr/>
            </p14:nvContentPartPr>
            <p14:xfrm>
              <a:off x="1955613" y="1647440"/>
              <a:ext cx="203400" cy="181080"/>
            </p14:xfrm>
          </p:contentPart>
        </mc:Choice>
        <mc:Fallback xmlns="">
          <p:pic>
            <p:nvPicPr>
              <p:cNvPr id="6" name="Ink 5">
                <a:extLst>
                  <a:ext uri="{FF2B5EF4-FFF2-40B4-BE49-F238E27FC236}">
                    <a16:creationId xmlns:a16="http://schemas.microsoft.com/office/drawing/2014/main" id="{FDF0A19E-2EAA-E0CE-D44D-77C3333027B3}"/>
                  </a:ext>
                </a:extLst>
              </p:cNvPr>
              <p:cNvPicPr/>
              <p:nvPr/>
            </p:nvPicPr>
            <p:blipFill>
              <a:blip r:embed="rId6"/>
              <a:stretch>
                <a:fillRect/>
              </a:stretch>
            </p:blipFill>
            <p:spPr>
              <a:xfrm>
                <a:off x="1946613" y="1638800"/>
                <a:ext cx="22104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5249DD50-B064-E8C9-84EA-EAFB99784EF5}"/>
                  </a:ext>
                </a:extLst>
              </p14:cNvPr>
              <p14:cNvContentPartPr/>
              <p14:nvPr/>
            </p14:nvContentPartPr>
            <p14:xfrm>
              <a:off x="1953093" y="1601000"/>
              <a:ext cx="271440" cy="308520"/>
            </p14:xfrm>
          </p:contentPart>
        </mc:Choice>
        <mc:Fallback xmlns="">
          <p:pic>
            <p:nvPicPr>
              <p:cNvPr id="7" name="Ink 6">
                <a:extLst>
                  <a:ext uri="{FF2B5EF4-FFF2-40B4-BE49-F238E27FC236}">
                    <a16:creationId xmlns:a16="http://schemas.microsoft.com/office/drawing/2014/main" id="{5249DD50-B064-E8C9-84EA-EAFB99784EF5}"/>
                  </a:ext>
                </a:extLst>
              </p:cNvPr>
              <p:cNvPicPr/>
              <p:nvPr/>
            </p:nvPicPr>
            <p:blipFill>
              <a:blip r:embed="rId8"/>
              <a:stretch>
                <a:fillRect/>
              </a:stretch>
            </p:blipFill>
            <p:spPr>
              <a:xfrm>
                <a:off x="1944453" y="1592360"/>
                <a:ext cx="28908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26C701E-060B-ECA0-F4E7-022C75FBD518}"/>
                  </a:ext>
                </a:extLst>
              </p14:cNvPr>
              <p14:cNvContentPartPr/>
              <p14:nvPr/>
            </p14:nvContentPartPr>
            <p14:xfrm>
              <a:off x="1866333" y="1800800"/>
              <a:ext cx="108000" cy="86400"/>
            </p14:xfrm>
          </p:contentPart>
        </mc:Choice>
        <mc:Fallback xmlns="">
          <p:pic>
            <p:nvPicPr>
              <p:cNvPr id="8" name="Ink 7">
                <a:extLst>
                  <a:ext uri="{FF2B5EF4-FFF2-40B4-BE49-F238E27FC236}">
                    <a16:creationId xmlns:a16="http://schemas.microsoft.com/office/drawing/2014/main" id="{E26C701E-060B-ECA0-F4E7-022C75FBD518}"/>
                  </a:ext>
                </a:extLst>
              </p:cNvPr>
              <p:cNvPicPr/>
              <p:nvPr/>
            </p:nvPicPr>
            <p:blipFill>
              <a:blip r:embed="rId10"/>
              <a:stretch>
                <a:fillRect/>
              </a:stretch>
            </p:blipFill>
            <p:spPr>
              <a:xfrm>
                <a:off x="1857693" y="1791800"/>
                <a:ext cx="12564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442B54C8-BD18-A654-6DE7-6BE586D1A5BA}"/>
                  </a:ext>
                </a:extLst>
              </p14:cNvPr>
              <p14:cNvContentPartPr/>
              <p14:nvPr/>
            </p14:nvContentPartPr>
            <p14:xfrm>
              <a:off x="2321013" y="1771640"/>
              <a:ext cx="1554480" cy="69120"/>
            </p14:xfrm>
          </p:contentPart>
        </mc:Choice>
        <mc:Fallback xmlns="">
          <p:pic>
            <p:nvPicPr>
              <p:cNvPr id="10" name="Ink 9">
                <a:extLst>
                  <a:ext uri="{FF2B5EF4-FFF2-40B4-BE49-F238E27FC236}">
                    <a16:creationId xmlns:a16="http://schemas.microsoft.com/office/drawing/2014/main" id="{442B54C8-BD18-A654-6DE7-6BE586D1A5BA}"/>
                  </a:ext>
                </a:extLst>
              </p:cNvPr>
              <p:cNvPicPr/>
              <p:nvPr/>
            </p:nvPicPr>
            <p:blipFill>
              <a:blip r:embed="rId12"/>
              <a:stretch>
                <a:fillRect/>
              </a:stretch>
            </p:blipFill>
            <p:spPr>
              <a:xfrm>
                <a:off x="2312373" y="1762640"/>
                <a:ext cx="157212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10F712D1-A9F6-E4D4-AAF3-7748C4A779C4}"/>
                  </a:ext>
                </a:extLst>
              </p14:cNvPr>
              <p14:cNvContentPartPr/>
              <p14:nvPr/>
            </p14:nvContentPartPr>
            <p14:xfrm>
              <a:off x="2726733" y="1529000"/>
              <a:ext cx="40320" cy="163440"/>
            </p14:xfrm>
          </p:contentPart>
        </mc:Choice>
        <mc:Fallback xmlns="">
          <p:pic>
            <p:nvPicPr>
              <p:cNvPr id="12" name="Ink 11">
                <a:extLst>
                  <a:ext uri="{FF2B5EF4-FFF2-40B4-BE49-F238E27FC236}">
                    <a16:creationId xmlns:a16="http://schemas.microsoft.com/office/drawing/2014/main" id="{10F712D1-A9F6-E4D4-AAF3-7748C4A779C4}"/>
                  </a:ext>
                </a:extLst>
              </p:cNvPr>
              <p:cNvPicPr/>
              <p:nvPr/>
            </p:nvPicPr>
            <p:blipFill>
              <a:blip r:embed="rId14"/>
              <a:stretch>
                <a:fillRect/>
              </a:stretch>
            </p:blipFill>
            <p:spPr>
              <a:xfrm>
                <a:off x="2717733" y="1520000"/>
                <a:ext cx="5796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BA3745E3-EA6B-8CE4-3370-667224C24465}"/>
                  </a:ext>
                </a:extLst>
              </p14:cNvPr>
              <p14:cNvContentPartPr/>
              <p14:nvPr/>
            </p14:nvContentPartPr>
            <p14:xfrm>
              <a:off x="2757693" y="1529000"/>
              <a:ext cx="68040" cy="172440"/>
            </p14:xfrm>
          </p:contentPart>
        </mc:Choice>
        <mc:Fallback xmlns="">
          <p:pic>
            <p:nvPicPr>
              <p:cNvPr id="13" name="Ink 12">
                <a:extLst>
                  <a:ext uri="{FF2B5EF4-FFF2-40B4-BE49-F238E27FC236}">
                    <a16:creationId xmlns:a16="http://schemas.microsoft.com/office/drawing/2014/main" id="{BA3745E3-EA6B-8CE4-3370-667224C24465}"/>
                  </a:ext>
                </a:extLst>
              </p:cNvPr>
              <p:cNvPicPr/>
              <p:nvPr/>
            </p:nvPicPr>
            <p:blipFill>
              <a:blip r:embed="rId16"/>
              <a:stretch>
                <a:fillRect/>
              </a:stretch>
            </p:blipFill>
            <p:spPr>
              <a:xfrm>
                <a:off x="2749053" y="1520000"/>
                <a:ext cx="8568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E3B943DD-6B18-4CF3-C17D-E1C2A8B5DBE1}"/>
                  </a:ext>
                </a:extLst>
              </p14:cNvPr>
              <p14:cNvContentPartPr/>
              <p14:nvPr/>
            </p14:nvContentPartPr>
            <p14:xfrm>
              <a:off x="2783973" y="1580480"/>
              <a:ext cx="50760" cy="24480"/>
            </p14:xfrm>
          </p:contentPart>
        </mc:Choice>
        <mc:Fallback xmlns="">
          <p:pic>
            <p:nvPicPr>
              <p:cNvPr id="14" name="Ink 13">
                <a:extLst>
                  <a:ext uri="{FF2B5EF4-FFF2-40B4-BE49-F238E27FC236}">
                    <a16:creationId xmlns:a16="http://schemas.microsoft.com/office/drawing/2014/main" id="{E3B943DD-6B18-4CF3-C17D-E1C2A8B5DBE1}"/>
                  </a:ext>
                </a:extLst>
              </p:cNvPr>
              <p:cNvPicPr/>
              <p:nvPr/>
            </p:nvPicPr>
            <p:blipFill>
              <a:blip r:embed="rId18"/>
              <a:stretch>
                <a:fillRect/>
              </a:stretch>
            </p:blipFill>
            <p:spPr>
              <a:xfrm>
                <a:off x="2774973" y="1571840"/>
                <a:ext cx="6840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288764D4-F3F1-3C91-A233-2B18620EE258}"/>
                  </a:ext>
                </a:extLst>
              </p14:cNvPr>
              <p14:cNvContentPartPr/>
              <p14:nvPr/>
            </p14:nvContentPartPr>
            <p14:xfrm>
              <a:off x="2834373" y="1546640"/>
              <a:ext cx="207000" cy="122040"/>
            </p14:xfrm>
          </p:contentPart>
        </mc:Choice>
        <mc:Fallback xmlns="">
          <p:pic>
            <p:nvPicPr>
              <p:cNvPr id="15" name="Ink 14">
                <a:extLst>
                  <a:ext uri="{FF2B5EF4-FFF2-40B4-BE49-F238E27FC236}">
                    <a16:creationId xmlns:a16="http://schemas.microsoft.com/office/drawing/2014/main" id="{288764D4-F3F1-3C91-A233-2B18620EE258}"/>
                  </a:ext>
                </a:extLst>
              </p:cNvPr>
              <p:cNvPicPr/>
              <p:nvPr/>
            </p:nvPicPr>
            <p:blipFill>
              <a:blip r:embed="rId20"/>
              <a:stretch>
                <a:fillRect/>
              </a:stretch>
            </p:blipFill>
            <p:spPr>
              <a:xfrm>
                <a:off x="2825373" y="1538000"/>
                <a:ext cx="22464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Ink 15">
                <a:extLst>
                  <a:ext uri="{FF2B5EF4-FFF2-40B4-BE49-F238E27FC236}">
                    <a16:creationId xmlns:a16="http://schemas.microsoft.com/office/drawing/2014/main" id="{A81A0A43-36D0-FAF6-6380-95BC8BDEDEA8}"/>
                  </a:ext>
                </a:extLst>
              </p14:cNvPr>
              <p14:cNvContentPartPr/>
              <p14:nvPr/>
            </p14:nvContentPartPr>
            <p14:xfrm>
              <a:off x="3074133" y="1553120"/>
              <a:ext cx="9000" cy="156960"/>
            </p14:xfrm>
          </p:contentPart>
        </mc:Choice>
        <mc:Fallback xmlns="">
          <p:pic>
            <p:nvPicPr>
              <p:cNvPr id="16" name="Ink 15">
                <a:extLst>
                  <a:ext uri="{FF2B5EF4-FFF2-40B4-BE49-F238E27FC236}">
                    <a16:creationId xmlns:a16="http://schemas.microsoft.com/office/drawing/2014/main" id="{A81A0A43-36D0-FAF6-6380-95BC8BDEDEA8}"/>
                  </a:ext>
                </a:extLst>
              </p:cNvPr>
              <p:cNvPicPr/>
              <p:nvPr/>
            </p:nvPicPr>
            <p:blipFill>
              <a:blip r:embed="rId22"/>
              <a:stretch>
                <a:fillRect/>
              </a:stretch>
            </p:blipFill>
            <p:spPr>
              <a:xfrm>
                <a:off x="3065133" y="1544120"/>
                <a:ext cx="2664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64C8A7FD-C38D-966A-94DC-610CA6265D27}"/>
                  </a:ext>
                </a:extLst>
              </p14:cNvPr>
              <p14:cNvContentPartPr/>
              <p14:nvPr/>
            </p14:nvContentPartPr>
            <p14:xfrm>
              <a:off x="3101133" y="1552040"/>
              <a:ext cx="88560" cy="114840"/>
            </p14:xfrm>
          </p:contentPart>
        </mc:Choice>
        <mc:Fallback xmlns="">
          <p:pic>
            <p:nvPicPr>
              <p:cNvPr id="17" name="Ink 16">
                <a:extLst>
                  <a:ext uri="{FF2B5EF4-FFF2-40B4-BE49-F238E27FC236}">
                    <a16:creationId xmlns:a16="http://schemas.microsoft.com/office/drawing/2014/main" id="{64C8A7FD-C38D-966A-94DC-610CA6265D27}"/>
                  </a:ext>
                </a:extLst>
              </p:cNvPr>
              <p:cNvPicPr/>
              <p:nvPr/>
            </p:nvPicPr>
            <p:blipFill>
              <a:blip r:embed="rId24"/>
              <a:stretch>
                <a:fillRect/>
              </a:stretch>
            </p:blipFill>
            <p:spPr>
              <a:xfrm>
                <a:off x="3092133" y="1543400"/>
                <a:ext cx="10620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C01F7569-4198-BFB2-CF3C-726736967204}"/>
                  </a:ext>
                </a:extLst>
              </p14:cNvPr>
              <p14:cNvContentPartPr/>
              <p14:nvPr/>
            </p14:nvContentPartPr>
            <p14:xfrm>
              <a:off x="3282573" y="1659680"/>
              <a:ext cx="2160" cy="12240"/>
            </p14:xfrm>
          </p:contentPart>
        </mc:Choice>
        <mc:Fallback xmlns="">
          <p:pic>
            <p:nvPicPr>
              <p:cNvPr id="18" name="Ink 17">
                <a:extLst>
                  <a:ext uri="{FF2B5EF4-FFF2-40B4-BE49-F238E27FC236}">
                    <a16:creationId xmlns:a16="http://schemas.microsoft.com/office/drawing/2014/main" id="{C01F7569-4198-BFB2-CF3C-726736967204}"/>
                  </a:ext>
                </a:extLst>
              </p:cNvPr>
              <p:cNvPicPr/>
              <p:nvPr/>
            </p:nvPicPr>
            <p:blipFill>
              <a:blip r:embed="rId26"/>
              <a:stretch>
                <a:fillRect/>
              </a:stretch>
            </p:blipFill>
            <p:spPr>
              <a:xfrm>
                <a:off x="3273933" y="1650680"/>
                <a:ext cx="1980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9" name="Ink 18">
                <a:extLst>
                  <a:ext uri="{FF2B5EF4-FFF2-40B4-BE49-F238E27FC236}">
                    <a16:creationId xmlns:a16="http://schemas.microsoft.com/office/drawing/2014/main" id="{13DB9D95-C256-7C58-B20C-1EEC3064A321}"/>
                  </a:ext>
                </a:extLst>
              </p14:cNvPr>
              <p14:cNvContentPartPr/>
              <p14:nvPr/>
            </p14:nvContentPartPr>
            <p14:xfrm>
              <a:off x="3324333" y="1547720"/>
              <a:ext cx="115920" cy="150120"/>
            </p14:xfrm>
          </p:contentPart>
        </mc:Choice>
        <mc:Fallback xmlns="">
          <p:pic>
            <p:nvPicPr>
              <p:cNvPr id="19" name="Ink 18">
                <a:extLst>
                  <a:ext uri="{FF2B5EF4-FFF2-40B4-BE49-F238E27FC236}">
                    <a16:creationId xmlns:a16="http://schemas.microsoft.com/office/drawing/2014/main" id="{13DB9D95-C256-7C58-B20C-1EEC3064A321}"/>
                  </a:ext>
                </a:extLst>
              </p:cNvPr>
              <p:cNvPicPr/>
              <p:nvPr/>
            </p:nvPicPr>
            <p:blipFill>
              <a:blip r:embed="rId28"/>
              <a:stretch>
                <a:fillRect/>
              </a:stretch>
            </p:blipFill>
            <p:spPr>
              <a:xfrm>
                <a:off x="3315693" y="1539080"/>
                <a:ext cx="13356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0" name="Ink 19">
                <a:extLst>
                  <a:ext uri="{FF2B5EF4-FFF2-40B4-BE49-F238E27FC236}">
                    <a16:creationId xmlns:a16="http://schemas.microsoft.com/office/drawing/2014/main" id="{BDB7A920-3813-51FA-380F-2A12E64EAE3E}"/>
                  </a:ext>
                </a:extLst>
              </p14:cNvPr>
              <p14:cNvContentPartPr/>
              <p14:nvPr/>
            </p14:nvContentPartPr>
            <p14:xfrm>
              <a:off x="3505053" y="1687040"/>
              <a:ext cx="3960" cy="12240"/>
            </p14:xfrm>
          </p:contentPart>
        </mc:Choice>
        <mc:Fallback xmlns="">
          <p:pic>
            <p:nvPicPr>
              <p:cNvPr id="20" name="Ink 19">
                <a:extLst>
                  <a:ext uri="{FF2B5EF4-FFF2-40B4-BE49-F238E27FC236}">
                    <a16:creationId xmlns:a16="http://schemas.microsoft.com/office/drawing/2014/main" id="{BDB7A920-3813-51FA-380F-2A12E64EAE3E}"/>
                  </a:ext>
                </a:extLst>
              </p:cNvPr>
              <p:cNvPicPr/>
              <p:nvPr/>
            </p:nvPicPr>
            <p:blipFill>
              <a:blip r:embed="rId30"/>
              <a:stretch>
                <a:fillRect/>
              </a:stretch>
            </p:blipFill>
            <p:spPr>
              <a:xfrm>
                <a:off x="3496413" y="1678400"/>
                <a:ext cx="2160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1" name="Ink 20">
                <a:extLst>
                  <a:ext uri="{FF2B5EF4-FFF2-40B4-BE49-F238E27FC236}">
                    <a16:creationId xmlns:a16="http://schemas.microsoft.com/office/drawing/2014/main" id="{ABCEDEE8-A130-28FB-889D-1DB12759239C}"/>
                  </a:ext>
                </a:extLst>
              </p14:cNvPr>
              <p14:cNvContentPartPr/>
              <p14:nvPr/>
            </p14:nvContentPartPr>
            <p14:xfrm>
              <a:off x="3539973" y="1586240"/>
              <a:ext cx="147960" cy="122040"/>
            </p14:xfrm>
          </p:contentPart>
        </mc:Choice>
        <mc:Fallback xmlns="">
          <p:pic>
            <p:nvPicPr>
              <p:cNvPr id="21" name="Ink 20">
                <a:extLst>
                  <a:ext uri="{FF2B5EF4-FFF2-40B4-BE49-F238E27FC236}">
                    <a16:creationId xmlns:a16="http://schemas.microsoft.com/office/drawing/2014/main" id="{ABCEDEE8-A130-28FB-889D-1DB12759239C}"/>
                  </a:ext>
                </a:extLst>
              </p:cNvPr>
              <p:cNvPicPr/>
              <p:nvPr/>
            </p:nvPicPr>
            <p:blipFill>
              <a:blip r:embed="rId32"/>
              <a:stretch>
                <a:fillRect/>
              </a:stretch>
            </p:blipFill>
            <p:spPr>
              <a:xfrm>
                <a:off x="3530973" y="1577600"/>
                <a:ext cx="16560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869" name="Ink 3868">
                <a:extLst>
                  <a:ext uri="{FF2B5EF4-FFF2-40B4-BE49-F238E27FC236}">
                    <a16:creationId xmlns:a16="http://schemas.microsoft.com/office/drawing/2014/main" id="{CBC1AB44-C83C-F5B8-2D21-0AA5942560DE}"/>
                  </a:ext>
                </a:extLst>
              </p14:cNvPr>
              <p14:cNvContentPartPr/>
              <p14:nvPr/>
            </p14:nvContentPartPr>
            <p14:xfrm>
              <a:off x="2073333" y="1967480"/>
              <a:ext cx="94320" cy="1024200"/>
            </p14:xfrm>
          </p:contentPart>
        </mc:Choice>
        <mc:Fallback xmlns="">
          <p:pic>
            <p:nvPicPr>
              <p:cNvPr id="3869" name="Ink 3868">
                <a:extLst>
                  <a:ext uri="{FF2B5EF4-FFF2-40B4-BE49-F238E27FC236}">
                    <a16:creationId xmlns:a16="http://schemas.microsoft.com/office/drawing/2014/main" id="{CBC1AB44-C83C-F5B8-2D21-0AA5942560DE}"/>
                  </a:ext>
                </a:extLst>
              </p:cNvPr>
              <p:cNvPicPr/>
              <p:nvPr/>
            </p:nvPicPr>
            <p:blipFill>
              <a:blip r:embed="rId34"/>
              <a:stretch>
                <a:fillRect/>
              </a:stretch>
            </p:blipFill>
            <p:spPr>
              <a:xfrm>
                <a:off x="2064333" y="1958840"/>
                <a:ext cx="111960" cy="10418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873" name="Ink 3872">
                <a:extLst>
                  <a:ext uri="{FF2B5EF4-FFF2-40B4-BE49-F238E27FC236}">
                    <a16:creationId xmlns:a16="http://schemas.microsoft.com/office/drawing/2014/main" id="{511C45A2-EFF0-40BA-0C97-D20E9DB6F460}"/>
                  </a:ext>
                </a:extLst>
              </p14:cNvPr>
              <p14:cNvContentPartPr/>
              <p14:nvPr/>
            </p14:nvContentPartPr>
            <p14:xfrm>
              <a:off x="1951653" y="2924360"/>
              <a:ext cx="542520" cy="126000"/>
            </p14:xfrm>
          </p:contentPart>
        </mc:Choice>
        <mc:Fallback xmlns="">
          <p:pic>
            <p:nvPicPr>
              <p:cNvPr id="3873" name="Ink 3872">
                <a:extLst>
                  <a:ext uri="{FF2B5EF4-FFF2-40B4-BE49-F238E27FC236}">
                    <a16:creationId xmlns:a16="http://schemas.microsoft.com/office/drawing/2014/main" id="{511C45A2-EFF0-40BA-0C97-D20E9DB6F460}"/>
                  </a:ext>
                </a:extLst>
              </p:cNvPr>
              <p:cNvPicPr/>
              <p:nvPr/>
            </p:nvPicPr>
            <p:blipFill>
              <a:blip r:embed="rId36"/>
              <a:stretch>
                <a:fillRect/>
              </a:stretch>
            </p:blipFill>
            <p:spPr>
              <a:xfrm>
                <a:off x="1942653" y="2915360"/>
                <a:ext cx="56016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874" name="Ink 3873">
                <a:extLst>
                  <a:ext uri="{FF2B5EF4-FFF2-40B4-BE49-F238E27FC236}">
                    <a16:creationId xmlns:a16="http://schemas.microsoft.com/office/drawing/2014/main" id="{E6397A21-2307-56ED-A600-F64748A2E553}"/>
                  </a:ext>
                </a:extLst>
              </p14:cNvPr>
              <p14:cNvContentPartPr/>
              <p14:nvPr/>
            </p14:nvContentPartPr>
            <p14:xfrm>
              <a:off x="1822773" y="2937320"/>
              <a:ext cx="176400" cy="433080"/>
            </p14:xfrm>
          </p:contentPart>
        </mc:Choice>
        <mc:Fallback xmlns="">
          <p:pic>
            <p:nvPicPr>
              <p:cNvPr id="3874" name="Ink 3873">
                <a:extLst>
                  <a:ext uri="{FF2B5EF4-FFF2-40B4-BE49-F238E27FC236}">
                    <a16:creationId xmlns:a16="http://schemas.microsoft.com/office/drawing/2014/main" id="{E6397A21-2307-56ED-A600-F64748A2E553}"/>
                  </a:ext>
                </a:extLst>
              </p:cNvPr>
              <p:cNvPicPr/>
              <p:nvPr/>
            </p:nvPicPr>
            <p:blipFill>
              <a:blip r:embed="rId38"/>
              <a:stretch>
                <a:fillRect/>
              </a:stretch>
            </p:blipFill>
            <p:spPr>
              <a:xfrm>
                <a:off x="1814133" y="2928680"/>
                <a:ext cx="19404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875" name="Ink 3874">
                <a:extLst>
                  <a:ext uri="{FF2B5EF4-FFF2-40B4-BE49-F238E27FC236}">
                    <a16:creationId xmlns:a16="http://schemas.microsoft.com/office/drawing/2014/main" id="{24214FFD-22A1-1D6C-3414-8A73D59EFE79}"/>
                  </a:ext>
                </a:extLst>
              </p14:cNvPr>
              <p14:cNvContentPartPr/>
              <p14:nvPr/>
            </p14:nvContentPartPr>
            <p14:xfrm>
              <a:off x="1836813" y="2984840"/>
              <a:ext cx="653760" cy="406080"/>
            </p14:xfrm>
          </p:contentPart>
        </mc:Choice>
        <mc:Fallback xmlns="">
          <p:pic>
            <p:nvPicPr>
              <p:cNvPr id="3875" name="Ink 3874">
                <a:extLst>
                  <a:ext uri="{FF2B5EF4-FFF2-40B4-BE49-F238E27FC236}">
                    <a16:creationId xmlns:a16="http://schemas.microsoft.com/office/drawing/2014/main" id="{24214FFD-22A1-1D6C-3414-8A73D59EFE79}"/>
                  </a:ext>
                </a:extLst>
              </p:cNvPr>
              <p:cNvPicPr/>
              <p:nvPr/>
            </p:nvPicPr>
            <p:blipFill>
              <a:blip r:embed="rId40"/>
              <a:stretch>
                <a:fillRect/>
              </a:stretch>
            </p:blipFill>
            <p:spPr>
              <a:xfrm>
                <a:off x="1828173" y="2975840"/>
                <a:ext cx="671400" cy="4237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876" name="Ink 3875">
                <a:extLst>
                  <a:ext uri="{FF2B5EF4-FFF2-40B4-BE49-F238E27FC236}">
                    <a16:creationId xmlns:a16="http://schemas.microsoft.com/office/drawing/2014/main" id="{A637E209-97A6-B590-AEFD-0FB4B8D4D31E}"/>
                  </a:ext>
                </a:extLst>
              </p14:cNvPr>
              <p14:cNvContentPartPr/>
              <p14:nvPr/>
            </p14:nvContentPartPr>
            <p14:xfrm>
              <a:off x="1522893" y="3311360"/>
              <a:ext cx="366480" cy="327960"/>
            </p14:xfrm>
          </p:contentPart>
        </mc:Choice>
        <mc:Fallback xmlns="">
          <p:pic>
            <p:nvPicPr>
              <p:cNvPr id="3876" name="Ink 3875">
                <a:extLst>
                  <a:ext uri="{FF2B5EF4-FFF2-40B4-BE49-F238E27FC236}">
                    <a16:creationId xmlns:a16="http://schemas.microsoft.com/office/drawing/2014/main" id="{A637E209-97A6-B590-AEFD-0FB4B8D4D31E}"/>
                  </a:ext>
                </a:extLst>
              </p:cNvPr>
              <p:cNvPicPr/>
              <p:nvPr/>
            </p:nvPicPr>
            <p:blipFill>
              <a:blip r:embed="rId42"/>
              <a:stretch>
                <a:fillRect/>
              </a:stretch>
            </p:blipFill>
            <p:spPr>
              <a:xfrm>
                <a:off x="1513893" y="3302360"/>
                <a:ext cx="38412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877" name="Ink 3876">
                <a:extLst>
                  <a:ext uri="{FF2B5EF4-FFF2-40B4-BE49-F238E27FC236}">
                    <a16:creationId xmlns:a16="http://schemas.microsoft.com/office/drawing/2014/main" id="{F334D8DB-0D15-067A-7A47-D91DB6486F11}"/>
                  </a:ext>
                </a:extLst>
              </p14:cNvPr>
              <p14:cNvContentPartPr/>
              <p14:nvPr/>
            </p14:nvContentPartPr>
            <p14:xfrm>
              <a:off x="1979373" y="3389120"/>
              <a:ext cx="336960" cy="346320"/>
            </p14:xfrm>
          </p:contentPart>
        </mc:Choice>
        <mc:Fallback xmlns="">
          <p:pic>
            <p:nvPicPr>
              <p:cNvPr id="3877" name="Ink 3876">
                <a:extLst>
                  <a:ext uri="{FF2B5EF4-FFF2-40B4-BE49-F238E27FC236}">
                    <a16:creationId xmlns:a16="http://schemas.microsoft.com/office/drawing/2014/main" id="{F334D8DB-0D15-067A-7A47-D91DB6486F11}"/>
                  </a:ext>
                </a:extLst>
              </p:cNvPr>
              <p:cNvPicPr/>
              <p:nvPr/>
            </p:nvPicPr>
            <p:blipFill>
              <a:blip r:embed="rId44"/>
              <a:stretch>
                <a:fillRect/>
              </a:stretch>
            </p:blipFill>
            <p:spPr>
              <a:xfrm>
                <a:off x="1970373" y="3380120"/>
                <a:ext cx="354600" cy="3639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878" name="Ink 3877">
                <a:extLst>
                  <a:ext uri="{FF2B5EF4-FFF2-40B4-BE49-F238E27FC236}">
                    <a16:creationId xmlns:a16="http://schemas.microsoft.com/office/drawing/2014/main" id="{E5E6BF0B-4FFB-8EAC-2CE8-FE7F91089583}"/>
                  </a:ext>
                </a:extLst>
              </p14:cNvPr>
              <p14:cNvContentPartPr/>
              <p14:nvPr/>
            </p14:nvContentPartPr>
            <p14:xfrm>
              <a:off x="1522173" y="3638600"/>
              <a:ext cx="537480" cy="81360"/>
            </p14:xfrm>
          </p:contentPart>
        </mc:Choice>
        <mc:Fallback xmlns="">
          <p:pic>
            <p:nvPicPr>
              <p:cNvPr id="3878" name="Ink 3877">
                <a:extLst>
                  <a:ext uri="{FF2B5EF4-FFF2-40B4-BE49-F238E27FC236}">
                    <a16:creationId xmlns:a16="http://schemas.microsoft.com/office/drawing/2014/main" id="{E5E6BF0B-4FFB-8EAC-2CE8-FE7F91089583}"/>
                  </a:ext>
                </a:extLst>
              </p:cNvPr>
              <p:cNvPicPr/>
              <p:nvPr/>
            </p:nvPicPr>
            <p:blipFill>
              <a:blip r:embed="rId46"/>
              <a:stretch>
                <a:fillRect/>
              </a:stretch>
            </p:blipFill>
            <p:spPr>
              <a:xfrm>
                <a:off x="1513173" y="3629600"/>
                <a:ext cx="55512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879" name="Ink 3878">
                <a:extLst>
                  <a:ext uri="{FF2B5EF4-FFF2-40B4-BE49-F238E27FC236}">
                    <a16:creationId xmlns:a16="http://schemas.microsoft.com/office/drawing/2014/main" id="{47AA8436-FF21-033F-BBC6-CF1366BD4EF1}"/>
                  </a:ext>
                </a:extLst>
              </p14:cNvPr>
              <p14:cNvContentPartPr/>
              <p14:nvPr/>
            </p14:nvContentPartPr>
            <p14:xfrm>
              <a:off x="1775973" y="3381920"/>
              <a:ext cx="116640" cy="91800"/>
            </p14:xfrm>
          </p:contentPart>
        </mc:Choice>
        <mc:Fallback xmlns="">
          <p:pic>
            <p:nvPicPr>
              <p:cNvPr id="3879" name="Ink 3878">
                <a:extLst>
                  <a:ext uri="{FF2B5EF4-FFF2-40B4-BE49-F238E27FC236}">
                    <a16:creationId xmlns:a16="http://schemas.microsoft.com/office/drawing/2014/main" id="{47AA8436-FF21-033F-BBC6-CF1366BD4EF1}"/>
                  </a:ext>
                </a:extLst>
              </p:cNvPr>
              <p:cNvPicPr/>
              <p:nvPr/>
            </p:nvPicPr>
            <p:blipFill>
              <a:blip r:embed="rId48"/>
              <a:stretch>
                <a:fillRect/>
              </a:stretch>
            </p:blipFill>
            <p:spPr>
              <a:xfrm>
                <a:off x="1767333" y="3373280"/>
                <a:ext cx="13428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880" name="Ink 3879">
                <a:extLst>
                  <a:ext uri="{FF2B5EF4-FFF2-40B4-BE49-F238E27FC236}">
                    <a16:creationId xmlns:a16="http://schemas.microsoft.com/office/drawing/2014/main" id="{C6A611A1-3DEB-A526-DBCA-62817A243AFE}"/>
                  </a:ext>
                </a:extLst>
              </p14:cNvPr>
              <p14:cNvContentPartPr/>
              <p14:nvPr/>
            </p14:nvContentPartPr>
            <p14:xfrm>
              <a:off x="1909893" y="3397040"/>
              <a:ext cx="116640" cy="119880"/>
            </p14:xfrm>
          </p:contentPart>
        </mc:Choice>
        <mc:Fallback xmlns="">
          <p:pic>
            <p:nvPicPr>
              <p:cNvPr id="3880" name="Ink 3879">
                <a:extLst>
                  <a:ext uri="{FF2B5EF4-FFF2-40B4-BE49-F238E27FC236}">
                    <a16:creationId xmlns:a16="http://schemas.microsoft.com/office/drawing/2014/main" id="{C6A611A1-3DEB-A526-DBCA-62817A243AFE}"/>
                  </a:ext>
                </a:extLst>
              </p:cNvPr>
              <p:cNvPicPr/>
              <p:nvPr/>
            </p:nvPicPr>
            <p:blipFill>
              <a:blip r:embed="rId50"/>
              <a:stretch>
                <a:fillRect/>
              </a:stretch>
            </p:blipFill>
            <p:spPr>
              <a:xfrm>
                <a:off x="1900893" y="3388040"/>
                <a:ext cx="13428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881" name="Ink 3880">
                <a:extLst>
                  <a:ext uri="{FF2B5EF4-FFF2-40B4-BE49-F238E27FC236}">
                    <a16:creationId xmlns:a16="http://schemas.microsoft.com/office/drawing/2014/main" id="{51DE762D-0553-BF5A-A9F6-794F562A38C7}"/>
                  </a:ext>
                </a:extLst>
              </p14:cNvPr>
              <p14:cNvContentPartPr/>
              <p14:nvPr/>
            </p14:nvContentPartPr>
            <p14:xfrm>
              <a:off x="2008893" y="3439520"/>
              <a:ext cx="146880" cy="102960"/>
            </p14:xfrm>
          </p:contentPart>
        </mc:Choice>
        <mc:Fallback xmlns="">
          <p:pic>
            <p:nvPicPr>
              <p:cNvPr id="3881" name="Ink 3880">
                <a:extLst>
                  <a:ext uri="{FF2B5EF4-FFF2-40B4-BE49-F238E27FC236}">
                    <a16:creationId xmlns:a16="http://schemas.microsoft.com/office/drawing/2014/main" id="{51DE762D-0553-BF5A-A9F6-794F562A38C7}"/>
                  </a:ext>
                </a:extLst>
              </p:cNvPr>
              <p:cNvPicPr/>
              <p:nvPr/>
            </p:nvPicPr>
            <p:blipFill>
              <a:blip r:embed="rId52"/>
              <a:stretch>
                <a:fillRect/>
              </a:stretch>
            </p:blipFill>
            <p:spPr>
              <a:xfrm>
                <a:off x="1999893" y="3430520"/>
                <a:ext cx="16452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882" name="Ink 3881">
                <a:extLst>
                  <a:ext uri="{FF2B5EF4-FFF2-40B4-BE49-F238E27FC236}">
                    <a16:creationId xmlns:a16="http://schemas.microsoft.com/office/drawing/2014/main" id="{7EA45CC0-D28E-A976-BA53-54E2A3AC9DBF}"/>
                  </a:ext>
                </a:extLst>
              </p14:cNvPr>
              <p14:cNvContentPartPr/>
              <p14:nvPr/>
            </p14:nvContentPartPr>
            <p14:xfrm>
              <a:off x="1682373" y="3490640"/>
              <a:ext cx="138960" cy="146880"/>
            </p14:xfrm>
          </p:contentPart>
        </mc:Choice>
        <mc:Fallback xmlns="">
          <p:pic>
            <p:nvPicPr>
              <p:cNvPr id="3882" name="Ink 3881">
                <a:extLst>
                  <a:ext uri="{FF2B5EF4-FFF2-40B4-BE49-F238E27FC236}">
                    <a16:creationId xmlns:a16="http://schemas.microsoft.com/office/drawing/2014/main" id="{7EA45CC0-D28E-A976-BA53-54E2A3AC9DBF}"/>
                  </a:ext>
                </a:extLst>
              </p:cNvPr>
              <p:cNvPicPr/>
              <p:nvPr/>
            </p:nvPicPr>
            <p:blipFill>
              <a:blip r:embed="rId54"/>
              <a:stretch>
                <a:fillRect/>
              </a:stretch>
            </p:blipFill>
            <p:spPr>
              <a:xfrm>
                <a:off x="1673733" y="3481640"/>
                <a:ext cx="15660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883" name="Ink 3882">
                <a:extLst>
                  <a:ext uri="{FF2B5EF4-FFF2-40B4-BE49-F238E27FC236}">
                    <a16:creationId xmlns:a16="http://schemas.microsoft.com/office/drawing/2014/main" id="{17355E24-CA2C-332B-47E9-4A99E71C1EF2}"/>
                  </a:ext>
                </a:extLst>
              </p14:cNvPr>
              <p14:cNvContentPartPr/>
              <p14:nvPr/>
            </p14:nvContentPartPr>
            <p14:xfrm>
              <a:off x="1846893" y="3556160"/>
              <a:ext cx="118800" cy="98280"/>
            </p14:xfrm>
          </p:contentPart>
        </mc:Choice>
        <mc:Fallback xmlns="">
          <p:pic>
            <p:nvPicPr>
              <p:cNvPr id="3883" name="Ink 3882">
                <a:extLst>
                  <a:ext uri="{FF2B5EF4-FFF2-40B4-BE49-F238E27FC236}">
                    <a16:creationId xmlns:a16="http://schemas.microsoft.com/office/drawing/2014/main" id="{17355E24-CA2C-332B-47E9-4A99E71C1EF2}"/>
                  </a:ext>
                </a:extLst>
              </p:cNvPr>
              <p:cNvPicPr/>
              <p:nvPr/>
            </p:nvPicPr>
            <p:blipFill>
              <a:blip r:embed="rId56"/>
              <a:stretch>
                <a:fillRect/>
              </a:stretch>
            </p:blipFill>
            <p:spPr>
              <a:xfrm>
                <a:off x="1838253" y="3547160"/>
                <a:ext cx="13644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885" name="Ink 3884">
                <a:extLst>
                  <a:ext uri="{FF2B5EF4-FFF2-40B4-BE49-F238E27FC236}">
                    <a16:creationId xmlns:a16="http://schemas.microsoft.com/office/drawing/2014/main" id="{A3EAED73-A384-1DE3-BB93-C97EC5946CCF}"/>
                  </a:ext>
                </a:extLst>
              </p14:cNvPr>
              <p14:cNvContentPartPr/>
              <p14:nvPr/>
            </p14:nvContentPartPr>
            <p14:xfrm>
              <a:off x="1960293" y="3574880"/>
              <a:ext cx="80280" cy="79560"/>
            </p14:xfrm>
          </p:contentPart>
        </mc:Choice>
        <mc:Fallback xmlns="">
          <p:pic>
            <p:nvPicPr>
              <p:cNvPr id="3885" name="Ink 3884">
                <a:extLst>
                  <a:ext uri="{FF2B5EF4-FFF2-40B4-BE49-F238E27FC236}">
                    <a16:creationId xmlns:a16="http://schemas.microsoft.com/office/drawing/2014/main" id="{A3EAED73-A384-1DE3-BB93-C97EC5946CCF}"/>
                  </a:ext>
                </a:extLst>
              </p:cNvPr>
              <p:cNvPicPr/>
              <p:nvPr/>
            </p:nvPicPr>
            <p:blipFill>
              <a:blip r:embed="rId58"/>
              <a:stretch>
                <a:fillRect/>
              </a:stretch>
            </p:blipFill>
            <p:spPr>
              <a:xfrm>
                <a:off x="1951293" y="3566240"/>
                <a:ext cx="97920" cy="97200"/>
              </a:xfrm>
              <a:prstGeom prst="rect">
                <a:avLst/>
              </a:prstGeom>
            </p:spPr>
          </p:pic>
        </mc:Fallback>
      </mc:AlternateContent>
      <p:grpSp>
        <p:nvGrpSpPr>
          <p:cNvPr id="3916" name="Group 3915">
            <a:extLst>
              <a:ext uri="{FF2B5EF4-FFF2-40B4-BE49-F238E27FC236}">
                <a16:creationId xmlns:a16="http://schemas.microsoft.com/office/drawing/2014/main" id="{47FF7735-EF63-DBDE-40D6-0E1A30C6CFFE}"/>
              </a:ext>
            </a:extLst>
          </p:cNvPr>
          <p:cNvGrpSpPr/>
          <p:nvPr/>
        </p:nvGrpSpPr>
        <p:grpSpPr>
          <a:xfrm>
            <a:off x="1187013" y="2349800"/>
            <a:ext cx="769680" cy="217080"/>
            <a:chOff x="1187013" y="2349800"/>
            <a:chExt cx="769680" cy="217080"/>
          </a:xfrm>
        </p:grpSpPr>
        <mc:AlternateContent xmlns:mc="http://schemas.openxmlformats.org/markup-compatibility/2006" xmlns:p14="http://schemas.microsoft.com/office/powerpoint/2010/main">
          <mc:Choice Requires="p14">
            <p:contentPart p14:bwMode="auto" r:id="rId59">
              <p14:nvContentPartPr>
                <p14:cNvPr id="3887" name="Ink 3886">
                  <a:extLst>
                    <a:ext uri="{FF2B5EF4-FFF2-40B4-BE49-F238E27FC236}">
                      <a16:creationId xmlns:a16="http://schemas.microsoft.com/office/drawing/2014/main" id="{341EA879-3CDB-8D07-4CCD-F4CFE72976B4}"/>
                    </a:ext>
                  </a:extLst>
                </p14:cNvPr>
                <p14:cNvContentPartPr/>
                <p14:nvPr/>
              </p14:nvContentPartPr>
              <p14:xfrm>
                <a:off x="1187013" y="2349800"/>
                <a:ext cx="23040" cy="205920"/>
              </p14:xfrm>
            </p:contentPart>
          </mc:Choice>
          <mc:Fallback xmlns="">
            <p:pic>
              <p:nvPicPr>
                <p:cNvPr id="3887" name="Ink 3886">
                  <a:extLst>
                    <a:ext uri="{FF2B5EF4-FFF2-40B4-BE49-F238E27FC236}">
                      <a16:creationId xmlns:a16="http://schemas.microsoft.com/office/drawing/2014/main" id="{341EA879-3CDB-8D07-4CCD-F4CFE72976B4}"/>
                    </a:ext>
                  </a:extLst>
                </p:cNvPr>
                <p:cNvPicPr/>
                <p:nvPr/>
              </p:nvPicPr>
              <p:blipFill>
                <a:blip r:embed="rId60"/>
                <a:stretch>
                  <a:fillRect/>
                </a:stretch>
              </p:blipFill>
              <p:spPr>
                <a:xfrm>
                  <a:off x="1178013" y="2340800"/>
                  <a:ext cx="4068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888" name="Ink 3887">
                  <a:extLst>
                    <a:ext uri="{FF2B5EF4-FFF2-40B4-BE49-F238E27FC236}">
                      <a16:creationId xmlns:a16="http://schemas.microsoft.com/office/drawing/2014/main" id="{736DE0CF-92ED-4CD8-362A-741B954CAD5E}"/>
                    </a:ext>
                  </a:extLst>
                </p14:cNvPr>
                <p14:cNvContentPartPr/>
                <p14:nvPr/>
              </p14:nvContentPartPr>
              <p14:xfrm>
                <a:off x="1216533" y="2380400"/>
                <a:ext cx="106200" cy="186480"/>
              </p14:xfrm>
            </p:contentPart>
          </mc:Choice>
          <mc:Fallback xmlns="">
            <p:pic>
              <p:nvPicPr>
                <p:cNvPr id="3888" name="Ink 3887">
                  <a:extLst>
                    <a:ext uri="{FF2B5EF4-FFF2-40B4-BE49-F238E27FC236}">
                      <a16:creationId xmlns:a16="http://schemas.microsoft.com/office/drawing/2014/main" id="{736DE0CF-92ED-4CD8-362A-741B954CAD5E}"/>
                    </a:ext>
                  </a:extLst>
                </p:cNvPr>
                <p:cNvPicPr/>
                <p:nvPr/>
              </p:nvPicPr>
              <p:blipFill>
                <a:blip r:embed="rId62"/>
                <a:stretch>
                  <a:fillRect/>
                </a:stretch>
              </p:blipFill>
              <p:spPr>
                <a:xfrm>
                  <a:off x="1207533" y="2371760"/>
                  <a:ext cx="12384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889" name="Ink 3888">
                  <a:extLst>
                    <a:ext uri="{FF2B5EF4-FFF2-40B4-BE49-F238E27FC236}">
                      <a16:creationId xmlns:a16="http://schemas.microsoft.com/office/drawing/2014/main" id="{0B67DFC9-DA0D-2AAA-C21A-EEEDDD554C1A}"/>
                    </a:ext>
                  </a:extLst>
                </p14:cNvPr>
                <p14:cNvContentPartPr/>
                <p14:nvPr/>
              </p14:nvContentPartPr>
              <p14:xfrm>
                <a:off x="1289253" y="2439080"/>
                <a:ext cx="60480" cy="27720"/>
              </p14:xfrm>
            </p:contentPart>
          </mc:Choice>
          <mc:Fallback xmlns="">
            <p:pic>
              <p:nvPicPr>
                <p:cNvPr id="3889" name="Ink 3888">
                  <a:extLst>
                    <a:ext uri="{FF2B5EF4-FFF2-40B4-BE49-F238E27FC236}">
                      <a16:creationId xmlns:a16="http://schemas.microsoft.com/office/drawing/2014/main" id="{0B67DFC9-DA0D-2AAA-C21A-EEEDDD554C1A}"/>
                    </a:ext>
                  </a:extLst>
                </p:cNvPr>
                <p:cNvPicPr/>
                <p:nvPr/>
              </p:nvPicPr>
              <p:blipFill>
                <a:blip r:embed="rId64"/>
                <a:stretch>
                  <a:fillRect/>
                </a:stretch>
              </p:blipFill>
              <p:spPr>
                <a:xfrm>
                  <a:off x="1280613" y="2430440"/>
                  <a:ext cx="7812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907" name="Ink 3906">
                  <a:extLst>
                    <a:ext uri="{FF2B5EF4-FFF2-40B4-BE49-F238E27FC236}">
                      <a16:creationId xmlns:a16="http://schemas.microsoft.com/office/drawing/2014/main" id="{4ECED30C-6059-D4EA-FFF6-8582CFD75655}"/>
                    </a:ext>
                  </a:extLst>
                </p14:cNvPr>
                <p14:cNvContentPartPr/>
                <p14:nvPr/>
              </p14:nvContentPartPr>
              <p14:xfrm>
                <a:off x="1351893" y="2384000"/>
                <a:ext cx="52560" cy="139680"/>
              </p14:xfrm>
            </p:contentPart>
          </mc:Choice>
          <mc:Fallback xmlns="">
            <p:pic>
              <p:nvPicPr>
                <p:cNvPr id="3907" name="Ink 3906">
                  <a:extLst>
                    <a:ext uri="{FF2B5EF4-FFF2-40B4-BE49-F238E27FC236}">
                      <a16:creationId xmlns:a16="http://schemas.microsoft.com/office/drawing/2014/main" id="{4ECED30C-6059-D4EA-FFF6-8582CFD75655}"/>
                    </a:ext>
                  </a:extLst>
                </p:cNvPr>
                <p:cNvPicPr/>
                <p:nvPr/>
              </p:nvPicPr>
              <p:blipFill>
                <a:blip r:embed="rId66"/>
                <a:stretch>
                  <a:fillRect/>
                </a:stretch>
              </p:blipFill>
              <p:spPr>
                <a:xfrm>
                  <a:off x="1342893" y="2375360"/>
                  <a:ext cx="7020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908" name="Ink 3907">
                  <a:extLst>
                    <a:ext uri="{FF2B5EF4-FFF2-40B4-BE49-F238E27FC236}">
                      <a16:creationId xmlns:a16="http://schemas.microsoft.com/office/drawing/2014/main" id="{15268ED1-C08D-9649-C9B3-94EFC092D31F}"/>
                    </a:ext>
                  </a:extLst>
                </p14:cNvPr>
                <p14:cNvContentPartPr/>
                <p14:nvPr/>
              </p14:nvContentPartPr>
              <p14:xfrm>
                <a:off x="1454493" y="2501000"/>
                <a:ext cx="2160" cy="3960"/>
              </p14:xfrm>
            </p:contentPart>
          </mc:Choice>
          <mc:Fallback xmlns="">
            <p:pic>
              <p:nvPicPr>
                <p:cNvPr id="3908" name="Ink 3907">
                  <a:extLst>
                    <a:ext uri="{FF2B5EF4-FFF2-40B4-BE49-F238E27FC236}">
                      <a16:creationId xmlns:a16="http://schemas.microsoft.com/office/drawing/2014/main" id="{15268ED1-C08D-9649-C9B3-94EFC092D31F}"/>
                    </a:ext>
                  </a:extLst>
                </p:cNvPr>
                <p:cNvPicPr/>
                <p:nvPr/>
              </p:nvPicPr>
              <p:blipFill>
                <a:blip r:embed="rId68"/>
                <a:stretch>
                  <a:fillRect/>
                </a:stretch>
              </p:blipFill>
              <p:spPr>
                <a:xfrm>
                  <a:off x="1445853" y="2492360"/>
                  <a:ext cx="1980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910" name="Ink 3909">
                  <a:extLst>
                    <a:ext uri="{FF2B5EF4-FFF2-40B4-BE49-F238E27FC236}">
                      <a16:creationId xmlns:a16="http://schemas.microsoft.com/office/drawing/2014/main" id="{0B8D33EF-A056-0493-D176-CCF03FBC4C72}"/>
                    </a:ext>
                  </a:extLst>
                </p14:cNvPr>
                <p14:cNvContentPartPr/>
                <p14:nvPr/>
              </p14:nvContentPartPr>
              <p14:xfrm>
                <a:off x="1520373" y="2363840"/>
                <a:ext cx="6480" cy="180000"/>
              </p14:xfrm>
            </p:contentPart>
          </mc:Choice>
          <mc:Fallback xmlns="">
            <p:pic>
              <p:nvPicPr>
                <p:cNvPr id="3910" name="Ink 3909">
                  <a:extLst>
                    <a:ext uri="{FF2B5EF4-FFF2-40B4-BE49-F238E27FC236}">
                      <a16:creationId xmlns:a16="http://schemas.microsoft.com/office/drawing/2014/main" id="{0B8D33EF-A056-0493-D176-CCF03FBC4C72}"/>
                    </a:ext>
                  </a:extLst>
                </p:cNvPr>
                <p:cNvPicPr/>
                <p:nvPr/>
              </p:nvPicPr>
              <p:blipFill>
                <a:blip r:embed="rId70"/>
                <a:stretch>
                  <a:fillRect/>
                </a:stretch>
              </p:blipFill>
              <p:spPr>
                <a:xfrm>
                  <a:off x="1511733" y="2355200"/>
                  <a:ext cx="2412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911" name="Ink 3910">
                  <a:extLst>
                    <a:ext uri="{FF2B5EF4-FFF2-40B4-BE49-F238E27FC236}">
                      <a16:creationId xmlns:a16="http://schemas.microsoft.com/office/drawing/2014/main" id="{EF53D1C1-485B-911E-B2CE-14C3F3F2C706}"/>
                    </a:ext>
                  </a:extLst>
                </p14:cNvPr>
                <p14:cNvContentPartPr/>
                <p14:nvPr/>
              </p14:nvContentPartPr>
              <p14:xfrm>
                <a:off x="1570053" y="2384000"/>
                <a:ext cx="57600" cy="176400"/>
              </p14:xfrm>
            </p:contentPart>
          </mc:Choice>
          <mc:Fallback xmlns="">
            <p:pic>
              <p:nvPicPr>
                <p:cNvPr id="3911" name="Ink 3910">
                  <a:extLst>
                    <a:ext uri="{FF2B5EF4-FFF2-40B4-BE49-F238E27FC236}">
                      <a16:creationId xmlns:a16="http://schemas.microsoft.com/office/drawing/2014/main" id="{EF53D1C1-485B-911E-B2CE-14C3F3F2C706}"/>
                    </a:ext>
                  </a:extLst>
                </p:cNvPr>
                <p:cNvPicPr/>
                <p:nvPr/>
              </p:nvPicPr>
              <p:blipFill>
                <a:blip r:embed="rId72"/>
                <a:stretch>
                  <a:fillRect/>
                </a:stretch>
              </p:blipFill>
              <p:spPr>
                <a:xfrm>
                  <a:off x="1561053" y="2375360"/>
                  <a:ext cx="7524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3912" name="Ink 3911">
                  <a:extLst>
                    <a:ext uri="{FF2B5EF4-FFF2-40B4-BE49-F238E27FC236}">
                      <a16:creationId xmlns:a16="http://schemas.microsoft.com/office/drawing/2014/main" id="{FAF98665-F474-D05A-F29F-30029003BF6F}"/>
                    </a:ext>
                  </a:extLst>
                </p14:cNvPr>
                <p14:cNvContentPartPr/>
                <p14:nvPr/>
              </p14:nvContentPartPr>
              <p14:xfrm>
                <a:off x="1683813" y="2538800"/>
                <a:ext cx="360" cy="3960"/>
              </p14:xfrm>
            </p:contentPart>
          </mc:Choice>
          <mc:Fallback xmlns="">
            <p:pic>
              <p:nvPicPr>
                <p:cNvPr id="3912" name="Ink 3911">
                  <a:extLst>
                    <a:ext uri="{FF2B5EF4-FFF2-40B4-BE49-F238E27FC236}">
                      <a16:creationId xmlns:a16="http://schemas.microsoft.com/office/drawing/2014/main" id="{FAF98665-F474-D05A-F29F-30029003BF6F}"/>
                    </a:ext>
                  </a:extLst>
                </p:cNvPr>
                <p:cNvPicPr/>
                <p:nvPr/>
              </p:nvPicPr>
              <p:blipFill>
                <a:blip r:embed="rId68"/>
                <a:stretch>
                  <a:fillRect/>
                </a:stretch>
              </p:blipFill>
              <p:spPr>
                <a:xfrm>
                  <a:off x="1675173" y="2530160"/>
                  <a:ext cx="1800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913" name="Ink 3912">
                  <a:extLst>
                    <a:ext uri="{FF2B5EF4-FFF2-40B4-BE49-F238E27FC236}">
                      <a16:creationId xmlns:a16="http://schemas.microsoft.com/office/drawing/2014/main" id="{423DFB24-E258-FE28-EF52-E455FEA61685}"/>
                    </a:ext>
                  </a:extLst>
                </p14:cNvPr>
                <p14:cNvContentPartPr/>
                <p14:nvPr/>
              </p14:nvContentPartPr>
              <p14:xfrm>
                <a:off x="1675173" y="2438000"/>
                <a:ext cx="129240" cy="107280"/>
              </p14:xfrm>
            </p:contentPart>
          </mc:Choice>
          <mc:Fallback xmlns="">
            <p:pic>
              <p:nvPicPr>
                <p:cNvPr id="3913" name="Ink 3912">
                  <a:extLst>
                    <a:ext uri="{FF2B5EF4-FFF2-40B4-BE49-F238E27FC236}">
                      <a16:creationId xmlns:a16="http://schemas.microsoft.com/office/drawing/2014/main" id="{423DFB24-E258-FE28-EF52-E455FEA61685}"/>
                    </a:ext>
                  </a:extLst>
                </p:cNvPr>
                <p:cNvPicPr/>
                <p:nvPr/>
              </p:nvPicPr>
              <p:blipFill>
                <a:blip r:embed="rId75"/>
                <a:stretch>
                  <a:fillRect/>
                </a:stretch>
              </p:blipFill>
              <p:spPr>
                <a:xfrm>
                  <a:off x="1666533" y="2429360"/>
                  <a:ext cx="14688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914" name="Ink 3913">
                  <a:extLst>
                    <a:ext uri="{FF2B5EF4-FFF2-40B4-BE49-F238E27FC236}">
                      <a16:creationId xmlns:a16="http://schemas.microsoft.com/office/drawing/2014/main" id="{508A3672-4E15-A57D-1FD3-7F996350B8FF}"/>
                    </a:ext>
                  </a:extLst>
                </p14:cNvPr>
                <p14:cNvContentPartPr/>
                <p14:nvPr/>
              </p14:nvContentPartPr>
              <p14:xfrm>
                <a:off x="1809093" y="2538800"/>
                <a:ext cx="7200" cy="15840"/>
              </p14:xfrm>
            </p:contentPart>
          </mc:Choice>
          <mc:Fallback xmlns="">
            <p:pic>
              <p:nvPicPr>
                <p:cNvPr id="3914" name="Ink 3913">
                  <a:extLst>
                    <a:ext uri="{FF2B5EF4-FFF2-40B4-BE49-F238E27FC236}">
                      <a16:creationId xmlns:a16="http://schemas.microsoft.com/office/drawing/2014/main" id="{508A3672-4E15-A57D-1FD3-7F996350B8FF}"/>
                    </a:ext>
                  </a:extLst>
                </p:cNvPr>
                <p:cNvPicPr/>
                <p:nvPr/>
              </p:nvPicPr>
              <p:blipFill>
                <a:blip r:embed="rId77"/>
                <a:stretch>
                  <a:fillRect/>
                </a:stretch>
              </p:blipFill>
              <p:spPr>
                <a:xfrm>
                  <a:off x="1800093" y="2530160"/>
                  <a:ext cx="2484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915" name="Ink 3914">
                  <a:extLst>
                    <a:ext uri="{FF2B5EF4-FFF2-40B4-BE49-F238E27FC236}">
                      <a16:creationId xmlns:a16="http://schemas.microsoft.com/office/drawing/2014/main" id="{0DACD0B7-548F-64BB-10AE-54E3C009C143}"/>
                    </a:ext>
                  </a:extLst>
                </p14:cNvPr>
                <p14:cNvContentPartPr/>
                <p14:nvPr/>
              </p14:nvContentPartPr>
              <p14:xfrm>
                <a:off x="1862733" y="2454200"/>
                <a:ext cx="93960" cy="100080"/>
              </p14:xfrm>
            </p:contentPart>
          </mc:Choice>
          <mc:Fallback xmlns="">
            <p:pic>
              <p:nvPicPr>
                <p:cNvPr id="3915" name="Ink 3914">
                  <a:extLst>
                    <a:ext uri="{FF2B5EF4-FFF2-40B4-BE49-F238E27FC236}">
                      <a16:creationId xmlns:a16="http://schemas.microsoft.com/office/drawing/2014/main" id="{0DACD0B7-548F-64BB-10AE-54E3C009C143}"/>
                    </a:ext>
                  </a:extLst>
                </p:cNvPr>
                <p:cNvPicPr/>
                <p:nvPr/>
              </p:nvPicPr>
              <p:blipFill>
                <a:blip r:embed="rId79"/>
                <a:stretch>
                  <a:fillRect/>
                </a:stretch>
              </p:blipFill>
              <p:spPr>
                <a:xfrm>
                  <a:off x="1854093" y="2445560"/>
                  <a:ext cx="111600" cy="117720"/>
                </a:xfrm>
                <a:prstGeom prst="rect">
                  <a:avLst/>
                </a:prstGeom>
              </p:spPr>
            </p:pic>
          </mc:Fallback>
        </mc:AlternateContent>
      </p:grpSp>
      <p:grpSp>
        <p:nvGrpSpPr>
          <p:cNvPr id="3934" name="Group 3933">
            <a:extLst>
              <a:ext uri="{FF2B5EF4-FFF2-40B4-BE49-F238E27FC236}">
                <a16:creationId xmlns:a16="http://schemas.microsoft.com/office/drawing/2014/main" id="{4DEFF7FE-F36D-45EA-EB9A-6B8567CFB4B0}"/>
              </a:ext>
            </a:extLst>
          </p:cNvPr>
          <p:cNvGrpSpPr/>
          <p:nvPr/>
        </p:nvGrpSpPr>
        <p:grpSpPr>
          <a:xfrm>
            <a:off x="1756893" y="3910400"/>
            <a:ext cx="900720" cy="216000"/>
            <a:chOff x="1756893" y="3910400"/>
            <a:chExt cx="900720" cy="216000"/>
          </a:xfrm>
        </p:grpSpPr>
        <mc:AlternateContent xmlns:mc="http://schemas.openxmlformats.org/markup-compatibility/2006" xmlns:p14="http://schemas.microsoft.com/office/powerpoint/2010/main">
          <mc:Choice Requires="p14">
            <p:contentPart p14:bwMode="auto" r:id="rId80">
              <p14:nvContentPartPr>
                <p14:cNvPr id="3917" name="Ink 3916">
                  <a:extLst>
                    <a:ext uri="{FF2B5EF4-FFF2-40B4-BE49-F238E27FC236}">
                      <a16:creationId xmlns:a16="http://schemas.microsoft.com/office/drawing/2014/main" id="{B9225FFB-C1C9-DCC4-124D-AAE90381355E}"/>
                    </a:ext>
                  </a:extLst>
                </p14:cNvPr>
                <p14:cNvContentPartPr/>
                <p14:nvPr/>
              </p14:nvContentPartPr>
              <p14:xfrm>
                <a:off x="1756893" y="3919040"/>
                <a:ext cx="21240" cy="188640"/>
              </p14:xfrm>
            </p:contentPart>
          </mc:Choice>
          <mc:Fallback xmlns="">
            <p:pic>
              <p:nvPicPr>
                <p:cNvPr id="3917" name="Ink 3916">
                  <a:extLst>
                    <a:ext uri="{FF2B5EF4-FFF2-40B4-BE49-F238E27FC236}">
                      <a16:creationId xmlns:a16="http://schemas.microsoft.com/office/drawing/2014/main" id="{B9225FFB-C1C9-DCC4-124D-AAE90381355E}"/>
                    </a:ext>
                  </a:extLst>
                </p:cNvPr>
                <p:cNvPicPr/>
                <p:nvPr/>
              </p:nvPicPr>
              <p:blipFill>
                <a:blip r:embed="rId81"/>
                <a:stretch>
                  <a:fillRect/>
                </a:stretch>
              </p:blipFill>
              <p:spPr>
                <a:xfrm>
                  <a:off x="1747893" y="3910040"/>
                  <a:ext cx="3888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918" name="Ink 3917">
                  <a:extLst>
                    <a:ext uri="{FF2B5EF4-FFF2-40B4-BE49-F238E27FC236}">
                      <a16:creationId xmlns:a16="http://schemas.microsoft.com/office/drawing/2014/main" id="{496ED277-3F0E-F8C5-45B2-ACDF77A25730}"/>
                    </a:ext>
                  </a:extLst>
                </p14:cNvPr>
                <p14:cNvContentPartPr/>
                <p14:nvPr/>
              </p14:nvContentPartPr>
              <p14:xfrm>
                <a:off x="1811613" y="3936320"/>
                <a:ext cx="69480" cy="184320"/>
              </p14:xfrm>
            </p:contentPart>
          </mc:Choice>
          <mc:Fallback xmlns="">
            <p:pic>
              <p:nvPicPr>
                <p:cNvPr id="3918" name="Ink 3917">
                  <a:extLst>
                    <a:ext uri="{FF2B5EF4-FFF2-40B4-BE49-F238E27FC236}">
                      <a16:creationId xmlns:a16="http://schemas.microsoft.com/office/drawing/2014/main" id="{496ED277-3F0E-F8C5-45B2-ACDF77A25730}"/>
                    </a:ext>
                  </a:extLst>
                </p:cNvPr>
                <p:cNvPicPr/>
                <p:nvPr/>
              </p:nvPicPr>
              <p:blipFill>
                <a:blip r:embed="rId83"/>
                <a:stretch>
                  <a:fillRect/>
                </a:stretch>
              </p:blipFill>
              <p:spPr>
                <a:xfrm>
                  <a:off x="1802973" y="3927320"/>
                  <a:ext cx="8712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3919" name="Ink 3918">
                  <a:extLst>
                    <a:ext uri="{FF2B5EF4-FFF2-40B4-BE49-F238E27FC236}">
                      <a16:creationId xmlns:a16="http://schemas.microsoft.com/office/drawing/2014/main" id="{0AEA36B1-7767-6A27-366A-D11CC2BA697F}"/>
                    </a:ext>
                  </a:extLst>
                </p14:cNvPr>
                <p14:cNvContentPartPr/>
                <p14:nvPr/>
              </p14:nvContentPartPr>
              <p14:xfrm>
                <a:off x="1812333" y="4010120"/>
                <a:ext cx="87120" cy="22680"/>
              </p14:xfrm>
            </p:contentPart>
          </mc:Choice>
          <mc:Fallback xmlns="">
            <p:pic>
              <p:nvPicPr>
                <p:cNvPr id="3919" name="Ink 3918">
                  <a:extLst>
                    <a:ext uri="{FF2B5EF4-FFF2-40B4-BE49-F238E27FC236}">
                      <a16:creationId xmlns:a16="http://schemas.microsoft.com/office/drawing/2014/main" id="{0AEA36B1-7767-6A27-366A-D11CC2BA697F}"/>
                    </a:ext>
                  </a:extLst>
                </p:cNvPr>
                <p:cNvPicPr/>
                <p:nvPr/>
              </p:nvPicPr>
              <p:blipFill>
                <a:blip r:embed="rId85"/>
                <a:stretch>
                  <a:fillRect/>
                </a:stretch>
              </p:blipFill>
              <p:spPr>
                <a:xfrm>
                  <a:off x="1803693" y="4001480"/>
                  <a:ext cx="10476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920" name="Ink 3919">
                  <a:extLst>
                    <a:ext uri="{FF2B5EF4-FFF2-40B4-BE49-F238E27FC236}">
                      <a16:creationId xmlns:a16="http://schemas.microsoft.com/office/drawing/2014/main" id="{C746FD54-E194-436B-EADB-F733CA404C88}"/>
                    </a:ext>
                  </a:extLst>
                </p14:cNvPr>
                <p14:cNvContentPartPr/>
                <p14:nvPr/>
              </p14:nvContentPartPr>
              <p14:xfrm>
                <a:off x="1899453" y="3946040"/>
                <a:ext cx="177480" cy="180360"/>
              </p14:xfrm>
            </p:contentPart>
          </mc:Choice>
          <mc:Fallback xmlns="">
            <p:pic>
              <p:nvPicPr>
                <p:cNvPr id="3920" name="Ink 3919">
                  <a:extLst>
                    <a:ext uri="{FF2B5EF4-FFF2-40B4-BE49-F238E27FC236}">
                      <a16:creationId xmlns:a16="http://schemas.microsoft.com/office/drawing/2014/main" id="{C746FD54-E194-436B-EADB-F733CA404C88}"/>
                    </a:ext>
                  </a:extLst>
                </p:cNvPr>
                <p:cNvPicPr/>
                <p:nvPr/>
              </p:nvPicPr>
              <p:blipFill>
                <a:blip r:embed="rId87"/>
                <a:stretch>
                  <a:fillRect/>
                </a:stretch>
              </p:blipFill>
              <p:spPr>
                <a:xfrm>
                  <a:off x="1890453" y="3937400"/>
                  <a:ext cx="19512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3921" name="Ink 3920">
                  <a:extLst>
                    <a:ext uri="{FF2B5EF4-FFF2-40B4-BE49-F238E27FC236}">
                      <a16:creationId xmlns:a16="http://schemas.microsoft.com/office/drawing/2014/main" id="{D8311A8B-0C5A-8C6D-1FBE-2230A5DCEEE0}"/>
                    </a:ext>
                  </a:extLst>
                </p14:cNvPr>
                <p14:cNvContentPartPr/>
                <p14:nvPr/>
              </p14:nvContentPartPr>
              <p14:xfrm>
                <a:off x="2137413" y="3910400"/>
                <a:ext cx="4680" cy="184320"/>
              </p14:xfrm>
            </p:contentPart>
          </mc:Choice>
          <mc:Fallback xmlns="">
            <p:pic>
              <p:nvPicPr>
                <p:cNvPr id="3921" name="Ink 3920">
                  <a:extLst>
                    <a:ext uri="{FF2B5EF4-FFF2-40B4-BE49-F238E27FC236}">
                      <a16:creationId xmlns:a16="http://schemas.microsoft.com/office/drawing/2014/main" id="{D8311A8B-0C5A-8C6D-1FBE-2230A5DCEEE0}"/>
                    </a:ext>
                  </a:extLst>
                </p:cNvPr>
                <p:cNvPicPr/>
                <p:nvPr/>
              </p:nvPicPr>
              <p:blipFill>
                <a:blip r:embed="rId89"/>
                <a:stretch>
                  <a:fillRect/>
                </a:stretch>
              </p:blipFill>
              <p:spPr>
                <a:xfrm>
                  <a:off x="2128773" y="3901760"/>
                  <a:ext cx="2232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3922" name="Ink 3921">
                  <a:extLst>
                    <a:ext uri="{FF2B5EF4-FFF2-40B4-BE49-F238E27FC236}">
                      <a16:creationId xmlns:a16="http://schemas.microsoft.com/office/drawing/2014/main" id="{7F775F81-7D20-4E1E-26C5-41FF1139AEE0}"/>
                    </a:ext>
                  </a:extLst>
                </p14:cNvPr>
                <p14:cNvContentPartPr/>
                <p14:nvPr/>
              </p14:nvContentPartPr>
              <p14:xfrm>
                <a:off x="2175573" y="3922640"/>
                <a:ext cx="64800" cy="187560"/>
              </p14:xfrm>
            </p:contentPart>
          </mc:Choice>
          <mc:Fallback xmlns="">
            <p:pic>
              <p:nvPicPr>
                <p:cNvPr id="3922" name="Ink 3921">
                  <a:extLst>
                    <a:ext uri="{FF2B5EF4-FFF2-40B4-BE49-F238E27FC236}">
                      <a16:creationId xmlns:a16="http://schemas.microsoft.com/office/drawing/2014/main" id="{7F775F81-7D20-4E1E-26C5-41FF1139AEE0}"/>
                    </a:ext>
                  </a:extLst>
                </p:cNvPr>
                <p:cNvPicPr/>
                <p:nvPr/>
              </p:nvPicPr>
              <p:blipFill>
                <a:blip r:embed="rId91"/>
                <a:stretch>
                  <a:fillRect/>
                </a:stretch>
              </p:blipFill>
              <p:spPr>
                <a:xfrm>
                  <a:off x="2166573" y="3913640"/>
                  <a:ext cx="8244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3923" name="Ink 3922">
                  <a:extLst>
                    <a:ext uri="{FF2B5EF4-FFF2-40B4-BE49-F238E27FC236}">
                      <a16:creationId xmlns:a16="http://schemas.microsoft.com/office/drawing/2014/main" id="{39280316-7E83-40F5-1AE0-51F2F761A817}"/>
                    </a:ext>
                  </a:extLst>
                </p14:cNvPr>
                <p14:cNvContentPartPr/>
                <p14:nvPr/>
              </p14:nvContentPartPr>
              <p14:xfrm>
                <a:off x="2304453" y="4084280"/>
                <a:ext cx="2160" cy="2160"/>
              </p14:xfrm>
            </p:contentPart>
          </mc:Choice>
          <mc:Fallback xmlns="">
            <p:pic>
              <p:nvPicPr>
                <p:cNvPr id="3923" name="Ink 3922">
                  <a:extLst>
                    <a:ext uri="{FF2B5EF4-FFF2-40B4-BE49-F238E27FC236}">
                      <a16:creationId xmlns:a16="http://schemas.microsoft.com/office/drawing/2014/main" id="{39280316-7E83-40F5-1AE0-51F2F761A817}"/>
                    </a:ext>
                  </a:extLst>
                </p:cNvPr>
                <p:cNvPicPr/>
                <p:nvPr/>
              </p:nvPicPr>
              <p:blipFill>
                <a:blip r:embed="rId68"/>
                <a:stretch>
                  <a:fillRect/>
                </a:stretch>
              </p:blipFill>
              <p:spPr>
                <a:xfrm>
                  <a:off x="2295453" y="4075280"/>
                  <a:ext cx="198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924" name="Ink 3923">
                  <a:extLst>
                    <a:ext uri="{FF2B5EF4-FFF2-40B4-BE49-F238E27FC236}">
                      <a16:creationId xmlns:a16="http://schemas.microsoft.com/office/drawing/2014/main" id="{31B9F45A-9133-5A90-534E-8F10D48A232C}"/>
                    </a:ext>
                  </a:extLst>
                </p14:cNvPr>
                <p14:cNvContentPartPr/>
                <p14:nvPr/>
              </p14:nvContentPartPr>
              <p14:xfrm>
                <a:off x="2373573" y="3975920"/>
                <a:ext cx="176040" cy="129600"/>
              </p14:xfrm>
            </p:contentPart>
          </mc:Choice>
          <mc:Fallback xmlns="">
            <p:pic>
              <p:nvPicPr>
                <p:cNvPr id="3924" name="Ink 3923">
                  <a:extLst>
                    <a:ext uri="{FF2B5EF4-FFF2-40B4-BE49-F238E27FC236}">
                      <a16:creationId xmlns:a16="http://schemas.microsoft.com/office/drawing/2014/main" id="{31B9F45A-9133-5A90-534E-8F10D48A232C}"/>
                    </a:ext>
                  </a:extLst>
                </p:cNvPr>
                <p:cNvPicPr/>
                <p:nvPr/>
              </p:nvPicPr>
              <p:blipFill>
                <a:blip r:embed="rId94"/>
                <a:stretch>
                  <a:fillRect/>
                </a:stretch>
              </p:blipFill>
              <p:spPr>
                <a:xfrm>
                  <a:off x="2364933" y="3966920"/>
                  <a:ext cx="19368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925" name="Ink 3924">
                  <a:extLst>
                    <a:ext uri="{FF2B5EF4-FFF2-40B4-BE49-F238E27FC236}">
                      <a16:creationId xmlns:a16="http://schemas.microsoft.com/office/drawing/2014/main" id="{724B35A4-7BF6-4A00-B69E-B0CB23FB94D2}"/>
                    </a:ext>
                  </a:extLst>
                </p14:cNvPr>
                <p14:cNvContentPartPr/>
                <p14:nvPr/>
              </p14:nvContentPartPr>
              <p14:xfrm>
                <a:off x="2655453" y="3920840"/>
                <a:ext cx="2160" cy="203400"/>
              </p14:xfrm>
            </p:contentPart>
          </mc:Choice>
          <mc:Fallback xmlns="">
            <p:pic>
              <p:nvPicPr>
                <p:cNvPr id="3925" name="Ink 3924">
                  <a:extLst>
                    <a:ext uri="{FF2B5EF4-FFF2-40B4-BE49-F238E27FC236}">
                      <a16:creationId xmlns:a16="http://schemas.microsoft.com/office/drawing/2014/main" id="{724B35A4-7BF6-4A00-B69E-B0CB23FB94D2}"/>
                    </a:ext>
                  </a:extLst>
                </p:cNvPr>
                <p:cNvPicPr/>
                <p:nvPr/>
              </p:nvPicPr>
              <p:blipFill>
                <a:blip r:embed="rId96"/>
                <a:stretch>
                  <a:fillRect/>
                </a:stretch>
              </p:blipFill>
              <p:spPr>
                <a:xfrm>
                  <a:off x="2646453" y="3911840"/>
                  <a:ext cx="1980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32" name="Ink 3931">
                  <a:extLst>
                    <a:ext uri="{FF2B5EF4-FFF2-40B4-BE49-F238E27FC236}">
                      <a16:creationId xmlns:a16="http://schemas.microsoft.com/office/drawing/2014/main" id="{40AA3B5E-AA34-3E45-B9B0-EF5349A2611D}"/>
                    </a:ext>
                  </a:extLst>
                </p14:cNvPr>
                <p14:cNvContentPartPr/>
                <p14:nvPr/>
              </p14:nvContentPartPr>
              <p14:xfrm>
                <a:off x="2597853" y="4079240"/>
                <a:ext cx="360" cy="360"/>
              </p14:xfrm>
            </p:contentPart>
          </mc:Choice>
          <mc:Fallback xmlns="">
            <p:pic>
              <p:nvPicPr>
                <p:cNvPr id="3932" name="Ink 3931">
                  <a:extLst>
                    <a:ext uri="{FF2B5EF4-FFF2-40B4-BE49-F238E27FC236}">
                      <a16:creationId xmlns:a16="http://schemas.microsoft.com/office/drawing/2014/main" id="{40AA3B5E-AA34-3E45-B9B0-EF5349A2611D}"/>
                    </a:ext>
                  </a:extLst>
                </p:cNvPr>
                <p:cNvPicPr/>
                <p:nvPr/>
              </p:nvPicPr>
              <p:blipFill>
                <a:blip r:embed="rId68"/>
                <a:stretch>
                  <a:fillRect/>
                </a:stretch>
              </p:blipFill>
              <p:spPr>
                <a:xfrm>
                  <a:off x="2589213" y="40702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3933" name="Ink 3932">
                  <a:extLst>
                    <a:ext uri="{FF2B5EF4-FFF2-40B4-BE49-F238E27FC236}">
                      <a16:creationId xmlns:a16="http://schemas.microsoft.com/office/drawing/2014/main" id="{94EBDCC3-230A-E7FE-389B-2BF1369EE417}"/>
                    </a:ext>
                  </a:extLst>
                </p14:cNvPr>
                <p14:cNvContentPartPr/>
                <p14:nvPr/>
              </p14:nvContentPartPr>
              <p14:xfrm>
                <a:off x="2557893" y="4073840"/>
                <a:ext cx="15840" cy="15840"/>
              </p14:xfrm>
            </p:contentPart>
          </mc:Choice>
          <mc:Fallback xmlns="">
            <p:pic>
              <p:nvPicPr>
                <p:cNvPr id="3933" name="Ink 3932">
                  <a:extLst>
                    <a:ext uri="{FF2B5EF4-FFF2-40B4-BE49-F238E27FC236}">
                      <a16:creationId xmlns:a16="http://schemas.microsoft.com/office/drawing/2014/main" id="{94EBDCC3-230A-E7FE-389B-2BF1369EE417}"/>
                    </a:ext>
                  </a:extLst>
                </p:cNvPr>
                <p:cNvPicPr/>
                <p:nvPr/>
              </p:nvPicPr>
              <p:blipFill>
                <a:blip r:embed="rId99"/>
                <a:stretch>
                  <a:fillRect/>
                </a:stretch>
              </p:blipFill>
              <p:spPr>
                <a:xfrm>
                  <a:off x="2549253" y="4065200"/>
                  <a:ext cx="33480" cy="33480"/>
                </a:xfrm>
                <a:prstGeom prst="rect">
                  <a:avLst/>
                </a:prstGeom>
              </p:spPr>
            </p:pic>
          </mc:Fallback>
        </mc:AlternateContent>
      </p:grpSp>
      <p:grpSp>
        <p:nvGrpSpPr>
          <p:cNvPr id="3940" name="Group 3939">
            <a:extLst>
              <a:ext uri="{FF2B5EF4-FFF2-40B4-BE49-F238E27FC236}">
                <a16:creationId xmlns:a16="http://schemas.microsoft.com/office/drawing/2014/main" id="{2AA67AC3-CCD3-1D84-4519-1BDA8B492FDA}"/>
              </a:ext>
            </a:extLst>
          </p:cNvPr>
          <p:cNvGrpSpPr/>
          <p:nvPr/>
        </p:nvGrpSpPr>
        <p:grpSpPr>
          <a:xfrm>
            <a:off x="3835173" y="1611440"/>
            <a:ext cx="1642680" cy="634680"/>
            <a:chOff x="3835173" y="1611440"/>
            <a:chExt cx="1642680" cy="634680"/>
          </a:xfrm>
        </p:grpSpPr>
        <mc:AlternateContent xmlns:mc="http://schemas.openxmlformats.org/markup-compatibility/2006" xmlns:p14="http://schemas.microsoft.com/office/powerpoint/2010/main">
          <mc:Choice Requires="p14">
            <p:contentPart p14:bwMode="auto" r:id="rId100">
              <p14:nvContentPartPr>
                <p14:cNvPr id="56" name="Ink 55">
                  <a:extLst>
                    <a:ext uri="{FF2B5EF4-FFF2-40B4-BE49-F238E27FC236}">
                      <a16:creationId xmlns:a16="http://schemas.microsoft.com/office/drawing/2014/main" id="{24626203-4184-CF41-0FF6-04F7A1B24F01}"/>
                    </a:ext>
                  </a:extLst>
                </p14:cNvPr>
                <p14:cNvContentPartPr/>
                <p14:nvPr/>
              </p14:nvContentPartPr>
              <p14:xfrm>
                <a:off x="4097613" y="1611440"/>
                <a:ext cx="130680" cy="249480"/>
              </p14:xfrm>
            </p:contentPart>
          </mc:Choice>
          <mc:Fallback xmlns="">
            <p:pic>
              <p:nvPicPr>
                <p:cNvPr id="56" name="Ink 55">
                  <a:extLst>
                    <a:ext uri="{FF2B5EF4-FFF2-40B4-BE49-F238E27FC236}">
                      <a16:creationId xmlns:a16="http://schemas.microsoft.com/office/drawing/2014/main" id="{24626203-4184-CF41-0FF6-04F7A1B24F01}"/>
                    </a:ext>
                  </a:extLst>
                </p:cNvPr>
                <p:cNvPicPr/>
                <p:nvPr/>
              </p:nvPicPr>
              <p:blipFill>
                <a:blip r:embed="rId101"/>
                <a:stretch>
                  <a:fillRect/>
                </a:stretch>
              </p:blipFill>
              <p:spPr>
                <a:xfrm>
                  <a:off x="4088973" y="1602800"/>
                  <a:ext cx="14832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7" name="Ink 56">
                  <a:extLst>
                    <a:ext uri="{FF2B5EF4-FFF2-40B4-BE49-F238E27FC236}">
                      <a16:creationId xmlns:a16="http://schemas.microsoft.com/office/drawing/2014/main" id="{199B891F-8B4E-A55D-832F-34AA3B1C5F12}"/>
                    </a:ext>
                  </a:extLst>
                </p14:cNvPr>
                <p14:cNvContentPartPr/>
                <p14:nvPr/>
              </p14:nvContentPartPr>
              <p14:xfrm>
                <a:off x="4195173" y="1624760"/>
                <a:ext cx="476640" cy="97200"/>
              </p14:xfrm>
            </p:contentPart>
          </mc:Choice>
          <mc:Fallback xmlns="">
            <p:pic>
              <p:nvPicPr>
                <p:cNvPr id="57" name="Ink 56">
                  <a:extLst>
                    <a:ext uri="{FF2B5EF4-FFF2-40B4-BE49-F238E27FC236}">
                      <a16:creationId xmlns:a16="http://schemas.microsoft.com/office/drawing/2014/main" id="{199B891F-8B4E-A55D-832F-34AA3B1C5F12}"/>
                    </a:ext>
                  </a:extLst>
                </p:cNvPr>
                <p:cNvPicPr/>
                <p:nvPr/>
              </p:nvPicPr>
              <p:blipFill>
                <a:blip r:embed="rId103"/>
                <a:stretch>
                  <a:fillRect/>
                </a:stretch>
              </p:blipFill>
              <p:spPr>
                <a:xfrm>
                  <a:off x="4186173" y="1616120"/>
                  <a:ext cx="49428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8" name="Ink 57">
                  <a:extLst>
                    <a:ext uri="{FF2B5EF4-FFF2-40B4-BE49-F238E27FC236}">
                      <a16:creationId xmlns:a16="http://schemas.microsoft.com/office/drawing/2014/main" id="{2B77ED41-20E4-86E3-33A0-DD954D317EF6}"/>
                    </a:ext>
                  </a:extLst>
                </p14:cNvPr>
                <p14:cNvContentPartPr/>
                <p14:nvPr/>
              </p14:nvContentPartPr>
              <p14:xfrm>
                <a:off x="4525293" y="1723400"/>
                <a:ext cx="154800" cy="229320"/>
              </p14:xfrm>
            </p:contentPart>
          </mc:Choice>
          <mc:Fallback xmlns="">
            <p:pic>
              <p:nvPicPr>
                <p:cNvPr id="58" name="Ink 57">
                  <a:extLst>
                    <a:ext uri="{FF2B5EF4-FFF2-40B4-BE49-F238E27FC236}">
                      <a16:creationId xmlns:a16="http://schemas.microsoft.com/office/drawing/2014/main" id="{2B77ED41-20E4-86E3-33A0-DD954D317EF6}"/>
                    </a:ext>
                  </a:extLst>
                </p:cNvPr>
                <p:cNvPicPr/>
                <p:nvPr/>
              </p:nvPicPr>
              <p:blipFill>
                <a:blip r:embed="rId105"/>
                <a:stretch>
                  <a:fillRect/>
                </a:stretch>
              </p:blipFill>
              <p:spPr>
                <a:xfrm>
                  <a:off x="4516653" y="1714400"/>
                  <a:ext cx="17244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9" name="Ink 58">
                  <a:extLst>
                    <a:ext uri="{FF2B5EF4-FFF2-40B4-BE49-F238E27FC236}">
                      <a16:creationId xmlns:a16="http://schemas.microsoft.com/office/drawing/2014/main" id="{A612BB64-EAE2-7E1C-3CD0-4F777DA38C24}"/>
                    </a:ext>
                  </a:extLst>
                </p14:cNvPr>
                <p14:cNvContentPartPr/>
                <p14:nvPr/>
              </p14:nvContentPartPr>
              <p14:xfrm>
                <a:off x="4132533" y="1871000"/>
                <a:ext cx="404280" cy="88200"/>
              </p14:xfrm>
            </p:contentPart>
          </mc:Choice>
          <mc:Fallback xmlns="">
            <p:pic>
              <p:nvPicPr>
                <p:cNvPr id="59" name="Ink 58">
                  <a:extLst>
                    <a:ext uri="{FF2B5EF4-FFF2-40B4-BE49-F238E27FC236}">
                      <a16:creationId xmlns:a16="http://schemas.microsoft.com/office/drawing/2014/main" id="{A612BB64-EAE2-7E1C-3CD0-4F777DA38C24}"/>
                    </a:ext>
                  </a:extLst>
                </p:cNvPr>
                <p:cNvPicPr/>
                <p:nvPr/>
              </p:nvPicPr>
              <p:blipFill>
                <a:blip r:embed="rId107"/>
                <a:stretch>
                  <a:fillRect/>
                </a:stretch>
              </p:blipFill>
              <p:spPr>
                <a:xfrm>
                  <a:off x="4123533" y="1862360"/>
                  <a:ext cx="42192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0" name="Ink 59">
                  <a:extLst>
                    <a:ext uri="{FF2B5EF4-FFF2-40B4-BE49-F238E27FC236}">
                      <a16:creationId xmlns:a16="http://schemas.microsoft.com/office/drawing/2014/main" id="{8185D1F1-A73E-CBDA-B589-C9456D74250F}"/>
                    </a:ext>
                  </a:extLst>
                </p14:cNvPr>
                <p14:cNvContentPartPr/>
                <p14:nvPr/>
              </p14:nvContentPartPr>
              <p14:xfrm>
                <a:off x="4108053" y="1843640"/>
                <a:ext cx="360" cy="360"/>
              </p14:xfrm>
            </p:contentPart>
          </mc:Choice>
          <mc:Fallback xmlns="">
            <p:pic>
              <p:nvPicPr>
                <p:cNvPr id="60" name="Ink 59">
                  <a:extLst>
                    <a:ext uri="{FF2B5EF4-FFF2-40B4-BE49-F238E27FC236}">
                      <a16:creationId xmlns:a16="http://schemas.microsoft.com/office/drawing/2014/main" id="{8185D1F1-A73E-CBDA-B589-C9456D74250F}"/>
                    </a:ext>
                  </a:extLst>
                </p:cNvPr>
                <p:cNvPicPr/>
                <p:nvPr/>
              </p:nvPicPr>
              <p:blipFill>
                <a:blip r:embed="rId68"/>
                <a:stretch>
                  <a:fillRect/>
                </a:stretch>
              </p:blipFill>
              <p:spPr>
                <a:xfrm>
                  <a:off x="4099413" y="18350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61" name="Ink 60">
                  <a:extLst>
                    <a:ext uri="{FF2B5EF4-FFF2-40B4-BE49-F238E27FC236}">
                      <a16:creationId xmlns:a16="http://schemas.microsoft.com/office/drawing/2014/main" id="{58D5C866-D9BB-20A2-F8C7-D05C9E4F5718}"/>
                    </a:ext>
                  </a:extLst>
                </p14:cNvPr>
                <p14:cNvContentPartPr/>
                <p14:nvPr/>
              </p14:nvContentPartPr>
              <p14:xfrm>
                <a:off x="4108053" y="1843640"/>
                <a:ext cx="360" cy="360"/>
              </p14:xfrm>
            </p:contentPart>
          </mc:Choice>
          <mc:Fallback xmlns="">
            <p:pic>
              <p:nvPicPr>
                <p:cNvPr id="61" name="Ink 60">
                  <a:extLst>
                    <a:ext uri="{FF2B5EF4-FFF2-40B4-BE49-F238E27FC236}">
                      <a16:creationId xmlns:a16="http://schemas.microsoft.com/office/drawing/2014/main" id="{58D5C866-D9BB-20A2-F8C7-D05C9E4F5718}"/>
                    </a:ext>
                  </a:extLst>
                </p:cNvPr>
                <p:cNvPicPr/>
                <p:nvPr/>
              </p:nvPicPr>
              <p:blipFill>
                <a:blip r:embed="rId68"/>
                <a:stretch>
                  <a:fillRect/>
                </a:stretch>
              </p:blipFill>
              <p:spPr>
                <a:xfrm>
                  <a:off x="4099413" y="18350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2" name="Ink 61">
                  <a:extLst>
                    <a:ext uri="{FF2B5EF4-FFF2-40B4-BE49-F238E27FC236}">
                      <a16:creationId xmlns:a16="http://schemas.microsoft.com/office/drawing/2014/main" id="{2ABF75CA-1191-D2BF-0DEF-92F919465A53}"/>
                    </a:ext>
                  </a:extLst>
                </p14:cNvPr>
                <p14:cNvContentPartPr/>
                <p14:nvPr/>
              </p14:nvContentPartPr>
              <p14:xfrm>
                <a:off x="3856053" y="1843640"/>
                <a:ext cx="669240" cy="258120"/>
              </p14:xfrm>
            </p:contentPart>
          </mc:Choice>
          <mc:Fallback xmlns="">
            <p:pic>
              <p:nvPicPr>
                <p:cNvPr id="62" name="Ink 61">
                  <a:extLst>
                    <a:ext uri="{FF2B5EF4-FFF2-40B4-BE49-F238E27FC236}">
                      <a16:creationId xmlns:a16="http://schemas.microsoft.com/office/drawing/2014/main" id="{2ABF75CA-1191-D2BF-0DEF-92F919465A53}"/>
                    </a:ext>
                  </a:extLst>
                </p:cNvPr>
                <p:cNvPicPr/>
                <p:nvPr/>
              </p:nvPicPr>
              <p:blipFill>
                <a:blip r:embed="rId111"/>
                <a:stretch>
                  <a:fillRect/>
                </a:stretch>
              </p:blipFill>
              <p:spPr>
                <a:xfrm>
                  <a:off x="3847413" y="1835000"/>
                  <a:ext cx="68688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3" name="Ink 62">
                  <a:extLst>
                    <a:ext uri="{FF2B5EF4-FFF2-40B4-BE49-F238E27FC236}">
                      <a16:creationId xmlns:a16="http://schemas.microsoft.com/office/drawing/2014/main" id="{4A08F3F6-0661-873B-16B0-9F95901236E7}"/>
                    </a:ext>
                  </a:extLst>
                </p14:cNvPr>
                <p14:cNvContentPartPr/>
                <p14:nvPr/>
              </p14:nvContentPartPr>
              <p14:xfrm>
                <a:off x="4046493" y="1881800"/>
                <a:ext cx="88560" cy="93240"/>
              </p14:xfrm>
            </p:contentPart>
          </mc:Choice>
          <mc:Fallback xmlns="">
            <p:pic>
              <p:nvPicPr>
                <p:cNvPr id="63" name="Ink 62">
                  <a:extLst>
                    <a:ext uri="{FF2B5EF4-FFF2-40B4-BE49-F238E27FC236}">
                      <a16:creationId xmlns:a16="http://schemas.microsoft.com/office/drawing/2014/main" id="{4A08F3F6-0661-873B-16B0-9F95901236E7}"/>
                    </a:ext>
                  </a:extLst>
                </p:cNvPr>
                <p:cNvPicPr/>
                <p:nvPr/>
              </p:nvPicPr>
              <p:blipFill>
                <a:blip r:embed="rId113"/>
                <a:stretch>
                  <a:fillRect/>
                </a:stretch>
              </p:blipFill>
              <p:spPr>
                <a:xfrm>
                  <a:off x="4037493" y="1872800"/>
                  <a:ext cx="10620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3840" name="Ink 3839">
                  <a:extLst>
                    <a:ext uri="{FF2B5EF4-FFF2-40B4-BE49-F238E27FC236}">
                      <a16:creationId xmlns:a16="http://schemas.microsoft.com/office/drawing/2014/main" id="{A0572AAB-795C-F1C1-E3B6-E7366A7AE96E}"/>
                    </a:ext>
                  </a:extLst>
                </p14:cNvPr>
                <p14:cNvContentPartPr/>
                <p14:nvPr/>
              </p14:nvContentPartPr>
              <p14:xfrm>
                <a:off x="4175733" y="1929680"/>
                <a:ext cx="88560" cy="74160"/>
              </p14:xfrm>
            </p:contentPart>
          </mc:Choice>
          <mc:Fallback xmlns="">
            <p:pic>
              <p:nvPicPr>
                <p:cNvPr id="3840" name="Ink 3839">
                  <a:extLst>
                    <a:ext uri="{FF2B5EF4-FFF2-40B4-BE49-F238E27FC236}">
                      <a16:creationId xmlns:a16="http://schemas.microsoft.com/office/drawing/2014/main" id="{A0572AAB-795C-F1C1-E3B6-E7366A7AE96E}"/>
                    </a:ext>
                  </a:extLst>
                </p:cNvPr>
                <p:cNvPicPr/>
                <p:nvPr/>
              </p:nvPicPr>
              <p:blipFill>
                <a:blip r:embed="rId115"/>
                <a:stretch>
                  <a:fillRect/>
                </a:stretch>
              </p:blipFill>
              <p:spPr>
                <a:xfrm>
                  <a:off x="4167093" y="1921040"/>
                  <a:ext cx="10620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3841" name="Ink 3840">
                  <a:extLst>
                    <a:ext uri="{FF2B5EF4-FFF2-40B4-BE49-F238E27FC236}">
                      <a16:creationId xmlns:a16="http://schemas.microsoft.com/office/drawing/2014/main" id="{6DAB8EF8-D312-7F49-16FA-E89B2C9DF661}"/>
                    </a:ext>
                  </a:extLst>
                </p14:cNvPr>
                <p14:cNvContentPartPr/>
                <p14:nvPr/>
              </p14:nvContentPartPr>
              <p14:xfrm>
                <a:off x="4302453" y="1979720"/>
                <a:ext cx="111240" cy="75960"/>
              </p14:xfrm>
            </p:contentPart>
          </mc:Choice>
          <mc:Fallback xmlns="">
            <p:pic>
              <p:nvPicPr>
                <p:cNvPr id="3841" name="Ink 3840">
                  <a:extLst>
                    <a:ext uri="{FF2B5EF4-FFF2-40B4-BE49-F238E27FC236}">
                      <a16:creationId xmlns:a16="http://schemas.microsoft.com/office/drawing/2014/main" id="{6DAB8EF8-D312-7F49-16FA-E89B2C9DF661}"/>
                    </a:ext>
                  </a:extLst>
                </p:cNvPr>
                <p:cNvPicPr/>
                <p:nvPr/>
              </p:nvPicPr>
              <p:blipFill>
                <a:blip r:embed="rId117"/>
                <a:stretch>
                  <a:fillRect/>
                </a:stretch>
              </p:blipFill>
              <p:spPr>
                <a:xfrm>
                  <a:off x="4293453" y="1971080"/>
                  <a:ext cx="12888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3843" name="Ink 3842">
                  <a:extLst>
                    <a:ext uri="{FF2B5EF4-FFF2-40B4-BE49-F238E27FC236}">
                      <a16:creationId xmlns:a16="http://schemas.microsoft.com/office/drawing/2014/main" id="{735AC613-CB31-823F-739C-95915DC73C17}"/>
                    </a:ext>
                  </a:extLst>
                </p14:cNvPr>
                <p14:cNvContentPartPr/>
                <p14:nvPr/>
              </p14:nvContentPartPr>
              <p14:xfrm>
                <a:off x="4087533" y="1835360"/>
                <a:ext cx="43560" cy="22680"/>
              </p14:xfrm>
            </p:contentPart>
          </mc:Choice>
          <mc:Fallback xmlns="">
            <p:pic>
              <p:nvPicPr>
                <p:cNvPr id="3843" name="Ink 3842">
                  <a:extLst>
                    <a:ext uri="{FF2B5EF4-FFF2-40B4-BE49-F238E27FC236}">
                      <a16:creationId xmlns:a16="http://schemas.microsoft.com/office/drawing/2014/main" id="{735AC613-CB31-823F-739C-95915DC73C17}"/>
                    </a:ext>
                  </a:extLst>
                </p:cNvPr>
                <p:cNvPicPr/>
                <p:nvPr/>
              </p:nvPicPr>
              <p:blipFill>
                <a:blip r:embed="rId119"/>
                <a:stretch>
                  <a:fillRect/>
                </a:stretch>
              </p:blipFill>
              <p:spPr>
                <a:xfrm>
                  <a:off x="4078893" y="1826360"/>
                  <a:ext cx="6120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3844" name="Ink 3843">
                  <a:extLst>
                    <a:ext uri="{FF2B5EF4-FFF2-40B4-BE49-F238E27FC236}">
                      <a16:creationId xmlns:a16="http://schemas.microsoft.com/office/drawing/2014/main" id="{7D3CA786-CD27-EC3D-E9E6-17E72EBD2CB6}"/>
                    </a:ext>
                  </a:extLst>
                </p14:cNvPr>
                <p14:cNvContentPartPr/>
                <p14:nvPr/>
              </p14:nvContentPartPr>
              <p14:xfrm>
                <a:off x="3835173" y="1819520"/>
                <a:ext cx="276840" cy="9000"/>
              </p14:xfrm>
            </p:contentPart>
          </mc:Choice>
          <mc:Fallback xmlns="">
            <p:pic>
              <p:nvPicPr>
                <p:cNvPr id="3844" name="Ink 3843">
                  <a:extLst>
                    <a:ext uri="{FF2B5EF4-FFF2-40B4-BE49-F238E27FC236}">
                      <a16:creationId xmlns:a16="http://schemas.microsoft.com/office/drawing/2014/main" id="{7D3CA786-CD27-EC3D-E9E6-17E72EBD2CB6}"/>
                    </a:ext>
                  </a:extLst>
                </p:cNvPr>
                <p:cNvPicPr/>
                <p:nvPr/>
              </p:nvPicPr>
              <p:blipFill>
                <a:blip r:embed="rId121"/>
                <a:stretch>
                  <a:fillRect/>
                </a:stretch>
              </p:blipFill>
              <p:spPr>
                <a:xfrm>
                  <a:off x="3826533" y="1810880"/>
                  <a:ext cx="29448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3845" name="Ink 3844">
                  <a:extLst>
                    <a:ext uri="{FF2B5EF4-FFF2-40B4-BE49-F238E27FC236}">
                      <a16:creationId xmlns:a16="http://schemas.microsoft.com/office/drawing/2014/main" id="{EAB71AA2-4080-58F1-4A2D-8E77D0D8F5AC}"/>
                    </a:ext>
                  </a:extLst>
                </p14:cNvPr>
                <p14:cNvContentPartPr/>
                <p14:nvPr/>
              </p14:nvContentPartPr>
              <p14:xfrm>
                <a:off x="3860013" y="1817000"/>
                <a:ext cx="223920" cy="39240"/>
              </p14:xfrm>
            </p:contentPart>
          </mc:Choice>
          <mc:Fallback xmlns="">
            <p:pic>
              <p:nvPicPr>
                <p:cNvPr id="3845" name="Ink 3844">
                  <a:extLst>
                    <a:ext uri="{FF2B5EF4-FFF2-40B4-BE49-F238E27FC236}">
                      <a16:creationId xmlns:a16="http://schemas.microsoft.com/office/drawing/2014/main" id="{EAB71AA2-4080-58F1-4A2D-8E77D0D8F5AC}"/>
                    </a:ext>
                  </a:extLst>
                </p:cNvPr>
                <p:cNvPicPr/>
                <p:nvPr/>
              </p:nvPicPr>
              <p:blipFill>
                <a:blip r:embed="rId123"/>
                <a:stretch>
                  <a:fillRect/>
                </a:stretch>
              </p:blipFill>
              <p:spPr>
                <a:xfrm>
                  <a:off x="3851373" y="1808000"/>
                  <a:ext cx="24156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3847" name="Ink 3846">
                  <a:extLst>
                    <a:ext uri="{FF2B5EF4-FFF2-40B4-BE49-F238E27FC236}">
                      <a16:creationId xmlns:a16="http://schemas.microsoft.com/office/drawing/2014/main" id="{C906A02B-57C9-4CE6-398E-F04E67B56C69}"/>
                    </a:ext>
                  </a:extLst>
                </p14:cNvPr>
                <p14:cNvContentPartPr/>
                <p14:nvPr/>
              </p14:nvContentPartPr>
              <p14:xfrm>
                <a:off x="4586133" y="2047760"/>
                <a:ext cx="35280" cy="169560"/>
              </p14:xfrm>
            </p:contentPart>
          </mc:Choice>
          <mc:Fallback xmlns="">
            <p:pic>
              <p:nvPicPr>
                <p:cNvPr id="3847" name="Ink 3846">
                  <a:extLst>
                    <a:ext uri="{FF2B5EF4-FFF2-40B4-BE49-F238E27FC236}">
                      <a16:creationId xmlns:a16="http://schemas.microsoft.com/office/drawing/2014/main" id="{C906A02B-57C9-4CE6-398E-F04E67B56C69}"/>
                    </a:ext>
                  </a:extLst>
                </p:cNvPr>
                <p:cNvPicPr/>
                <p:nvPr/>
              </p:nvPicPr>
              <p:blipFill>
                <a:blip r:embed="rId125"/>
                <a:stretch>
                  <a:fillRect/>
                </a:stretch>
              </p:blipFill>
              <p:spPr>
                <a:xfrm>
                  <a:off x="4577133" y="2039120"/>
                  <a:ext cx="5292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3848" name="Ink 3847">
                  <a:extLst>
                    <a:ext uri="{FF2B5EF4-FFF2-40B4-BE49-F238E27FC236}">
                      <a16:creationId xmlns:a16="http://schemas.microsoft.com/office/drawing/2014/main" id="{F8D752BE-E14E-C5ED-E40D-6EF5869C9480}"/>
                    </a:ext>
                  </a:extLst>
                </p14:cNvPr>
                <p14:cNvContentPartPr/>
                <p14:nvPr/>
              </p14:nvContentPartPr>
              <p14:xfrm>
                <a:off x="4624293" y="2033000"/>
                <a:ext cx="75240" cy="213120"/>
              </p14:xfrm>
            </p:contentPart>
          </mc:Choice>
          <mc:Fallback xmlns="">
            <p:pic>
              <p:nvPicPr>
                <p:cNvPr id="3848" name="Ink 3847">
                  <a:extLst>
                    <a:ext uri="{FF2B5EF4-FFF2-40B4-BE49-F238E27FC236}">
                      <a16:creationId xmlns:a16="http://schemas.microsoft.com/office/drawing/2014/main" id="{F8D752BE-E14E-C5ED-E40D-6EF5869C9480}"/>
                    </a:ext>
                  </a:extLst>
                </p:cNvPr>
                <p:cNvPicPr/>
                <p:nvPr/>
              </p:nvPicPr>
              <p:blipFill>
                <a:blip r:embed="rId127"/>
                <a:stretch>
                  <a:fillRect/>
                </a:stretch>
              </p:blipFill>
              <p:spPr>
                <a:xfrm>
                  <a:off x="4615293" y="2024360"/>
                  <a:ext cx="9288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3849" name="Ink 3848">
                  <a:extLst>
                    <a:ext uri="{FF2B5EF4-FFF2-40B4-BE49-F238E27FC236}">
                      <a16:creationId xmlns:a16="http://schemas.microsoft.com/office/drawing/2014/main" id="{588D7982-B24B-DC0C-FA9F-0F6C09C4E1C7}"/>
                    </a:ext>
                  </a:extLst>
                </p14:cNvPr>
                <p14:cNvContentPartPr/>
                <p14:nvPr/>
              </p14:nvContentPartPr>
              <p14:xfrm>
                <a:off x="4664253" y="2089880"/>
                <a:ext cx="54360" cy="7200"/>
              </p14:xfrm>
            </p:contentPart>
          </mc:Choice>
          <mc:Fallback xmlns="">
            <p:pic>
              <p:nvPicPr>
                <p:cNvPr id="3849" name="Ink 3848">
                  <a:extLst>
                    <a:ext uri="{FF2B5EF4-FFF2-40B4-BE49-F238E27FC236}">
                      <a16:creationId xmlns:a16="http://schemas.microsoft.com/office/drawing/2014/main" id="{588D7982-B24B-DC0C-FA9F-0F6C09C4E1C7}"/>
                    </a:ext>
                  </a:extLst>
                </p:cNvPr>
                <p:cNvPicPr/>
                <p:nvPr/>
              </p:nvPicPr>
              <p:blipFill>
                <a:blip r:embed="rId129"/>
                <a:stretch>
                  <a:fillRect/>
                </a:stretch>
              </p:blipFill>
              <p:spPr>
                <a:xfrm>
                  <a:off x="4655253" y="2080880"/>
                  <a:ext cx="7200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3858" name="Ink 3857">
                  <a:extLst>
                    <a:ext uri="{FF2B5EF4-FFF2-40B4-BE49-F238E27FC236}">
                      <a16:creationId xmlns:a16="http://schemas.microsoft.com/office/drawing/2014/main" id="{E1B479E3-F44F-67A4-1DF7-D815A3ECC862}"/>
                    </a:ext>
                  </a:extLst>
                </p14:cNvPr>
                <p14:cNvContentPartPr/>
                <p14:nvPr/>
              </p14:nvContentPartPr>
              <p14:xfrm>
                <a:off x="4740573" y="2036600"/>
                <a:ext cx="97200" cy="192960"/>
              </p14:xfrm>
            </p:contentPart>
          </mc:Choice>
          <mc:Fallback xmlns="">
            <p:pic>
              <p:nvPicPr>
                <p:cNvPr id="3858" name="Ink 3857">
                  <a:extLst>
                    <a:ext uri="{FF2B5EF4-FFF2-40B4-BE49-F238E27FC236}">
                      <a16:creationId xmlns:a16="http://schemas.microsoft.com/office/drawing/2014/main" id="{E1B479E3-F44F-67A4-1DF7-D815A3ECC862}"/>
                    </a:ext>
                  </a:extLst>
                </p:cNvPr>
                <p:cNvPicPr/>
                <p:nvPr/>
              </p:nvPicPr>
              <p:blipFill>
                <a:blip r:embed="rId131"/>
                <a:stretch>
                  <a:fillRect/>
                </a:stretch>
              </p:blipFill>
              <p:spPr>
                <a:xfrm>
                  <a:off x="4731933" y="2027600"/>
                  <a:ext cx="11484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3859" name="Ink 3858">
                  <a:extLst>
                    <a:ext uri="{FF2B5EF4-FFF2-40B4-BE49-F238E27FC236}">
                      <a16:creationId xmlns:a16="http://schemas.microsoft.com/office/drawing/2014/main" id="{111A839D-8998-7381-E182-1E36DB2BDD11}"/>
                    </a:ext>
                  </a:extLst>
                </p14:cNvPr>
                <p14:cNvContentPartPr/>
                <p14:nvPr/>
              </p14:nvContentPartPr>
              <p14:xfrm>
                <a:off x="4881333" y="2225960"/>
                <a:ext cx="360" cy="360"/>
              </p14:xfrm>
            </p:contentPart>
          </mc:Choice>
          <mc:Fallback xmlns="">
            <p:pic>
              <p:nvPicPr>
                <p:cNvPr id="3859" name="Ink 3858">
                  <a:extLst>
                    <a:ext uri="{FF2B5EF4-FFF2-40B4-BE49-F238E27FC236}">
                      <a16:creationId xmlns:a16="http://schemas.microsoft.com/office/drawing/2014/main" id="{111A839D-8998-7381-E182-1E36DB2BDD11}"/>
                    </a:ext>
                  </a:extLst>
                </p:cNvPr>
                <p:cNvPicPr/>
                <p:nvPr/>
              </p:nvPicPr>
              <p:blipFill>
                <a:blip r:embed="rId68"/>
                <a:stretch>
                  <a:fillRect/>
                </a:stretch>
              </p:blipFill>
              <p:spPr>
                <a:xfrm>
                  <a:off x="4872693" y="22169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3861" name="Ink 3860">
                  <a:extLst>
                    <a:ext uri="{FF2B5EF4-FFF2-40B4-BE49-F238E27FC236}">
                      <a16:creationId xmlns:a16="http://schemas.microsoft.com/office/drawing/2014/main" id="{1EB4AD76-C0AF-6860-951D-E02C7D4AAA0D}"/>
                    </a:ext>
                  </a:extLst>
                </p14:cNvPr>
                <p14:cNvContentPartPr/>
                <p14:nvPr/>
              </p14:nvContentPartPr>
              <p14:xfrm>
                <a:off x="4945773" y="2084840"/>
                <a:ext cx="360" cy="360"/>
              </p14:xfrm>
            </p:contentPart>
          </mc:Choice>
          <mc:Fallback xmlns="">
            <p:pic>
              <p:nvPicPr>
                <p:cNvPr id="3861" name="Ink 3860">
                  <a:extLst>
                    <a:ext uri="{FF2B5EF4-FFF2-40B4-BE49-F238E27FC236}">
                      <a16:creationId xmlns:a16="http://schemas.microsoft.com/office/drawing/2014/main" id="{1EB4AD76-C0AF-6860-951D-E02C7D4AAA0D}"/>
                    </a:ext>
                  </a:extLst>
                </p:cNvPr>
                <p:cNvPicPr/>
                <p:nvPr/>
              </p:nvPicPr>
              <p:blipFill>
                <a:blip r:embed="rId68"/>
                <a:stretch>
                  <a:fillRect/>
                </a:stretch>
              </p:blipFill>
              <p:spPr>
                <a:xfrm>
                  <a:off x="4936773" y="20758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3862" name="Ink 3861">
                  <a:extLst>
                    <a:ext uri="{FF2B5EF4-FFF2-40B4-BE49-F238E27FC236}">
                      <a16:creationId xmlns:a16="http://schemas.microsoft.com/office/drawing/2014/main" id="{7916D7FC-A8A5-DB75-875F-037EFD483653}"/>
                    </a:ext>
                  </a:extLst>
                </p14:cNvPr>
                <p14:cNvContentPartPr/>
                <p14:nvPr/>
              </p14:nvContentPartPr>
              <p14:xfrm>
                <a:off x="4876293" y="2211920"/>
                <a:ext cx="21240" cy="15840"/>
              </p14:xfrm>
            </p:contentPart>
          </mc:Choice>
          <mc:Fallback xmlns="">
            <p:pic>
              <p:nvPicPr>
                <p:cNvPr id="3862" name="Ink 3861">
                  <a:extLst>
                    <a:ext uri="{FF2B5EF4-FFF2-40B4-BE49-F238E27FC236}">
                      <a16:creationId xmlns:a16="http://schemas.microsoft.com/office/drawing/2014/main" id="{7916D7FC-A8A5-DB75-875F-037EFD483653}"/>
                    </a:ext>
                  </a:extLst>
                </p:cNvPr>
                <p:cNvPicPr/>
                <p:nvPr/>
              </p:nvPicPr>
              <p:blipFill>
                <a:blip r:embed="rId135"/>
                <a:stretch>
                  <a:fillRect/>
                </a:stretch>
              </p:blipFill>
              <p:spPr>
                <a:xfrm>
                  <a:off x="4867293" y="2203280"/>
                  <a:ext cx="3888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3867" name="Ink 3866">
                  <a:extLst>
                    <a:ext uri="{FF2B5EF4-FFF2-40B4-BE49-F238E27FC236}">
                      <a16:creationId xmlns:a16="http://schemas.microsoft.com/office/drawing/2014/main" id="{451870BB-CDDD-598F-70FF-59E35D4B1A32}"/>
                    </a:ext>
                  </a:extLst>
                </p14:cNvPr>
                <p14:cNvContentPartPr/>
                <p14:nvPr/>
              </p14:nvContentPartPr>
              <p14:xfrm>
                <a:off x="5468853" y="2066120"/>
                <a:ext cx="9000" cy="132120"/>
              </p14:xfrm>
            </p:contentPart>
          </mc:Choice>
          <mc:Fallback xmlns="">
            <p:pic>
              <p:nvPicPr>
                <p:cNvPr id="3867" name="Ink 3866">
                  <a:extLst>
                    <a:ext uri="{FF2B5EF4-FFF2-40B4-BE49-F238E27FC236}">
                      <a16:creationId xmlns:a16="http://schemas.microsoft.com/office/drawing/2014/main" id="{451870BB-CDDD-598F-70FF-59E35D4B1A32}"/>
                    </a:ext>
                  </a:extLst>
                </p:cNvPr>
                <p:cNvPicPr/>
                <p:nvPr/>
              </p:nvPicPr>
              <p:blipFill>
                <a:blip r:embed="rId137"/>
                <a:stretch>
                  <a:fillRect/>
                </a:stretch>
              </p:blipFill>
              <p:spPr>
                <a:xfrm>
                  <a:off x="5459853" y="2057120"/>
                  <a:ext cx="2664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3927" name="Ink 3926">
                  <a:extLst>
                    <a:ext uri="{FF2B5EF4-FFF2-40B4-BE49-F238E27FC236}">
                      <a16:creationId xmlns:a16="http://schemas.microsoft.com/office/drawing/2014/main" id="{A9527F5F-56B7-ACD7-708A-2F76D0563FD0}"/>
                    </a:ext>
                  </a:extLst>
                </p14:cNvPr>
                <p14:cNvContentPartPr/>
                <p14:nvPr/>
              </p14:nvContentPartPr>
              <p14:xfrm>
                <a:off x="4924893" y="2070800"/>
                <a:ext cx="42120" cy="165960"/>
              </p14:xfrm>
            </p:contentPart>
          </mc:Choice>
          <mc:Fallback xmlns="">
            <p:pic>
              <p:nvPicPr>
                <p:cNvPr id="3927" name="Ink 3926">
                  <a:extLst>
                    <a:ext uri="{FF2B5EF4-FFF2-40B4-BE49-F238E27FC236}">
                      <a16:creationId xmlns:a16="http://schemas.microsoft.com/office/drawing/2014/main" id="{A9527F5F-56B7-ACD7-708A-2F76D0563FD0}"/>
                    </a:ext>
                  </a:extLst>
                </p:cNvPr>
                <p:cNvPicPr/>
                <p:nvPr/>
              </p:nvPicPr>
              <p:blipFill>
                <a:blip r:embed="rId139"/>
                <a:stretch>
                  <a:fillRect/>
                </a:stretch>
              </p:blipFill>
              <p:spPr>
                <a:xfrm>
                  <a:off x="4915893" y="2062160"/>
                  <a:ext cx="5976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3928" name="Ink 3927">
                  <a:extLst>
                    <a:ext uri="{FF2B5EF4-FFF2-40B4-BE49-F238E27FC236}">
                      <a16:creationId xmlns:a16="http://schemas.microsoft.com/office/drawing/2014/main" id="{47E9EE59-6FB0-4624-75B6-C23767420D5C}"/>
                    </a:ext>
                  </a:extLst>
                </p14:cNvPr>
                <p14:cNvContentPartPr/>
                <p14:nvPr/>
              </p14:nvContentPartPr>
              <p14:xfrm>
                <a:off x="5013453" y="2076200"/>
                <a:ext cx="107640" cy="167400"/>
              </p14:xfrm>
            </p:contentPart>
          </mc:Choice>
          <mc:Fallback xmlns="">
            <p:pic>
              <p:nvPicPr>
                <p:cNvPr id="3928" name="Ink 3927">
                  <a:extLst>
                    <a:ext uri="{FF2B5EF4-FFF2-40B4-BE49-F238E27FC236}">
                      <a16:creationId xmlns:a16="http://schemas.microsoft.com/office/drawing/2014/main" id="{47E9EE59-6FB0-4624-75B6-C23767420D5C}"/>
                    </a:ext>
                  </a:extLst>
                </p:cNvPr>
                <p:cNvPicPr/>
                <p:nvPr/>
              </p:nvPicPr>
              <p:blipFill>
                <a:blip r:embed="rId141"/>
                <a:stretch>
                  <a:fillRect/>
                </a:stretch>
              </p:blipFill>
              <p:spPr>
                <a:xfrm>
                  <a:off x="5004813" y="2067200"/>
                  <a:ext cx="12528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3936" name="Ink 3935">
                  <a:extLst>
                    <a:ext uri="{FF2B5EF4-FFF2-40B4-BE49-F238E27FC236}">
                      <a16:creationId xmlns:a16="http://schemas.microsoft.com/office/drawing/2014/main" id="{A149C36B-AFA9-11DE-5601-37E1E3424678}"/>
                    </a:ext>
                  </a:extLst>
                </p14:cNvPr>
                <p14:cNvContentPartPr/>
                <p14:nvPr/>
              </p14:nvContentPartPr>
              <p14:xfrm>
                <a:off x="5121093" y="2225960"/>
                <a:ext cx="360" cy="2160"/>
              </p14:xfrm>
            </p:contentPart>
          </mc:Choice>
          <mc:Fallback xmlns="">
            <p:pic>
              <p:nvPicPr>
                <p:cNvPr id="3936" name="Ink 3935">
                  <a:extLst>
                    <a:ext uri="{FF2B5EF4-FFF2-40B4-BE49-F238E27FC236}">
                      <a16:creationId xmlns:a16="http://schemas.microsoft.com/office/drawing/2014/main" id="{A149C36B-AFA9-11DE-5601-37E1E3424678}"/>
                    </a:ext>
                  </a:extLst>
                </p:cNvPr>
                <p:cNvPicPr/>
                <p:nvPr/>
              </p:nvPicPr>
              <p:blipFill>
                <a:blip r:embed="rId68"/>
                <a:stretch>
                  <a:fillRect/>
                </a:stretch>
              </p:blipFill>
              <p:spPr>
                <a:xfrm>
                  <a:off x="5112453" y="2216960"/>
                  <a:ext cx="180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3937" name="Ink 3936">
                  <a:extLst>
                    <a:ext uri="{FF2B5EF4-FFF2-40B4-BE49-F238E27FC236}">
                      <a16:creationId xmlns:a16="http://schemas.microsoft.com/office/drawing/2014/main" id="{079EEB1E-6CFC-EEBD-6D01-7A8FA8BE1215}"/>
                    </a:ext>
                  </a:extLst>
                </p14:cNvPr>
                <p14:cNvContentPartPr/>
                <p14:nvPr/>
              </p14:nvContentPartPr>
              <p14:xfrm>
                <a:off x="5140173" y="2215520"/>
                <a:ext cx="9000" cy="2160"/>
              </p14:xfrm>
            </p:contentPart>
          </mc:Choice>
          <mc:Fallback xmlns="">
            <p:pic>
              <p:nvPicPr>
                <p:cNvPr id="3937" name="Ink 3936">
                  <a:extLst>
                    <a:ext uri="{FF2B5EF4-FFF2-40B4-BE49-F238E27FC236}">
                      <a16:creationId xmlns:a16="http://schemas.microsoft.com/office/drawing/2014/main" id="{079EEB1E-6CFC-EEBD-6D01-7A8FA8BE1215}"/>
                    </a:ext>
                  </a:extLst>
                </p:cNvPr>
                <p:cNvPicPr/>
                <p:nvPr/>
              </p:nvPicPr>
              <p:blipFill>
                <a:blip r:embed="rId144"/>
                <a:stretch>
                  <a:fillRect/>
                </a:stretch>
              </p:blipFill>
              <p:spPr>
                <a:xfrm>
                  <a:off x="5131533" y="2206520"/>
                  <a:ext cx="2664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3938" name="Ink 3937">
                  <a:extLst>
                    <a:ext uri="{FF2B5EF4-FFF2-40B4-BE49-F238E27FC236}">
                      <a16:creationId xmlns:a16="http://schemas.microsoft.com/office/drawing/2014/main" id="{5B3CF881-F80C-7635-FE4F-1E00A8A5C2B3}"/>
                    </a:ext>
                  </a:extLst>
                </p14:cNvPr>
                <p14:cNvContentPartPr/>
                <p14:nvPr/>
              </p14:nvContentPartPr>
              <p14:xfrm>
                <a:off x="5189133" y="2064320"/>
                <a:ext cx="139680" cy="141120"/>
              </p14:xfrm>
            </p:contentPart>
          </mc:Choice>
          <mc:Fallback xmlns="">
            <p:pic>
              <p:nvPicPr>
                <p:cNvPr id="3938" name="Ink 3937">
                  <a:extLst>
                    <a:ext uri="{FF2B5EF4-FFF2-40B4-BE49-F238E27FC236}">
                      <a16:creationId xmlns:a16="http://schemas.microsoft.com/office/drawing/2014/main" id="{5B3CF881-F80C-7635-FE4F-1E00A8A5C2B3}"/>
                    </a:ext>
                  </a:extLst>
                </p:cNvPr>
                <p:cNvPicPr/>
                <p:nvPr/>
              </p:nvPicPr>
              <p:blipFill>
                <a:blip r:embed="rId146"/>
                <a:stretch>
                  <a:fillRect/>
                </a:stretch>
              </p:blipFill>
              <p:spPr>
                <a:xfrm>
                  <a:off x="5180133" y="2055320"/>
                  <a:ext cx="15732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3939" name="Ink 3938">
                  <a:extLst>
                    <a:ext uri="{FF2B5EF4-FFF2-40B4-BE49-F238E27FC236}">
                      <a16:creationId xmlns:a16="http://schemas.microsoft.com/office/drawing/2014/main" id="{04031D22-3276-31E3-05E0-FA8C38CAA809}"/>
                    </a:ext>
                  </a:extLst>
                </p14:cNvPr>
                <p14:cNvContentPartPr/>
                <p14:nvPr/>
              </p14:nvContentPartPr>
              <p14:xfrm>
                <a:off x="5369853" y="2195000"/>
                <a:ext cx="10800" cy="360"/>
              </p14:xfrm>
            </p:contentPart>
          </mc:Choice>
          <mc:Fallback xmlns="">
            <p:pic>
              <p:nvPicPr>
                <p:cNvPr id="3939" name="Ink 3938">
                  <a:extLst>
                    <a:ext uri="{FF2B5EF4-FFF2-40B4-BE49-F238E27FC236}">
                      <a16:creationId xmlns:a16="http://schemas.microsoft.com/office/drawing/2014/main" id="{04031D22-3276-31E3-05E0-FA8C38CAA809}"/>
                    </a:ext>
                  </a:extLst>
                </p:cNvPr>
                <p:cNvPicPr/>
                <p:nvPr/>
              </p:nvPicPr>
              <p:blipFill>
                <a:blip r:embed="rId148"/>
                <a:stretch>
                  <a:fillRect/>
                </a:stretch>
              </p:blipFill>
              <p:spPr>
                <a:xfrm>
                  <a:off x="5360853" y="2186000"/>
                  <a:ext cx="2844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9">
            <p14:nvContentPartPr>
              <p14:cNvPr id="3941" name="Ink 3940">
                <a:extLst>
                  <a:ext uri="{FF2B5EF4-FFF2-40B4-BE49-F238E27FC236}">
                    <a16:creationId xmlns:a16="http://schemas.microsoft.com/office/drawing/2014/main" id="{16456AA0-86B3-87F7-895D-695F18A4CCF7}"/>
                  </a:ext>
                </a:extLst>
              </p14:cNvPr>
              <p14:cNvContentPartPr/>
              <p14:nvPr/>
            </p14:nvContentPartPr>
            <p14:xfrm>
              <a:off x="724320" y="101880"/>
              <a:ext cx="6393600" cy="4634280"/>
            </p14:xfrm>
          </p:contentPart>
        </mc:Choice>
        <mc:Fallback xmlns="">
          <p:pic>
            <p:nvPicPr>
              <p:cNvPr id="3941" name="Ink 3940">
                <a:extLst>
                  <a:ext uri="{FF2B5EF4-FFF2-40B4-BE49-F238E27FC236}">
                    <a16:creationId xmlns:a16="http://schemas.microsoft.com/office/drawing/2014/main" id="{16456AA0-86B3-87F7-895D-695F18A4CCF7}"/>
                  </a:ext>
                </a:extLst>
              </p:cNvPr>
              <p:cNvPicPr/>
              <p:nvPr/>
            </p:nvPicPr>
            <p:blipFill>
              <a:blip r:embed="rId150"/>
              <a:stretch>
                <a:fillRect/>
              </a:stretch>
            </p:blipFill>
            <p:spPr>
              <a:xfrm>
                <a:off x="714960" y="92520"/>
                <a:ext cx="6412320" cy="4653000"/>
              </a:xfrm>
              <a:prstGeom prst="rect">
                <a:avLst/>
              </a:prstGeom>
            </p:spPr>
          </p:pic>
        </mc:Fallback>
      </mc:AlternateContent>
    </p:spTree>
    <p:extLst>
      <p:ext uri="{BB962C8B-B14F-4D97-AF65-F5344CB8AC3E}">
        <p14:creationId xmlns:p14="http://schemas.microsoft.com/office/powerpoint/2010/main" val="4265337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Local Broadcast Address</a:t>
            </a:r>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p:sp>
        <p:nvSpPr>
          <p:cNvPr id="4" name="Text Placeholder 3">
            <a:extLst>
              <a:ext uri="{FF2B5EF4-FFF2-40B4-BE49-F238E27FC236}">
                <a16:creationId xmlns:a16="http://schemas.microsoft.com/office/drawing/2014/main" id="{75D7A278-46C2-D359-353F-00140F7EB8BB}"/>
              </a:ext>
            </a:extLst>
          </p:cNvPr>
          <p:cNvSpPr>
            <a:spLocks noGrp="1"/>
          </p:cNvSpPr>
          <p:nvPr>
            <p:ph type="body" idx="1"/>
          </p:nvPr>
        </p:nvSpPr>
        <p:spPr>
          <a:xfrm>
            <a:off x="718300" y="1513275"/>
            <a:ext cx="6761100" cy="2980500"/>
          </a:xfrm>
        </p:spPr>
        <p:txBody>
          <a:bodyPr/>
          <a:lstStyle/>
          <a:p>
            <a:r>
              <a:rPr lang="en-PH" dirty="0"/>
              <a:t>Used to communicate with all devices on the Local Network</a:t>
            </a:r>
          </a:p>
          <a:p>
            <a:r>
              <a:rPr lang="en-PH" dirty="0"/>
              <a:t>The address is populated with binary 1’s (255.2555.255.255)</a:t>
            </a:r>
          </a:p>
          <a:p>
            <a:r>
              <a:rPr lang="en-PH" dirty="0"/>
              <a:t>This address is used by a host when requesting an IP Address from the DHCP server</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A869975-0CD6-289F-5F22-A0F175BA0CCD}"/>
                  </a:ext>
                </a:extLst>
              </p14:cNvPr>
              <p14:cNvContentPartPr/>
              <p14:nvPr/>
            </p14:nvContentPartPr>
            <p14:xfrm>
              <a:off x="1376280" y="2799000"/>
              <a:ext cx="5113440" cy="458280"/>
            </p14:xfrm>
          </p:contentPart>
        </mc:Choice>
        <mc:Fallback xmlns="">
          <p:pic>
            <p:nvPicPr>
              <p:cNvPr id="2" name="Ink 1">
                <a:extLst>
                  <a:ext uri="{FF2B5EF4-FFF2-40B4-BE49-F238E27FC236}">
                    <a16:creationId xmlns:a16="http://schemas.microsoft.com/office/drawing/2014/main" id="{3A869975-0CD6-289F-5F22-A0F175BA0CCD}"/>
                  </a:ext>
                </a:extLst>
              </p:cNvPr>
              <p:cNvPicPr/>
              <p:nvPr/>
            </p:nvPicPr>
            <p:blipFill>
              <a:blip r:embed="rId4"/>
              <a:stretch>
                <a:fillRect/>
              </a:stretch>
            </p:blipFill>
            <p:spPr>
              <a:xfrm>
                <a:off x="1366920" y="2789640"/>
                <a:ext cx="5132160" cy="477000"/>
              </a:xfrm>
              <a:prstGeom prst="rect">
                <a:avLst/>
              </a:prstGeom>
            </p:spPr>
          </p:pic>
        </mc:Fallback>
      </mc:AlternateContent>
    </p:spTree>
    <p:extLst>
      <p:ext uri="{BB962C8B-B14F-4D97-AF65-F5344CB8AC3E}">
        <p14:creationId xmlns:p14="http://schemas.microsoft.com/office/powerpoint/2010/main" val="291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Local Broadcast Address</a:t>
            </a:r>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0C27E7C-8023-E8FC-55DE-9B541A06B598}"/>
                  </a:ext>
                </a:extLst>
              </p14:cNvPr>
              <p14:cNvContentPartPr/>
              <p14:nvPr/>
            </p14:nvContentPartPr>
            <p14:xfrm>
              <a:off x="1078200" y="1468800"/>
              <a:ext cx="5265360" cy="1559880"/>
            </p14:xfrm>
          </p:contentPart>
        </mc:Choice>
        <mc:Fallback xmlns="">
          <p:pic>
            <p:nvPicPr>
              <p:cNvPr id="2" name="Ink 1">
                <a:extLst>
                  <a:ext uri="{FF2B5EF4-FFF2-40B4-BE49-F238E27FC236}">
                    <a16:creationId xmlns:a16="http://schemas.microsoft.com/office/drawing/2014/main" id="{70C27E7C-8023-E8FC-55DE-9B541A06B598}"/>
                  </a:ext>
                </a:extLst>
              </p:cNvPr>
              <p:cNvPicPr/>
              <p:nvPr/>
            </p:nvPicPr>
            <p:blipFill>
              <a:blip r:embed="rId4"/>
              <a:stretch>
                <a:fillRect/>
              </a:stretch>
            </p:blipFill>
            <p:spPr>
              <a:xfrm>
                <a:off x="1068840" y="1459440"/>
                <a:ext cx="5284080" cy="1578600"/>
              </a:xfrm>
              <a:prstGeom prst="rect">
                <a:avLst/>
              </a:prstGeom>
            </p:spPr>
          </p:pic>
        </mc:Fallback>
      </mc:AlternateContent>
      <p:grpSp>
        <p:nvGrpSpPr>
          <p:cNvPr id="17" name="Group 16">
            <a:extLst>
              <a:ext uri="{FF2B5EF4-FFF2-40B4-BE49-F238E27FC236}">
                <a16:creationId xmlns:a16="http://schemas.microsoft.com/office/drawing/2014/main" id="{EFC95F14-04BF-C684-9177-1DA0C81F4AEB}"/>
              </a:ext>
            </a:extLst>
          </p:cNvPr>
          <p:cNvGrpSpPr/>
          <p:nvPr/>
        </p:nvGrpSpPr>
        <p:grpSpPr>
          <a:xfrm>
            <a:off x="1206453" y="2411720"/>
            <a:ext cx="1023480" cy="241200"/>
            <a:chOff x="1206453" y="2411720"/>
            <a:chExt cx="1023480" cy="24120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9E383CF1-436B-14A8-5C89-0B9219279981}"/>
                    </a:ext>
                  </a:extLst>
                </p14:cNvPr>
                <p14:cNvContentPartPr/>
                <p14:nvPr/>
              </p14:nvContentPartPr>
              <p14:xfrm>
                <a:off x="1230213" y="2418560"/>
                <a:ext cx="28080" cy="185400"/>
              </p14:xfrm>
            </p:contentPart>
          </mc:Choice>
          <mc:Fallback xmlns="">
            <p:pic>
              <p:nvPicPr>
                <p:cNvPr id="3" name="Ink 2">
                  <a:extLst>
                    <a:ext uri="{FF2B5EF4-FFF2-40B4-BE49-F238E27FC236}">
                      <a16:creationId xmlns:a16="http://schemas.microsoft.com/office/drawing/2014/main" id="{9E383CF1-436B-14A8-5C89-0B9219279981}"/>
                    </a:ext>
                  </a:extLst>
                </p:cNvPr>
                <p:cNvPicPr/>
                <p:nvPr/>
              </p:nvPicPr>
              <p:blipFill>
                <a:blip r:embed="rId6"/>
                <a:stretch>
                  <a:fillRect/>
                </a:stretch>
              </p:blipFill>
              <p:spPr>
                <a:xfrm>
                  <a:off x="1221573" y="2409560"/>
                  <a:ext cx="4572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7AF1F036-2061-591C-7C0C-48BB8488A565}"/>
                    </a:ext>
                  </a:extLst>
                </p14:cNvPr>
                <p14:cNvContentPartPr/>
                <p14:nvPr/>
              </p14:nvContentPartPr>
              <p14:xfrm>
                <a:off x="1206453" y="2439080"/>
                <a:ext cx="111960" cy="160560"/>
              </p14:xfrm>
            </p:contentPart>
          </mc:Choice>
          <mc:Fallback xmlns="">
            <p:pic>
              <p:nvPicPr>
                <p:cNvPr id="5" name="Ink 4">
                  <a:extLst>
                    <a:ext uri="{FF2B5EF4-FFF2-40B4-BE49-F238E27FC236}">
                      <a16:creationId xmlns:a16="http://schemas.microsoft.com/office/drawing/2014/main" id="{7AF1F036-2061-591C-7C0C-48BB8488A565}"/>
                    </a:ext>
                  </a:extLst>
                </p:cNvPr>
                <p:cNvPicPr/>
                <p:nvPr/>
              </p:nvPicPr>
              <p:blipFill>
                <a:blip r:embed="rId8"/>
                <a:stretch>
                  <a:fillRect/>
                </a:stretch>
              </p:blipFill>
              <p:spPr>
                <a:xfrm>
                  <a:off x="1197813" y="2430080"/>
                  <a:ext cx="12960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95D57E6B-C338-3E21-98CF-4C036C78E1B0}"/>
                    </a:ext>
                  </a:extLst>
                </p14:cNvPr>
                <p14:cNvContentPartPr/>
                <p14:nvPr/>
              </p14:nvContentPartPr>
              <p14:xfrm>
                <a:off x="1324173" y="2411720"/>
                <a:ext cx="76680" cy="215280"/>
              </p14:xfrm>
            </p:contentPart>
          </mc:Choice>
          <mc:Fallback xmlns="">
            <p:pic>
              <p:nvPicPr>
                <p:cNvPr id="6" name="Ink 5">
                  <a:extLst>
                    <a:ext uri="{FF2B5EF4-FFF2-40B4-BE49-F238E27FC236}">
                      <a16:creationId xmlns:a16="http://schemas.microsoft.com/office/drawing/2014/main" id="{95D57E6B-C338-3E21-98CF-4C036C78E1B0}"/>
                    </a:ext>
                  </a:extLst>
                </p:cNvPr>
                <p:cNvPicPr/>
                <p:nvPr/>
              </p:nvPicPr>
              <p:blipFill>
                <a:blip r:embed="rId10"/>
                <a:stretch>
                  <a:fillRect/>
                </a:stretch>
              </p:blipFill>
              <p:spPr>
                <a:xfrm>
                  <a:off x="1315533" y="2402720"/>
                  <a:ext cx="9432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EA4264BC-9984-79D2-8676-F4B853D89103}"/>
                    </a:ext>
                  </a:extLst>
                </p14:cNvPr>
                <p14:cNvContentPartPr/>
                <p14:nvPr/>
              </p14:nvContentPartPr>
              <p14:xfrm>
                <a:off x="1292853" y="2475440"/>
                <a:ext cx="118440" cy="19440"/>
              </p14:xfrm>
            </p:contentPart>
          </mc:Choice>
          <mc:Fallback xmlns="">
            <p:pic>
              <p:nvPicPr>
                <p:cNvPr id="7" name="Ink 6">
                  <a:extLst>
                    <a:ext uri="{FF2B5EF4-FFF2-40B4-BE49-F238E27FC236}">
                      <a16:creationId xmlns:a16="http://schemas.microsoft.com/office/drawing/2014/main" id="{EA4264BC-9984-79D2-8676-F4B853D89103}"/>
                    </a:ext>
                  </a:extLst>
                </p:cNvPr>
                <p:cNvPicPr/>
                <p:nvPr/>
              </p:nvPicPr>
              <p:blipFill>
                <a:blip r:embed="rId12"/>
                <a:stretch>
                  <a:fillRect/>
                </a:stretch>
              </p:blipFill>
              <p:spPr>
                <a:xfrm>
                  <a:off x="1284213" y="2466440"/>
                  <a:ext cx="1360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02213AA9-8694-9260-EECC-FDC0CA024922}"/>
                    </a:ext>
                  </a:extLst>
                </p14:cNvPr>
                <p14:cNvContentPartPr/>
                <p14:nvPr/>
              </p14:nvContentPartPr>
              <p14:xfrm>
                <a:off x="1385013" y="2432240"/>
                <a:ext cx="200880" cy="190440"/>
              </p14:xfrm>
            </p:contentPart>
          </mc:Choice>
          <mc:Fallback xmlns="">
            <p:pic>
              <p:nvPicPr>
                <p:cNvPr id="8" name="Ink 7">
                  <a:extLst>
                    <a:ext uri="{FF2B5EF4-FFF2-40B4-BE49-F238E27FC236}">
                      <a16:creationId xmlns:a16="http://schemas.microsoft.com/office/drawing/2014/main" id="{02213AA9-8694-9260-EECC-FDC0CA024922}"/>
                    </a:ext>
                  </a:extLst>
                </p:cNvPr>
                <p:cNvPicPr/>
                <p:nvPr/>
              </p:nvPicPr>
              <p:blipFill>
                <a:blip r:embed="rId14"/>
                <a:stretch>
                  <a:fillRect/>
                </a:stretch>
              </p:blipFill>
              <p:spPr>
                <a:xfrm>
                  <a:off x="1376373" y="2423600"/>
                  <a:ext cx="21852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Ink 8">
                  <a:extLst>
                    <a:ext uri="{FF2B5EF4-FFF2-40B4-BE49-F238E27FC236}">
                      <a16:creationId xmlns:a16="http://schemas.microsoft.com/office/drawing/2014/main" id="{B8BAF06D-3876-0698-BF27-101D66FBD54A}"/>
                    </a:ext>
                  </a:extLst>
                </p14:cNvPr>
                <p14:cNvContentPartPr/>
                <p14:nvPr/>
              </p14:nvContentPartPr>
              <p14:xfrm>
                <a:off x="1678773" y="2484080"/>
                <a:ext cx="94320" cy="144360"/>
              </p14:xfrm>
            </p:contentPart>
          </mc:Choice>
          <mc:Fallback xmlns="">
            <p:pic>
              <p:nvPicPr>
                <p:cNvPr id="9" name="Ink 8">
                  <a:extLst>
                    <a:ext uri="{FF2B5EF4-FFF2-40B4-BE49-F238E27FC236}">
                      <a16:creationId xmlns:a16="http://schemas.microsoft.com/office/drawing/2014/main" id="{B8BAF06D-3876-0698-BF27-101D66FBD54A}"/>
                    </a:ext>
                  </a:extLst>
                </p:cNvPr>
                <p:cNvPicPr/>
                <p:nvPr/>
              </p:nvPicPr>
              <p:blipFill>
                <a:blip r:embed="rId16"/>
                <a:stretch>
                  <a:fillRect/>
                </a:stretch>
              </p:blipFill>
              <p:spPr>
                <a:xfrm>
                  <a:off x="1669773" y="2475080"/>
                  <a:ext cx="11196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Ink 9">
                  <a:extLst>
                    <a:ext uri="{FF2B5EF4-FFF2-40B4-BE49-F238E27FC236}">
                      <a16:creationId xmlns:a16="http://schemas.microsoft.com/office/drawing/2014/main" id="{107313F8-4325-D2D9-59C1-98FDC14E84E6}"/>
                    </a:ext>
                  </a:extLst>
                </p14:cNvPr>
                <p14:cNvContentPartPr/>
                <p14:nvPr/>
              </p14:nvContentPartPr>
              <p14:xfrm>
                <a:off x="1732413" y="2504600"/>
                <a:ext cx="123480" cy="96840"/>
              </p14:xfrm>
            </p:contentPart>
          </mc:Choice>
          <mc:Fallback xmlns="">
            <p:pic>
              <p:nvPicPr>
                <p:cNvPr id="10" name="Ink 9">
                  <a:extLst>
                    <a:ext uri="{FF2B5EF4-FFF2-40B4-BE49-F238E27FC236}">
                      <a16:creationId xmlns:a16="http://schemas.microsoft.com/office/drawing/2014/main" id="{107313F8-4325-D2D9-59C1-98FDC14E84E6}"/>
                    </a:ext>
                  </a:extLst>
                </p:cNvPr>
                <p:cNvPicPr/>
                <p:nvPr/>
              </p:nvPicPr>
              <p:blipFill>
                <a:blip r:embed="rId18"/>
                <a:stretch>
                  <a:fillRect/>
                </a:stretch>
              </p:blipFill>
              <p:spPr>
                <a:xfrm>
                  <a:off x="1723773" y="2495600"/>
                  <a:ext cx="14112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 name="Ink 10">
                  <a:extLst>
                    <a:ext uri="{FF2B5EF4-FFF2-40B4-BE49-F238E27FC236}">
                      <a16:creationId xmlns:a16="http://schemas.microsoft.com/office/drawing/2014/main" id="{7AB8F76A-C0E4-AAEF-0342-1BD1E4BA514E}"/>
                    </a:ext>
                  </a:extLst>
                </p14:cNvPr>
                <p14:cNvContentPartPr/>
                <p14:nvPr/>
              </p14:nvContentPartPr>
              <p14:xfrm>
                <a:off x="1736013" y="2489120"/>
                <a:ext cx="122040" cy="15840"/>
              </p14:xfrm>
            </p:contentPart>
          </mc:Choice>
          <mc:Fallback xmlns="">
            <p:pic>
              <p:nvPicPr>
                <p:cNvPr id="11" name="Ink 10">
                  <a:extLst>
                    <a:ext uri="{FF2B5EF4-FFF2-40B4-BE49-F238E27FC236}">
                      <a16:creationId xmlns:a16="http://schemas.microsoft.com/office/drawing/2014/main" id="{7AB8F76A-C0E4-AAEF-0342-1BD1E4BA514E}"/>
                    </a:ext>
                  </a:extLst>
                </p:cNvPr>
                <p:cNvPicPr/>
                <p:nvPr/>
              </p:nvPicPr>
              <p:blipFill>
                <a:blip r:embed="rId20"/>
                <a:stretch>
                  <a:fillRect/>
                </a:stretch>
              </p:blipFill>
              <p:spPr>
                <a:xfrm>
                  <a:off x="1727373" y="2480120"/>
                  <a:ext cx="13968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 name="Ink 11">
                  <a:extLst>
                    <a:ext uri="{FF2B5EF4-FFF2-40B4-BE49-F238E27FC236}">
                      <a16:creationId xmlns:a16="http://schemas.microsoft.com/office/drawing/2014/main" id="{2D50452C-BA20-7500-C973-945B46256AF0}"/>
                    </a:ext>
                  </a:extLst>
                </p14:cNvPr>
                <p14:cNvContentPartPr/>
                <p14:nvPr/>
              </p14:nvContentPartPr>
              <p14:xfrm>
                <a:off x="1854093" y="2463200"/>
                <a:ext cx="130680" cy="139680"/>
              </p14:xfrm>
            </p:contentPart>
          </mc:Choice>
          <mc:Fallback xmlns="">
            <p:pic>
              <p:nvPicPr>
                <p:cNvPr id="12" name="Ink 11">
                  <a:extLst>
                    <a:ext uri="{FF2B5EF4-FFF2-40B4-BE49-F238E27FC236}">
                      <a16:creationId xmlns:a16="http://schemas.microsoft.com/office/drawing/2014/main" id="{2D50452C-BA20-7500-C973-945B46256AF0}"/>
                    </a:ext>
                  </a:extLst>
                </p:cNvPr>
                <p:cNvPicPr/>
                <p:nvPr/>
              </p:nvPicPr>
              <p:blipFill>
                <a:blip r:embed="rId22"/>
                <a:stretch>
                  <a:fillRect/>
                </a:stretch>
              </p:blipFill>
              <p:spPr>
                <a:xfrm>
                  <a:off x="1845453" y="2454560"/>
                  <a:ext cx="14832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 name="Ink 12">
                  <a:extLst>
                    <a:ext uri="{FF2B5EF4-FFF2-40B4-BE49-F238E27FC236}">
                      <a16:creationId xmlns:a16="http://schemas.microsoft.com/office/drawing/2014/main" id="{5682A273-112C-1A52-06C6-7BD029288CBF}"/>
                    </a:ext>
                  </a:extLst>
                </p14:cNvPr>
                <p14:cNvContentPartPr/>
                <p14:nvPr/>
              </p14:nvContentPartPr>
              <p14:xfrm>
                <a:off x="1984413" y="2470040"/>
                <a:ext cx="63000" cy="130680"/>
              </p14:xfrm>
            </p:contentPart>
          </mc:Choice>
          <mc:Fallback xmlns="">
            <p:pic>
              <p:nvPicPr>
                <p:cNvPr id="13" name="Ink 12">
                  <a:extLst>
                    <a:ext uri="{FF2B5EF4-FFF2-40B4-BE49-F238E27FC236}">
                      <a16:creationId xmlns:a16="http://schemas.microsoft.com/office/drawing/2014/main" id="{5682A273-112C-1A52-06C6-7BD029288CBF}"/>
                    </a:ext>
                  </a:extLst>
                </p:cNvPr>
                <p:cNvPicPr/>
                <p:nvPr/>
              </p:nvPicPr>
              <p:blipFill>
                <a:blip r:embed="rId24"/>
                <a:stretch>
                  <a:fillRect/>
                </a:stretch>
              </p:blipFill>
              <p:spPr>
                <a:xfrm>
                  <a:off x="1975773" y="2461400"/>
                  <a:ext cx="8064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4" name="Ink 13">
                  <a:extLst>
                    <a:ext uri="{FF2B5EF4-FFF2-40B4-BE49-F238E27FC236}">
                      <a16:creationId xmlns:a16="http://schemas.microsoft.com/office/drawing/2014/main" id="{6D649B7D-F0F9-5761-9B5E-12C8736EB767}"/>
                    </a:ext>
                  </a:extLst>
                </p14:cNvPr>
                <p14:cNvContentPartPr/>
                <p14:nvPr/>
              </p14:nvContentPartPr>
              <p14:xfrm>
                <a:off x="2017533" y="2490920"/>
                <a:ext cx="130680" cy="133920"/>
              </p14:xfrm>
            </p:contentPart>
          </mc:Choice>
          <mc:Fallback xmlns="">
            <p:pic>
              <p:nvPicPr>
                <p:cNvPr id="14" name="Ink 13">
                  <a:extLst>
                    <a:ext uri="{FF2B5EF4-FFF2-40B4-BE49-F238E27FC236}">
                      <a16:creationId xmlns:a16="http://schemas.microsoft.com/office/drawing/2014/main" id="{6D649B7D-F0F9-5761-9B5E-12C8736EB767}"/>
                    </a:ext>
                  </a:extLst>
                </p:cNvPr>
                <p:cNvPicPr/>
                <p:nvPr/>
              </p:nvPicPr>
              <p:blipFill>
                <a:blip r:embed="rId26"/>
                <a:stretch>
                  <a:fillRect/>
                </a:stretch>
              </p:blipFill>
              <p:spPr>
                <a:xfrm>
                  <a:off x="2008893" y="2481920"/>
                  <a:ext cx="14832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5" name="Ink 14">
                  <a:extLst>
                    <a:ext uri="{FF2B5EF4-FFF2-40B4-BE49-F238E27FC236}">
                      <a16:creationId xmlns:a16="http://schemas.microsoft.com/office/drawing/2014/main" id="{208C1E63-2AC8-5C52-DC72-8D2CB06D3880}"/>
                    </a:ext>
                  </a:extLst>
                </p14:cNvPr>
                <p14:cNvContentPartPr/>
                <p14:nvPr/>
              </p14:nvContentPartPr>
              <p14:xfrm>
                <a:off x="2138853" y="2484080"/>
                <a:ext cx="18000" cy="101160"/>
              </p14:xfrm>
            </p:contentPart>
          </mc:Choice>
          <mc:Fallback xmlns="">
            <p:pic>
              <p:nvPicPr>
                <p:cNvPr id="15" name="Ink 14">
                  <a:extLst>
                    <a:ext uri="{FF2B5EF4-FFF2-40B4-BE49-F238E27FC236}">
                      <a16:creationId xmlns:a16="http://schemas.microsoft.com/office/drawing/2014/main" id="{208C1E63-2AC8-5C52-DC72-8D2CB06D3880}"/>
                    </a:ext>
                  </a:extLst>
                </p:cNvPr>
                <p:cNvPicPr/>
                <p:nvPr/>
              </p:nvPicPr>
              <p:blipFill>
                <a:blip r:embed="rId28"/>
                <a:stretch>
                  <a:fillRect/>
                </a:stretch>
              </p:blipFill>
              <p:spPr>
                <a:xfrm>
                  <a:off x="2130213" y="2475080"/>
                  <a:ext cx="3564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6" name="Ink 15">
                  <a:extLst>
                    <a:ext uri="{FF2B5EF4-FFF2-40B4-BE49-F238E27FC236}">
                      <a16:creationId xmlns:a16="http://schemas.microsoft.com/office/drawing/2014/main" id="{48BFC3C6-5F76-44A9-C648-C41D57BCE180}"/>
                    </a:ext>
                  </a:extLst>
                </p14:cNvPr>
                <p14:cNvContentPartPr/>
                <p14:nvPr/>
              </p14:nvContentPartPr>
              <p14:xfrm>
                <a:off x="2146053" y="2444480"/>
                <a:ext cx="83880" cy="208440"/>
              </p14:xfrm>
            </p:contentPart>
          </mc:Choice>
          <mc:Fallback xmlns="">
            <p:pic>
              <p:nvPicPr>
                <p:cNvPr id="16" name="Ink 15">
                  <a:extLst>
                    <a:ext uri="{FF2B5EF4-FFF2-40B4-BE49-F238E27FC236}">
                      <a16:creationId xmlns:a16="http://schemas.microsoft.com/office/drawing/2014/main" id="{48BFC3C6-5F76-44A9-C648-C41D57BCE180}"/>
                    </a:ext>
                  </a:extLst>
                </p:cNvPr>
                <p:cNvPicPr/>
                <p:nvPr/>
              </p:nvPicPr>
              <p:blipFill>
                <a:blip r:embed="rId30"/>
                <a:stretch>
                  <a:fillRect/>
                </a:stretch>
              </p:blipFill>
              <p:spPr>
                <a:xfrm>
                  <a:off x="2137053" y="2435480"/>
                  <a:ext cx="101520" cy="226080"/>
                </a:xfrm>
                <a:prstGeom prst="rect">
                  <a:avLst/>
                </a:prstGeom>
              </p:spPr>
            </p:pic>
          </mc:Fallback>
        </mc:AlternateContent>
      </p:grpSp>
    </p:spTree>
    <p:extLst>
      <p:ext uri="{BB962C8B-B14F-4D97-AF65-F5344CB8AC3E}">
        <p14:creationId xmlns:p14="http://schemas.microsoft.com/office/powerpoint/2010/main" val="1055322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Local Loopback Address</a:t>
            </a:r>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p:sp>
        <p:nvSpPr>
          <p:cNvPr id="4" name="Text Placeholder 3">
            <a:extLst>
              <a:ext uri="{FF2B5EF4-FFF2-40B4-BE49-F238E27FC236}">
                <a16:creationId xmlns:a16="http://schemas.microsoft.com/office/drawing/2014/main" id="{75D7A278-46C2-D359-353F-00140F7EB8BB}"/>
              </a:ext>
            </a:extLst>
          </p:cNvPr>
          <p:cNvSpPr>
            <a:spLocks noGrp="1"/>
          </p:cNvSpPr>
          <p:nvPr>
            <p:ph type="body" idx="1"/>
          </p:nvPr>
        </p:nvSpPr>
        <p:spPr>
          <a:xfrm>
            <a:off x="718300" y="1286850"/>
            <a:ext cx="6761100" cy="2980500"/>
          </a:xfrm>
        </p:spPr>
        <p:txBody>
          <a:bodyPr/>
          <a:lstStyle/>
          <a:p>
            <a:r>
              <a:rPr lang="en-PH" dirty="0"/>
              <a:t>Used to let a system send a message to itself for testing</a:t>
            </a:r>
          </a:p>
          <a:p>
            <a:r>
              <a:rPr lang="en-PH" dirty="0"/>
              <a:t>This is very useful to make sure that the TCP/IP stack is correctly installed on a machine</a:t>
            </a:r>
          </a:p>
          <a:p>
            <a:r>
              <a:rPr lang="en-PH" dirty="0"/>
              <a:t>Routers have loopback addresses which are not the same as the local loopback address</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5B1B6BA8-2731-C426-7F7F-7B51B549C5DB}"/>
                  </a:ext>
                </a:extLst>
              </p14:cNvPr>
              <p14:cNvContentPartPr/>
              <p14:nvPr/>
            </p14:nvContentPartPr>
            <p14:xfrm>
              <a:off x="1496520" y="3827880"/>
              <a:ext cx="6243120" cy="819360"/>
            </p14:xfrm>
          </p:contentPart>
        </mc:Choice>
        <mc:Fallback xmlns="">
          <p:pic>
            <p:nvPicPr>
              <p:cNvPr id="3" name="Ink 2">
                <a:extLst>
                  <a:ext uri="{FF2B5EF4-FFF2-40B4-BE49-F238E27FC236}">
                    <a16:creationId xmlns:a16="http://schemas.microsoft.com/office/drawing/2014/main" id="{5B1B6BA8-2731-C426-7F7F-7B51B549C5DB}"/>
                  </a:ext>
                </a:extLst>
              </p:cNvPr>
              <p:cNvPicPr/>
              <p:nvPr/>
            </p:nvPicPr>
            <p:blipFill>
              <a:blip r:embed="rId4"/>
              <a:stretch>
                <a:fillRect/>
              </a:stretch>
            </p:blipFill>
            <p:spPr>
              <a:xfrm>
                <a:off x="1487160" y="3818520"/>
                <a:ext cx="6261840" cy="838080"/>
              </a:xfrm>
              <a:prstGeom prst="rect">
                <a:avLst/>
              </a:prstGeom>
            </p:spPr>
          </p:pic>
        </mc:Fallback>
      </mc:AlternateContent>
    </p:spTree>
    <p:extLst>
      <p:ext uri="{BB962C8B-B14F-4D97-AF65-F5344CB8AC3E}">
        <p14:creationId xmlns:p14="http://schemas.microsoft.com/office/powerpoint/2010/main" val="557683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Private Addresses</a:t>
            </a:r>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p:sp>
        <p:nvSpPr>
          <p:cNvPr id="4" name="Text Placeholder 3">
            <a:extLst>
              <a:ext uri="{FF2B5EF4-FFF2-40B4-BE49-F238E27FC236}">
                <a16:creationId xmlns:a16="http://schemas.microsoft.com/office/drawing/2014/main" id="{75D7A278-46C2-D359-353F-00140F7EB8BB}"/>
              </a:ext>
            </a:extLst>
          </p:cNvPr>
          <p:cNvSpPr>
            <a:spLocks noGrp="1"/>
          </p:cNvSpPr>
          <p:nvPr>
            <p:ph type="body" idx="1"/>
          </p:nvPr>
        </p:nvSpPr>
        <p:spPr>
          <a:xfrm>
            <a:off x="718300" y="1286850"/>
            <a:ext cx="6761100" cy="2980500"/>
          </a:xfrm>
        </p:spPr>
        <p:txBody>
          <a:bodyPr/>
          <a:lstStyle/>
          <a:p>
            <a:r>
              <a:rPr lang="en-PH" dirty="0"/>
              <a:t>RFC – Request for Comments</a:t>
            </a:r>
          </a:p>
          <a:p>
            <a:r>
              <a:rPr lang="en-PH" dirty="0"/>
              <a:t>RFC1918 – discusses private IP addresses</a:t>
            </a:r>
          </a:p>
          <a:p>
            <a:r>
              <a:rPr lang="en-PH" dirty="0"/>
              <a:t>Private IP Addresses are non-routable addresses on the internet. These addresses will be blocked by the ISP’s and thus cannot be used for sending traffic unto the internet</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07B10B4-850C-022C-BC8A-A33B3E35C9D5}"/>
                  </a:ext>
                </a:extLst>
              </p14:cNvPr>
              <p14:cNvContentPartPr/>
              <p14:nvPr/>
            </p14:nvContentPartPr>
            <p14:xfrm>
              <a:off x="4101840" y="471960"/>
              <a:ext cx="3022200" cy="4102560"/>
            </p14:xfrm>
          </p:contentPart>
        </mc:Choice>
        <mc:Fallback xmlns="">
          <p:pic>
            <p:nvPicPr>
              <p:cNvPr id="2" name="Ink 1">
                <a:extLst>
                  <a:ext uri="{FF2B5EF4-FFF2-40B4-BE49-F238E27FC236}">
                    <a16:creationId xmlns:a16="http://schemas.microsoft.com/office/drawing/2014/main" id="{107B10B4-850C-022C-BC8A-A33B3E35C9D5}"/>
                  </a:ext>
                </a:extLst>
              </p:cNvPr>
              <p:cNvPicPr/>
              <p:nvPr/>
            </p:nvPicPr>
            <p:blipFill>
              <a:blip r:embed="rId4"/>
              <a:stretch>
                <a:fillRect/>
              </a:stretch>
            </p:blipFill>
            <p:spPr>
              <a:xfrm>
                <a:off x="4092480" y="462600"/>
                <a:ext cx="3040920" cy="4121280"/>
              </a:xfrm>
              <a:prstGeom prst="rect">
                <a:avLst/>
              </a:prstGeom>
            </p:spPr>
          </p:pic>
        </mc:Fallback>
      </mc:AlternateContent>
    </p:spTree>
    <p:extLst>
      <p:ext uri="{BB962C8B-B14F-4D97-AF65-F5344CB8AC3E}">
        <p14:creationId xmlns:p14="http://schemas.microsoft.com/office/powerpoint/2010/main" val="721699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Private Addresses</a:t>
            </a:r>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p:sp>
        <p:nvSpPr>
          <p:cNvPr id="4" name="Text Placeholder 3">
            <a:extLst>
              <a:ext uri="{FF2B5EF4-FFF2-40B4-BE49-F238E27FC236}">
                <a16:creationId xmlns:a16="http://schemas.microsoft.com/office/drawing/2014/main" id="{75D7A278-46C2-D359-353F-00140F7EB8BB}"/>
              </a:ext>
            </a:extLst>
          </p:cNvPr>
          <p:cNvSpPr>
            <a:spLocks noGrp="1"/>
          </p:cNvSpPr>
          <p:nvPr>
            <p:ph type="body" idx="1"/>
          </p:nvPr>
        </p:nvSpPr>
        <p:spPr>
          <a:xfrm>
            <a:off x="718300" y="1286850"/>
            <a:ext cx="6761100" cy="2980500"/>
          </a:xfrm>
        </p:spPr>
        <p:txBody>
          <a:bodyPr/>
          <a:lstStyle/>
          <a:p>
            <a:r>
              <a:rPr lang="en-PH" dirty="0"/>
              <a:t>As of the year 2015, the Address Registrar for the Americans has recently run out of IP Addresses, so this RFC (RFC1918) was created to try and increase the longevity of IPv4</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053DC02-91A3-56A0-4A6F-1CABBB94DE68}"/>
                  </a:ext>
                </a:extLst>
              </p14:cNvPr>
              <p14:cNvContentPartPr/>
              <p14:nvPr/>
            </p14:nvContentPartPr>
            <p14:xfrm>
              <a:off x="1274760" y="3040920"/>
              <a:ext cx="5527440" cy="576360"/>
            </p14:xfrm>
          </p:contentPart>
        </mc:Choice>
        <mc:Fallback xmlns="">
          <p:pic>
            <p:nvPicPr>
              <p:cNvPr id="2" name="Ink 1">
                <a:extLst>
                  <a:ext uri="{FF2B5EF4-FFF2-40B4-BE49-F238E27FC236}">
                    <a16:creationId xmlns:a16="http://schemas.microsoft.com/office/drawing/2014/main" id="{0053DC02-91A3-56A0-4A6F-1CABBB94DE68}"/>
                  </a:ext>
                </a:extLst>
              </p:cNvPr>
              <p:cNvPicPr/>
              <p:nvPr/>
            </p:nvPicPr>
            <p:blipFill>
              <a:blip r:embed="rId4"/>
              <a:stretch>
                <a:fillRect/>
              </a:stretch>
            </p:blipFill>
            <p:spPr>
              <a:xfrm>
                <a:off x="1265400" y="3031560"/>
                <a:ext cx="5546160" cy="595080"/>
              </a:xfrm>
              <a:prstGeom prst="rect">
                <a:avLst/>
              </a:prstGeom>
            </p:spPr>
          </p:pic>
        </mc:Fallback>
      </mc:AlternateContent>
    </p:spTree>
    <p:extLst>
      <p:ext uri="{BB962C8B-B14F-4D97-AF65-F5344CB8AC3E}">
        <p14:creationId xmlns:p14="http://schemas.microsoft.com/office/powerpoint/2010/main" val="2129901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What is an IP Address</a:t>
            </a:r>
            <a:endParaRPr dirty="0"/>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p:sp>
        <p:nvSpPr>
          <p:cNvPr id="5" name="Text Placeholder 2">
            <a:extLst>
              <a:ext uri="{FF2B5EF4-FFF2-40B4-BE49-F238E27FC236}">
                <a16:creationId xmlns:a16="http://schemas.microsoft.com/office/drawing/2014/main" id="{6B398020-A4F6-CAB9-E4D1-721565D1CFAF}"/>
              </a:ext>
            </a:extLst>
          </p:cNvPr>
          <p:cNvSpPr>
            <a:spLocks noGrp="1"/>
          </p:cNvSpPr>
          <p:nvPr>
            <p:ph type="body" idx="1"/>
          </p:nvPr>
        </p:nvSpPr>
        <p:spPr>
          <a:xfrm>
            <a:off x="718300" y="1379421"/>
            <a:ext cx="6761100" cy="2980500"/>
          </a:xfrm>
        </p:spPr>
        <p:txBody>
          <a:bodyPr/>
          <a:lstStyle/>
          <a:p>
            <a:r>
              <a:rPr lang="en-US" sz="2200" dirty="0"/>
              <a:t>Layer 3 logical address assigned by an administrator</a:t>
            </a:r>
          </a:p>
          <a:p>
            <a:r>
              <a:rPr lang="en-US" sz="2200" dirty="0"/>
              <a:t>Resides at Layer 3 of OSI Model</a:t>
            </a:r>
          </a:p>
          <a:p>
            <a:r>
              <a:rPr lang="en-US" sz="2200" dirty="0"/>
              <a:t>Used to uniquely identify devices on a network</a:t>
            </a:r>
          </a:p>
          <a:p>
            <a:r>
              <a:rPr lang="en-US" sz="2200" dirty="0"/>
              <a:t>Every device on the internet has a unique IP address</a:t>
            </a:r>
          </a:p>
          <a:p>
            <a:endParaRPr lang="en-PH" sz="2200"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458D9A3C-DA6B-B25D-5173-44B3D2AAF108}"/>
                  </a:ext>
                </a:extLst>
              </p14:cNvPr>
              <p14:cNvContentPartPr/>
              <p14:nvPr/>
            </p14:nvContentPartPr>
            <p14:xfrm>
              <a:off x="4736880" y="2160"/>
              <a:ext cx="3626280" cy="1986840"/>
            </p14:xfrm>
          </p:contentPart>
        </mc:Choice>
        <mc:Fallback xmlns="">
          <p:pic>
            <p:nvPicPr>
              <p:cNvPr id="2" name="Ink 1">
                <a:extLst>
                  <a:ext uri="{FF2B5EF4-FFF2-40B4-BE49-F238E27FC236}">
                    <a16:creationId xmlns:a16="http://schemas.microsoft.com/office/drawing/2014/main" id="{458D9A3C-DA6B-B25D-5173-44B3D2AAF108}"/>
                  </a:ext>
                </a:extLst>
              </p:cNvPr>
              <p:cNvPicPr/>
              <p:nvPr/>
            </p:nvPicPr>
            <p:blipFill>
              <a:blip r:embed="rId4"/>
              <a:stretch>
                <a:fillRect/>
              </a:stretch>
            </p:blipFill>
            <p:spPr>
              <a:xfrm>
                <a:off x="4727520" y="-7200"/>
                <a:ext cx="3645000" cy="2005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FEF6E39D-E7F2-505D-8374-0509BD3ACF53}"/>
                  </a:ext>
                </a:extLst>
              </p14:cNvPr>
              <p14:cNvContentPartPr/>
              <p14:nvPr/>
            </p14:nvContentPartPr>
            <p14:xfrm>
              <a:off x="4950000" y="1206720"/>
              <a:ext cx="3622320" cy="1058400"/>
            </p14:xfrm>
          </p:contentPart>
        </mc:Choice>
        <mc:Fallback xmlns="">
          <p:pic>
            <p:nvPicPr>
              <p:cNvPr id="3" name="Ink 2">
                <a:extLst>
                  <a:ext uri="{FF2B5EF4-FFF2-40B4-BE49-F238E27FC236}">
                    <a16:creationId xmlns:a16="http://schemas.microsoft.com/office/drawing/2014/main" id="{FEF6E39D-E7F2-505D-8374-0509BD3ACF53}"/>
                  </a:ext>
                </a:extLst>
              </p:cNvPr>
              <p:cNvPicPr/>
              <p:nvPr/>
            </p:nvPicPr>
            <p:blipFill>
              <a:blip r:embed="rId6"/>
              <a:stretch>
                <a:fillRect/>
              </a:stretch>
            </p:blipFill>
            <p:spPr>
              <a:xfrm>
                <a:off x="4940640" y="1197360"/>
                <a:ext cx="3641040" cy="10771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Private Addresses</a:t>
            </a:r>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p:sp>
        <p:nvSpPr>
          <p:cNvPr id="4" name="Text Placeholder 3">
            <a:extLst>
              <a:ext uri="{FF2B5EF4-FFF2-40B4-BE49-F238E27FC236}">
                <a16:creationId xmlns:a16="http://schemas.microsoft.com/office/drawing/2014/main" id="{75D7A278-46C2-D359-353F-00140F7EB8BB}"/>
              </a:ext>
            </a:extLst>
          </p:cNvPr>
          <p:cNvSpPr>
            <a:spLocks noGrp="1"/>
          </p:cNvSpPr>
          <p:nvPr>
            <p:ph type="body" idx="1"/>
          </p:nvPr>
        </p:nvSpPr>
        <p:spPr>
          <a:xfrm>
            <a:off x="718300" y="1286850"/>
            <a:ext cx="6761100" cy="2980500"/>
          </a:xfrm>
        </p:spPr>
        <p:txBody>
          <a:bodyPr/>
          <a:lstStyle/>
          <a:p>
            <a:r>
              <a:rPr lang="en-PH" dirty="0"/>
              <a:t>RFC1918 –non-routable on the Internet</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16FFD11B-DA60-5535-FBC8-35BA4F3B9D6B}"/>
                  </a:ext>
                </a:extLst>
              </p14:cNvPr>
              <p14:cNvContentPartPr/>
              <p14:nvPr/>
            </p14:nvContentPartPr>
            <p14:xfrm>
              <a:off x="1190880" y="182520"/>
              <a:ext cx="5241960" cy="4884120"/>
            </p14:xfrm>
          </p:contentPart>
        </mc:Choice>
        <mc:Fallback xmlns="">
          <p:pic>
            <p:nvPicPr>
              <p:cNvPr id="3" name="Ink 2">
                <a:extLst>
                  <a:ext uri="{FF2B5EF4-FFF2-40B4-BE49-F238E27FC236}">
                    <a16:creationId xmlns:a16="http://schemas.microsoft.com/office/drawing/2014/main" id="{16FFD11B-DA60-5535-FBC8-35BA4F3B9D6B}"/>
                  </a:ext>
                </a:extLst>
              </p:cNvPr>
              <p:cNvPicPr/>
              <p:nvPr/>
            </p:nvPicPr>
            <p:blipFill>
              <a:blip r:embed="rId4"/>
              <a:stretch>
                <a:fillRect/>
              </a:stretch>
            </p:blipFill>
            <p:spPr>
              <a:xfrm>
                <a:off x="1181520" y="173160"/>
                <a:ext cx="5260680" cy="4902840"/>
              </a:xfrm>
              <a:prstGeom prst="rect">
                <a:avLst/>
              </a:prstGeom>
            </p:spPr>
          </p:pic>
        </mc:Fallback>
      </mc:AlternateContent>
    </p:spTree>
    <p:extLst>
      <p:ext uri="{BB962C8B-B14F-4D97-AF65-F5344CB8AC3E}">
        <p14:creationId xmlns:p14="http://schemas.microsoft.com/office/powerpoint/2010/main" val="3652542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Private Addresses</a:t>
            </a:r>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p:sp>
        <p:nvSpPr>
          <p:cNvPr id="4" name="Text Placeholder 3">
            <a:extLst>
              <a:ext uri="{FF2B5EF4-FFF2-40B4-BE49-F238E27FC236}">
                <a16:creationId xmlns:a16="http://schemas.microsoft.com/office/drawing/2014/main" id="{75D7A278-46C2-D359-353F-00140F7EB8BB}"/>
              </a:ext>
            </a:extLst>
          </p:cNvPr>
          <p:cNvSpPr>
            <a:spLocks noGrp="1"/>
          </p:cNvSpPr>
          <p:nvPr>
            <p:ph type="body" idx="1"/>
          </p:nvPr>
        </p:nvSpPr>
        <p:spPr>
          <a:xfrm>
            <a:off x="718300" y="1286850"/>
            <a:ext cx="6761100" cy="2980500"/>
          </a:xfrm>
        </p:spPr>
        <p:txBody>
          <a:bodyPr/>
          <a:lstStyle/>
          <a:p>
            <a:r>
              <a:rPr lang="en-PH" dirty="0"/>
              <a:t>RFC1918 –non-routable on the Internet</a:t>
            </a:r>
          </a:p>
          <a:p>
            <a:endParaRPr lang="en-PH" dirty="0"/>
          </a:p>
          <a:p>
            <a:endParaRPr lang="en-PH" dirty="0"/>
          </a:p>
          <a:p>
            <a:r>
              <a:rPr lang="en-PH" dirty="0"/>
              <a:t>tools.ietf.org/html/rfc1918</a:t>
            </a:r>
          </a:p>
          <a:p>
            <a:endParaRPr lang="en-PH" dirty="0"/>
          </a:p>
        </p:txBody>
      </p:sp>
    </p:spTree>
    <p:extLst>
      <p:ext uri="{BB962C8B-B14F-4D97-AF65-F5344CB8AC3E}">
        <p14:creationId xmlns:p14="http://schemas.microsoft.com/office/powerpoint/2010/main" val="1554830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IPv4 Link -  Local Addresses</a:t>
            </a:r>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p:sp>
        <p:nvSpPr>
          <p:cNvPr id="4" name="Text Placeholder 3">
            <a:extLst>
              <a:ext uri="{FF2B5EF4-FFF2-40B4-BE49-F238E27FC236}">
                <a16:creationId xmlns:a16="http://schemas.microsoft.com/office/drawing/2014/main" id="{75D7A278-46C2-D359-353F-00140F7EB8BB}"/>
              </a:ext>
            </a:extLst>
          </p:cNvPr>
          <p:cNvSpPr>
            <a:spLocks noGrp="1"/>
          </p:cNvSpPr>
          <p:nvPr>
            <p:ph type="body" idx="1"/>
          </p:nvPr>
        </p:nvSpPr>
        <p:spPr>
          <a:xfrm>
            <a:off x="718300" y="1286850"/>
            <a:ext cx="6761100" cy="2980500"/>
          </a:xfrm>
        </p:spPr>
        <p:txBody>
          <a:bodyPr/>
          <a:lstStyle/>
          <a:p>
            <a:r>
              <a:rPr lang="en-PH" dirty="0"/>
              <a:t>RFC3927 – Automatic Private IP Address (APIPA)</a:t>
            </a:r>
          </a:p>
          <a:p>
            <a:endParaRPr lang="en-PH"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A6D99529-9418-037A-13B1-0A888213D523}"/>
                  </a:ext>
                </a:extLst>
              </p14:cNvPr>
              <p14:cNvContentPartPr/>
              <p14:nvPr/>
            </p14:nvContentPartPr>
            <p14:xfrm>
              <a:off x="734040" y="2345760"/>
              <a:ext cx="8152200" cy="2318760"/>
            </p14:xfrm>
          </p:contentPart>
        </mc:Choice>
        <mc:Fallback xmlns="">
          <p:pic>
            <p:nvPicPr>
              <p:cNvPr id="2" name="Ink 1">
                <a:extLst>
                  <a:ext uri="{FF2B5EF4-FFF2-40B4-BE49-F238E27FC236}">
                    <a16:creationId xmlns:a16="http://schemas.microsoft.com/office/drawing/2014/main" id="{A6D99529-9418-037A-13B1-0A888213D523}"/>
                  </a:ext>
                </a:extLst>
              </p:cNvPr>
              <p:cNvPicPr/>
              <p:nvPr/>
            </p:nvPicPr>
            <p:blipFill>
              <a:blip r:embed="rId4"/>
              <a:stretch>
                <a:fillRect/>
              </a:stretch>
            </p:blipFill>
            <p:spPr>
              <a:xfrm>
                <a:off x="724680" y="2336400"/>
                <a:ext cx="8170920" cy="2337480"/>
              </a:xfrm>
              <a:prstGeom prst="rect">
                <a:avLst/>
              </a:prstGeom>
            </p:spPr>
          </p:pic>
        </mc:Fallback>
      </mc:AlternateContent>
    </p:spTree>
    <p:extLst>
      <p:ext uri="{BB962C8B-B14F-4D97-AF65-F5344CB8AC3E}">
        <p14:creationId xmlns:p14="http://schemas.microsoft.com/office/powerpoint/2010/main" val="33842482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Subnet Mask</a:t>
            </a:r>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p:sp>
        <p:nvSpPr>
          <p:cNvPr id="4" name="Text Placeholder 3">
            <a:extLst>
              <a:ext uri="{FF2B5EF4-FFF2-40B4-BE49-F238E27FC236}">
                <a16:creationId xmlns:a16="http://schemas.microsoft.com/office/drawing/2014/main" id="{75D7A278-46C2-D359-353F-00140F7EB8BB}"/>
              </a:ext>
            </a:extLst>
          </p:cNvPr>
          <p:cNvSpPr>
            <a:spLocks noGrp="1"/>
          </p:cNvSpPr>
          <p:nvPr>
            <p:ph type="body" idx="1"/>
          </p:nvPr>
        </p:nvSpPr>
        <p:spPr>
          <a:xfrm>
            <a:off x="718300" y="1286850"/>
            <a:ext cx="6761100" cy="2980500"/>
          </a:xfrm>
        </p:spPr>
        <p:txBody>
          <a:bodyPr/>
          <a:lstStyle/>
          <a:p>
            <a:r>
              <a:rPr lang="en-PH" dirty="0"/>
              <a:t>Used to determine network and host portion</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8217264-EAA6-7092-2482-8844F32FCB15}"/>
                  </a:ext>
                </a:extLst>
              </p14:cNvPr>
              <p14:cNvContentPartPr/>
              <p14:nvPr/>
            </p14:nvContentPartPr>
            <p14:xfrm>
              <a:off x="1135080" y="182520"/>
              <a:ext cx="6739560" cy="4751280"/>
            </p14:xfrm>
          </p:contentPart>
        </mc:Choice>
        <mc:Fallback xmlns="">
          <p:pic>
            <p:nvPicPr>
              <p:cNvPr id="2" name="Ink 1">
                <a:extLst>
                  <a:ext uri="{FF2B5EF4-FFF2-40B4-BE49-F238E27FC236}">
                    <a16:creationId xmlns:a16="http://schemas.microsoft.com/office/drawing/2014/main" id="{98217264-EAA6-7092-2482-8844F32FCB15}"/>
                  </a:ext>
                </a:extLst>
              </p:cNvPr>
              <p:cNvPicPr/>
              <p:nvPr/>
            </p:nvPicPr>
            <p:blipFill>
              <a:blip r:embed="rId4"/>
              <a:stretch>
                <a:fillRect/>
              </a:stretch>
            </p:blipFill>
            <p:spPr>
              <a:xfrm>
                <a:off x="1125720" y="173160"/>
                <a:ext cx="6758280" cy="4770000"/>
              </a:xfrm>
              <a:prstGeom prst="rect">
                <a:avLst/>
              </a:prstGeom>
            </p:spPr>
          </p:pic>
        </mc:Fallback>
      </mc:AlternateContent>
    </p:spTree>
    <p:extLst>
      <p:ext uri="{BB962C8B-B14F-4D97-AF65-F5344CB8AC3E}">
        <p14:creationId xmlns:p14="http://schemas.microsoft.com/office/powerpoint/2010/main" val="5896513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Network Mask</a:t>
            </a:r>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p:sp>
        <p:nvSpPr>
          <p:cNvPr id="4" name="Text Placeholder 3">
            <a:extLst>
              <a:ext uri="{FF2B5EF4-FFF2-40B4-BE49-F238E27FC236}">
                <a16:creationId xmlns:a16="http://schemas.microsoft.com/office/drawing/2014/main" id="{75D7A278-46C2-D359-353F-00140F7EB8BB}"/>
              </a:ext>
            </a:extLst>
          </p:cNvPr>
          <p:cNvSpPr>
            <a:spLocks noGrp="1"/>
          </p:cNvSpPr>
          <p:nvPr>
            <p:ph type="body" idx="1"/>
          </p:nvPr>
        </p:nvSpPr>
        <p:spPr>
          <a:xfrm>
            <a:off x="718300" y="1286850"/>
            <a:ext cx="6761100" cy="2980500"/>
          </a:xfrm>
        </p:spPr>
        <p:txBody>
          <a:bodyPr/>
          <a:lstStyle/>
          <a:p>
            <a:r>
              <a:rPr lang="en-PH" dirty="0"/>
              <a:t>Class A, B, and C networks have default masks, also known as natural masks</a:t>
            </a:r>
          </a:p>
          <a:p>
            <a:r>
              <a:rPr lang="en-PH" dirty="0"/>
              <a:t>Class A: 255.0.0.0</a:t>
            </a:r>
          </a:p>
          <a:p>
            <a:r>
              <a:rPr lang="en-PH" dirty="0"/>
              <a:t>Class B: 255.255.0.0</a:t>
            </a:r>
          </a:p>
          <a:p>
            <a:r>
              <a:rPr lang="en-PH" dirty="0"/>
              <a:t>Class C: 255.255.255.0</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E41A2BA4-8F12-4D25-B9BB-59DEEF6A4528}"/>
                  </a:ext>
                </a:extLst>
              </p14:cNvPr>
              <p14:cNvContentPartPr/>
              <p14:nvPr/>
            </p14:nvContentPartPr>
            <p14:xfrm>
              <a:off x="2411640" y="2261520"/>
              <a:ext cx="6237360" cy="2160000"/>
            </p14:xfrm>
          </p:contentPart>
        </mc:Choice>
        <mc:Fallback xmlns="">
          <p:pic>
            <p:nvPicPr>
              <p:cNvPr id="3" name="Ink 2">
                <a:extLst>
                  <a:ext uri="{FF2B5EF4-FFF2-40B4-BE49-F238E27FC236}">
                    <a16:creationId xmlns:a16="http://schemas.microsoft.com/office/drawing/2014/main" id="{E41A2BA4-8F12-4D25-B9BB-59DEEF6A4528}"/>
                  </a:ext>
                </a:extLst>
              </p:cNvPr>
              <p:cNvPicPr/>
              <p:nvPr/>
            </p:nvPicPr>
            <p:blipFill>
              <a:blip r:embed="rId4"/>
              <a:stretch>
                <a:fillRect/>
              </a:stretch>
            </p:blipFill>
            <p:spPr>
              <a:xfrm>
                <a:off x="2402280" y="2252160"/>
                <a:ext cx="6256080" cy="2178720"/>
              </a:xfrm>
              <a:prstGeom prst="rect">
                <a:avLst/>
              </a:prstGeom>
            </p:spPr>
          </p:pic>
        </mc:Fallback>
      </mc:AlternateContent>
    </p:spTree>
    <p:extLst>
      <p:ext uri="{BB962C8B-B14F-4D97-AF65-F5344CB8AC3E}">
        <p14:creationId xmlns:p14="http://schemas.microsoft.com/office/powerpoint/2010/main" val="3085073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Network Mask</a:t>
            </a:r>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p:sp>
        <p:nvSpPr>
          <p:cNvPr id="4" name="Text Placeholder 3">
            <a:extLst>
              <a:ext uri="{FF2B5EF4-FFF2-40B4-BE49-F238E27FC236}">
                <a16:creationId xmlns:a16="http://schemas.microsoft.com/office/drawing/2014/main" id="{75D7A278-46C2-D359-353F-00140F7EB8BB}"/>
              </a:ext>
            </a:extLst>
          </p:cNvPr>
          <p:cNvSpPr>
            <a:spLocks noGrp="1"/>
          </p:cNvSpPr>
          <p:nvPr>
            <p:ph type="body" idx="1"/>
          </p:nvPr>
        </p:nvSpPr>
        <p:spPr>
          <a:xfrm>
            <a:off x="718300" y="1286850"/>
            <a:ext cx="6761100" cy="2980500"/>
          </a:xfrm>
        </p:spPr>
        <p:txBody>
          <a:bodyPr/>
          <a:lstStyle/>
          <a:p>
            <a:r>
              <a:rPr lang="en-PH" dirty="0"/>
              <a:t>Class A: 255.0.0.0</a:t>
            </a:r>
          </a:p>
          <a:p>
            <a:r>
              <a:rPr lang="en-PH" dirty="0"/>
              <a:t>Class B: 255.255.0.0</a:t>
            </a:r>
          </a:p>
          <a:p>
            <a:r>
              <a:rPr lang="en-PH" dirty="0"/>
              <a:t>Class C: 255.255.255.0</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92144C1-38CF-B36C-1307-3186797823D4}"/>
                  </a:ext>
                </a:extLst>
              </p14:cNvPr>
              <p14:cNvContentPartPr/>
              <p14:nvPr/>
            </p14:nvContentPartPr>
            <p14:xfrm>
              <a:off x="4901760" y="301320"/>
              <a:ext cx="4188960" cy="3936600"/>
            </p14:xfrm>
          </p:contentPart>
        </mc:Choice>
        <mc:Fallback xmlns="">
          <p:pic>
            <p:nvPicPr>
              <p:cNvPr id="2" name="Ink 1">
                <a:extLst>
                  <a:ext uri="{FF2B5EF4-FFF2-40B4-BE49-F238E27FC236}">
                    <a16:creationId xmlns:a16="http://schemas.microsoft.com/office/drawing/2014/main" id="{092144C1-38CF-B36C-1307-3186797823D4}"/>
                  </a:ext>
                </a:extLst>
              </p:cNvPr>
              <p:cNvPicPr/>
              <p:nvPr/>
            </p:nvPicPr>
            <p:blipFill>
              <a:blip r:embed="rId4"/>
              <a:stretch>
                <a:fillRect/>
              </a:stretch>
            </p:blipFill>
            <p:spPr>
              <a:xfrm>
                <a:off x="4892400" y="291960"/>
                <a:ext cx="4207680" cy="3955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D331A3EC-B45D-FBCA-0C10-7221AF210AC2}"/>
                  </a:ext>
                </a:extLst>
              </p14:cNvPr>
              <p14:cNvContentPartPr/>
              <p14:nvPr/>
            </p14:nvContentPartPr>
            <p14:xfrm>
              <a:off x="680040" y="2347560"/>
              <a:ext cx="6501600" cy="2524320"/>
            </p14:xfrm>
          </p:contentPart>
        </mc:Choice>
        <mc:Fallback xmlns="">
          <p:pic>
            <p:nvPicPr>
              <p:cNvPr id="5" name="Ink 4">
                <a:extLst>
                  <a:ext uri="{FF2B5EF4-FFF2-40B4-BE49-F238E27FC236}">
                    <a16:creationId xmlns:a16="http://schemas.microsoft.com/office/drawing/2014/main" id="{D331A3EC-B45D-FBCA-0C10-7221AF210AC2}"/>
                  </a:ext>
                </a:extLst>
              </p:cNvPr>
              <p:cNvPicPr/>
              <p:nvPr/>
            </p:nvPicPr>
            <p:blipFill>
              <a:blip r:embed="rId6"/>
              <a:stretch>
                <a:fillRect/>
              </a:stretch>
            </p:blipFill>
            <p:spPr>
              <a:xfrm>
                <a:off x="670680" y="2338200"/>
                <a:ext cx="6520320" cy="2543040"/>
              </a:xfrm>
              <a:prstGeom prst="rect">
                <a:avLst/>
              </a:prstGeom>
            </p:spPr>
          </p:pic>
        </mc:Fallback>
      </mc:AlternateContent>
    </p:spTree>
    <p:extLst>
      <p:ext uri="{BB962C8B-B14F-4D97-AF65-F5344CB8AC3E}">
        <p14:creationId xmlns:p14="http://schemas.microsoft.com/office/powerpoint/2010/main" val="4095041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Network Mask</a:t>
            </a:r>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p:sp>
        <p:nvSpPr>
          <p:cNvPr id="4" name="Text Placeholder 3">
            <a:extLst>
              <a:ext uri="{FF2B5EF4-FFF2-40B4-BE49-F238E27FC236}">
                <a16:creationId xmlns:a16="http://schemas.microsoft.com/office/drawing/2014/main" id="{75D7A278-46C2-D359-353F-00140F7EB8BB}"/>
              </a:ext>
            </a:extLst>
          </p:cNvPr>
          <p:cNvSpPr>
            <a:spLocks noGrp="1"/>
          </p:cNvSpPr>
          <p:nvPr>
            <p:ph type="body" idx="1"/>
          </p:nvPr>
        </p:nvSpPr>
        <p:spPr>
          <a:xfrm>
            <a:off x="718300" y="1286850"/>
            <a:ext cx="6761100" cy="2980500"/>
          </a:xfrm>
        </p:spPr>
        <p:txBody>
          <a:bodyPr/>
          <a:lstStyle/>
          <a:p>
            <a:r>
              <a:rPr lang="en-PH" dirty="0"/>
              <a:t>Two Simple Rules:</a:t>
            </a:r>
          </a:p>
          <a:p>
            <a:pPr lvl="2"/>
            <a:r>
              <a:rPr lang="en-PH" dirty="0"/>
              <a:t>any address bits which have corresponding mask bit set to 1 represent the </a:t>
            </a:r>
            <a:r>
              <a:rPr lang="en-PH" b="1" dirty="0"/>
              <a:t>Network ID</a:t>
            </a:r>
          </a:p>
          <a:p>
            <a:pPr lvl="2"/>
            <a:r>
              <a:rPr lang="en-PH" dirty="0"/>
              <a:t>any address bits that have corresponding mask bits set to 0 represent the </a:t>
            </a:r>
            <a:r>
              <a:rPr lang="en-PH" b="1" dirty="0"/>
              <a:t>Host ID</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7C93F831-810F-06CB-DBEF-58D3D40414D1}"/>
                  </a:ext>
                </a:extLst>
              </p14:cNvPr>
              <p14:cNvContentPartPr/>
              <p14:nvPr/>
            </p14:nvContentPartPr>
            <p14:xfrm>
              <a:off x="4834800" y="384480"/>
              <a:ext cx="3938040" cy="2529000"/>
            </p14:xfrm>
          </p:contentPart>
        </mc:Choice>
        <mc:Fallback xmlns="">
          <p:pic>
            <p:nvPicPr>
              <p:cNvPr id="3" name="Ink 2">
                <a:extLst>
                  <a:ext uri="{FF2B5EF4-FFF2-40B4-BE49-F238E27FC236}">
                    <a16:creationId xmlns:a16="http://schemas.microsoft.com/office/drawing/2014/main" id="{7C93F831-810F-06CB-DBEF-58D3D40414D1}"/>
                  </a:ext>
                </a:extLst>
              </p:cNvPr>
              <p:cNvPicPr/>
              <p:nvPr/>
            </p:nvPicPr>
            <p:blipFill>
              <a:blip r:embed="rId4"/>
              <a:stretch>
                <a:fillRect/>
              </a:stretch>
            </p:blipFill>
            <p:spPr>
              <a:xfrm>
                <a:off x="4825440" y="375120"/>
                <a:ext cx="3956760" cy="2547720"/>
              </a:xfrm>
              <a:prstGeom prst="rect">
                <a:avLst/>
              </a:prstGeom>
            </p:spPr>
          </p:pic>
        </mc:Fallback>
      </mc:AlternateContent>
    </p:spTree>
    <p:extLst>
      <p:ext uri="{BB962C8B-B14F-4D97-AF65-F5344CB8AC3E}">
        <p14:creationId xmlns:p14="http://schemas.microsoft.com/office/powerpoint/2010/main" val="14189643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Subnet Mask</a:t>
            </a:r>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CA992D4C-2FB2-64A7-9172-38510A092F4B}"/>
                  </a:ext>
                </a:extLst>
              </p14:cNvPr>
              <p14:cNvContentPartPr/>
              <p14:nvPr/>
            </p14:nvContentPartPr>
            <p14:xfrm>
              <a:off x="1291320" y="1032120"/>
              <a:ext cx="4818600" cy="3930840"/>
            </p14:xfrm>
          </p:contentPart>
        </mc:Choice>
        <mc:Fallback xmlns="">
          <p:pic>
            <p:nvPicPr>
              <p:cNvPr id="2" name="Ink 1">
                <a:extLst>
                  <a:ext uri="{FF2B5EF4-FFF2-40B4-BE49-F238E27FC236}">
                    <a16:creationId xmlns:a16="http://schemas.microsoft.com/office/drawing/2014/main" id="{CA992D4C-2FB2-64A7-9172-38510A092F4B}"/>
                  </a:ext>
                </a:extLst>
              </p:cNvPr>
              <p:cNvPicPr/>
              <p:nvPr/>
            </p:nvPicPr>
            <p:blipFill>
              <a:blip r:embed="rId4"/>
              <a:stretch>
                <a:fillRect/>
              </a:stretch>
            </p:blipFill>
            <p:spPr>
              <a:xfrm>
                <a:off x="1281960" y="1022760"/>
                <a:ext cx="4837320" cy="3949560"/>
              </a:xfrm>
              <a:prstGeom prst="rect">
                <a:avLst/>
              </a:prstGeom>
            </p:spPr>
          </p:pic>
        </mc:Fallback>
      </mc:AlternateContent>
    </p:spTree>
    <p:extLst>
      <p:ext uri="{BB962C8B-B14F-4D97-AF65-F5344CB8AC3E}">
        <p14:creationId xmlns:p14="http://schemas.microsoft.com/office/powerpoint/2010/main" val="2960735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Subnet Mask</a:t>
            </a:r>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CA992D4C-2FB2-64A7-9172-38510A092F4B}"/>
                  </a:ext>
                </a:extLst>
              </p14:cNvPr>
              <p14:cNvContentPartPr/>
              <p14:nvPr/>
            </p14:nvContentPartPr>
            <p14:xfrm>
              <a:off x="1291320" y="1032120"/>
              <a:ext cx="4818600" cy="3930840"/>
            </p14:xfrm>
          </p:contentPart>
        </mc:Choice>
        <mc:Fallback xmlns="">
          <p:pic>
            <p:nvPicPr>
              <p:cNvPr id="2" name="Ink 1">
                <a:extLst>
                  <a:ext uri="{FF2B5EF4-FFF2-40B4-BE49-F238E27FC236}">
                    <a16:creationId xmlns:a16="http://schemas.microsoft.com/office/drawing/2014/main" id="{CA992D4C-2FB2-64A7-9172-38510A092F4B}"/>
                  </a:ext>
                </a:extLst>
              </p:cNvPr>
              <p:cNvPicPr/>
              <p:nvPr/>
            </p:nvPicPr>
            <p:blipFill>
              <a:blip r:embed="rId4"/>
              <a:stretch>
                <a:fillRect/>
              </a:stretch>
            </p:blipFill>
            <p:spPr>
              <a:xfrm>
                <a:off x="1281960" y="1022760"/>
                <a:ext cx="4837320" cy="3949560"/>
              </a:xfrm>
              <a:prstGeom prst="rect">
                <a:avLst/>
              </a:prstGeom>
            </p:spPr>
          </p:pic>
        </mc:Fallback>
      </mc:AlternateContent>
    </p:spTree>
    <p:extLst>
      <p:ext uri="{BB962C8B-B14F-4D97-AF65-F5344CB8AC3E}">
        <p14:creationId xmlns:p14="http://schemas.microsoft.com/office/powerpoint/2010/main" val="19129787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CIDR (Classless Inter-Domain Routing)</a:t>
            </a:r>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p:sp>
        <p:nvSpPr>
          <p:cNvPr id="4" name="Text Placeholder 3">
            <a:extLst>
              <a:ext uri="{FF2B5EF4-FFF2-40B4-BE49-F238E27FC236}">
                <a16:creationId xmlns:a16="http://schemas.microsoft.com/office/drawing/2014/main" id="{75D7A278-46C2-D359-353F-00140F7EB8BB}"/>
              </a:ext>
            </a:extLst>
          </p:cNvPr>
          <p:cNvSpPr>
            <a:spLocks noGrp="1"/>
          </p:cNvSpPr>
          <p:nvPr>
            <p:ph type="body" idx="1"/>
          </p:nvPr>
        </p:nvSpPr>
        <p:spPr>
          <a:xfrm>
            <a:off x="718300" y="1286850"/>
            <a:ext cx="6761100" cy="2980500"/>
          </a:xfrm>
        </p:spPr>
        <p:txBody>
          <a:bodyPr/>
          <a:lstStyle/>
          <a:p>
            <a:r>
              <a:rPr lang="en-PH" dirty="0"/>
              <a:t>Introduced in 1993</a:t>
            </a:r>
          </a:p>
          <a:p>
            <a:r>
              <a:rPr lang="en-PH" dirty="0"/>
              <a:t>Replaces classful IP Addressing</a:t>
            </a:r>
          </a:p>
          <a:p>
            <a:r>
              <a:rPr lang="en-PH" dirty="0"/>
              <a:t>Variable Length Subnet Mask (VLSM)</a:t>
            </a:r>
          </a:p>
        </p:txBody>
      </p:sp>
    </p:spTree>
    <p:extLst>
      <p:ext uri="{BB962C8B-B14F-4D97-AF65-F5344CB8AC3E}">
        <p14:creationId xmlns:p14="http://schemas.microsoft.com/office/powerpoint/2010/main" val="3968895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IPv4 Characteristics</a:t>
            </a:r>
            <a:endParaRPr dirty="0"/>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p:sp>
        <p:nvSpPr>
          <p:cNvPr id="5" name="Text Placeholder 2">
            <a:extLst>
              <a:ext uri="{FF2B5EF4-FFF2-40B4-BE49-F238E27FC236}">
                <a16:creationId xmlns:a16="http://schemas.microsoft.com/office/drawing/2014/main" id="{6B398020-A4F6-CAB9-E4D1-721565D1CFAF}"/>
              </a:ext>
            </a:extLst>
          </p:cNvPr>
          <p:cNvSpPr>
            <a:spLocks noGrp="1"/>
          </p:cNvSpPr>
          <p:nvPr>
            <p:ph type="body" idx="1"/>
          </p:nvPr>
        </p:nvSpPr>
        <p:spPr>
          <a:xfrm>
            <a:off x="718300" y="1379421"/>
            <a:ext cx="6761100" cy="2980500"/>
          </a:xfrm>
        </p:spPr>
        <p:txBody>
          <a:bodyPr/>
          <a:lstStyle/>
          <a:p>
            <a:r>
              <a:rPr lang="en-US" sz="2200" dirty="0"/>
              <a:t>Layer 3 or network layer protocol</a:t>
            </a:r>
          </a:p>
          <a:p>
            <a:r>
              <a:rPr lang="en-US" sz="2200" dirty="0"/>
              <a:t>Connectionless protocol, in other words there are no session formed when traffic is transmitted</a:t>
            </a:r>
          </a:p>
          <a:p>
            <a:r>
              <a:rPr lang="en-US" sz="2200" dirty="0"/>
              <a:t>TCP is connection oriented</a:t>
            </a:r>
            <a:endParaRPr lang="en-PH" sz="2200" dirty="0"/>
          </a:p>
        </p:txBody>
      </p:sp>
      <p:grpSp>
        <p:nvGrpSpPr>
          <p:cNvPr id="16" name="Group 15">
            <a:extLst>
              <a:ext uri="{FF2B5EF4-FFF2-40B4-BE49-F238E27FC236}">
                <a16:creationId xmlns:a16="http://schemas.microsoft.com/office/drawing/2014/main" id="{926B0B4D-9D70-57C1-2C3B-76FCF32BBC7D}"/>
              </a:ext>
            </a:extLst>
          </p:cNvPr>
          <p:cNvGrpSpPr/>
          <p:nvPr/>
        </p:nvGrpSpPr>
        <p:grpSpPr>
          <a:xfrm>
            <a:off x="1043236" y="3302062"/>
            <a:ext cx="2119320" cy="1331640"/>
            <a:chOff x="1043236" y="3302062"/>
            <a:chExt cx="2119320" cy="133164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73B4D94-513F-5123-F4F7-E7D3D085F8C4}"/>
                    </a:ext>
                  </a:extLst>
                </p14:cNvPr>
                <p14:cNvContentPartPr/>
                <p14:nvPr/>
              </p14:nvContentPartPr>
              <p14:xfrm>
                <a:off x="1043236" y="3302062"/>
                <a:ext cx="2119320" cy="1331640"/>
              </p14:xfrm>
            </p:contentPart>
          </mc:Choice>
          <mc:Fallback xmlns="">
            <p:pic>
              <p:nvPicPr>
                <p:cNvPr id="4" name="Ink 3">
                  <a:extLst>
                    <a:ext uri="{FF2B5EF4-FFF2-40B4-BE49-F238E27FC236}">
                      <a16:creationId xmlns:a16="http://schemas.microsoft.com/office/drawing/2014/main" id="{E73B4D94-513F-5123-F4F7-E7D3D085F8C4}"/>
                    </a:ext>
                  </a:extLst>
                </p:cNvPr>
                <p:cNvPicPr/>
                <p:nvPr/>
              </p:nvPicPr>
              <p:blipFill>
                <a:blip r:embed="rId4"/>
                <a:stretch>
                  <a:fillRect/>
                </a:stretch>
              </p:blipFill>
              <p:spPr>
                <a:xfrm>
                  <a:off x="1034596" y="3293062"/>
                  <a:ext cx="2136960" cy="1349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C4F2E3E6-340C-57FE-99AC-8CFCDCCEA044}"/>
                    </a:ext>
                  </a:extLst>
                </p14:cNvPr>
                <p14:cNvContentPartPr/>
                <p14:nvPr/>
              </p14:nvContentPartPr>
              <p14:xfrm>
                <a:off x="1555876" y="3823702"/>
                <a:ext cx="32760" cy="336600"/>
              </p14:xfrm>
            </p:contentPart>
          </mc:Choice>
          <mc:Fallback xmlns="">
            <p:pic>
              <p:nvPicPr>
                <p:cNvPr id="6" name="Ink 5">
                  <a:extLst>
                    <a:ext uri="{FF2B5EF4-FFF2-40B4-BE49-F238E27FC236}">
                      <a16:creationId xmlns:a16="http://schemas.microsoft.com/office/drawing/2014/main" id="{C4F2E3E6-340C-57FE-99AC-8CFCDCCEA044}"/>
                    </a:ext>
                  </a:extLst>
                </p:cNvPr>
                <p:cNvPicPr/>
                <p:nvPr/>
              </p:nvPicPr>
              <p:blipFill>
                <a:blip r:embed="rId6"/>
                <a:stretch>
                  <a:fillRect/>
                </a:stretch>
              </p:blipFill>
              <p:spPr>
                <a:xfrm>
                  <a:off x="1546876" y="3814702"/>
                  <a:ext cx="50400" cy="354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1AC7935B-4A33-BCF0-ECF3-346733F7CF5B}"/>
                    </a:ext>
                  </a:extLst>
                </p14:cNvPr>
                <p14:cNvContentPartPr/>
                <p14:nvPr/>
              </p14:nvContentPartPr>
              <p14:xfrm>
                <a:off x="1366516" y="3804262"/>
                <a:ext cx="294480" cy="50760"/>
              </p14:xfrm>
            </p:contentPart>
          </mc:Choice>
          <mc:Fallback xmlns="">
            <p:pic>
              <p:nvPicPr>
                <p:cNvPr id="7" name="Ink 6">
                  <a:extLst>
                    <a:ext uri="{FF2B5EF4-FFF2-40B4-BE49-F238E27FC236}">
                      <a16:creationId xmlns:a16="http://schemas.microsoft.com/office/drawing/2014/main" id="{1AC7935B-4A33-BCF0-ECF3-346733F7CF5B}"/>
                    </a:ext>
                  </a:extLst>
                </p:cNvPr>
                <p:cNvPicPr/>
                <p:nvPr/>
              </p:nvPicPr>
              <p:blipFill>
                <a:blip r:embed="rId8"/>
                <a:stretch>
                  <a:fillRect/>
                </a:stretch>
              </p:blipFill>
              <p:spPr>
                <a:xfrm>
                  <a:off x="1357876" y="3795262"/>
                  <a:ext cx="31212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20E12D14-35D6-7FB7-F556-676962A6A597}"/>
                    </a:ext>
                  </a:extLst>
                </p14:cNvPr>
                <p14:cNvContentPartPr/>
                <p14:nvPr/>
              </p14:nvContentPartPr>
              <p14:xfrm>
                <a:off x="1598356" y="3851782"/>
                <a:ext cx="132480" cy="147600"/>
              </p14:xfrm>
            </p:contentPart>
          </mc:Choice>
          <mc:Fallback xmlns="">
            <p:pic>
              <p:nvPicPr>
                <p:cNvPr id="8" name="Ink 7">
                  <a:extLst>
                    <a:ext uri="{FF2B5EF4-FFF2-40B4-BE49-F238E27FC236}">
                      <a16:creationId xmlns:a16="http://schemas.microsoft.com/office/drawing/2014/main" id="{20E12D14-35D6-7FB7-F556-676962A6A597}"/>
                    </a:ext>
                  </a:extLst>
                </p:cNvPr>
                <p:cNvPicPr/>
                <p:nvPr/>
              </p:nvPicPr>
              <p:blipFill>
                <a:blip r:embed="rId10"/>
                <a:stretch>
                  <a:fillRect/>
                </a:stretch>
              </p:blipFill>
              <p:spPr>
                <a:xfrm>
                  <a:off x="1589356" y="3842782"/>
                  <a:ext cx="15012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C500D5AE-7654-8E93-3ADA-8DEB076D2CFE}"/>
                    </a:ext>
                  </a:extLst>
                </p14:cNvPr>
                <p14:cNvContentPartPr/>
                <p14:nvPr/>
              </p14:nvContentPartPr>
              <p14:xfrm>
                <a:off x="1723276" y="3805702"/>
                <a:ext cx="323280" cy="186840"/>
              </p14:xfrm>
            </p:contentPart>
          </mc:Choice>
          <mc:Fallback xmlns="">
            <p:pic>
              <p:nvPicPr>
                <p:cNvPr id="9" name="Ink 8">
                  <a:extLst>
                    <a:ext uri="{FF2B5EF4-FFF2-40B4-BE49-F238E27FC236}">
                      <a16:creationId xmlns:a16="http://schemas.microsoft.com/office/drawing/2014/main" id="{C500D5AE-7654-8E93-3ADA-8DEB076D2CFE}"/>
                    </a:ext>
                  </a:extLst>
                </p:cNvPr>
                <p:cNvPicPr/>
                <p:nvPr/>
              </p:nvPicPr>
              <p:blipFill>
                <a:blip r:embed="rId12"/>
                <a:stretch>
                  <a:fillRect/>
                </a:stretch>
              </p:blipFill>
              <p:spPr>
                <a:xfrm>
                  <a:off x="1714276" y="3797062"/>
                  <a:ext cx="34092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50C36253-F832-29F8-F29E-B13B30AE0246}"/>
                    </a:ext>
                  </a:extLst>
                </p14:cNvPr>
                <p14:cNvContentPartPr/>
                <p14:nvPr/>
              </p14:nvContentPartPr>
              <p14:xfrm>
                <a:off x="2044396" y="3780862"/>
                <a:ext cx="128520" cy="162720"/>
              </p14:xfrm>
            </p:contentPart>
          </mc:Choice>
          <mc:Fallback xmlns="">
            <p:pic>
              <p:nvPicPr>
                <p:cNvPr id="10" name="Ink 9">
                  <a:extLst>
                    <a:ext uri="{FF2B5EF4-FFF2-40B4-BE49-F238E27FC236}">
                      <a16:creationId xmlns:a16="http://schemas.microsoft.com/office/drawing/2014/main" id="{50C36253-F832-29F8-F29E-B13B30AE0246}"/>
                    </a:ext>
                  </a:extLst>
                </p:cNvPr>
                <p:cNvPicPr/>
                <p:nvPr/>
              </p:nvPicPr>
              <p:blipFill>
                <a:blip r:embed="rId14"/>
                <a:stretch>
                  <a:fillRect/>
                </a:stretch>
              </p:blipFill>
              <p:spPr>
                <a:xfrm>
                  <a:off x="2035756" y="3772222"/>
                  <a:ext cx="14616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B4CCD61C-08E2-6737-1F7F-377CDB293D3D}"/>
                    </a:ext>
                  </a:extLst>
                </p14:cNvPr>
                <p14:cNvContentPartPr/>
                <p14:nvPr/>
              </p14:nvContentPartPr>
              <p14:xfrm>
                <a:off x="2125756" y="3802462"/>
                <a:ext cx="277560" cy="155520"/>
              </p14:xfrm>
            </p:contentPart>
          </mc:Choice>
          <mc:Fallback xmlns="">
            <p:pic>
              <p:nvPicPr>
                <p:cNvPr id="11" name="Ink 10">
                  <a:extLst>
                    <a:ext uri="{FF2B5EF4-FFF2-40B4-BE49-F238E27FC236}">
                      <a16:creationId xmlns:a16="http://schemas.microsoft.com/office/drawing/2014/main" id="{B4CCD61C-08E2-6737-1F7F-377CDB293D3D}"/>
                    </a:ext>
                  </a:extLst>
                </p:cNvPr>
                <p:cNvPicPr/>
                <p:nvPr/>
              </p:nvPicPr>
              <p:blipFill>
                <a:blip r:embed="rId16"/>
                <a:stretch>
                  <a:fillRect/>
                </a:stretch>
              </p:blipFill>
              <p:spPr>
                <a:xfrm>
                  <a:off x="2116756" y="3793462"/>
                  <a:ext cx="29520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6C86C384-4008-46A1-926B-16374D1F274B}"/>
                    </a:ext>
                  </a:extLst>
                </p14:cNvPr>
                <p14:cNvContentPartPr/>
                <p14:nvPr/>
              </p14:nvContentPartPr>
              <p14:xfrm>
                <a:off x="2397196" y="3669982"/>
                <a:ext cx="105480" cy="307440"/>
              </p14:xfrm>
            </p:contentPart>
          </mc:Choice>
          <mc:Fallback xmlns="">
            <p:pic>
              <p:nvPicPr>
                <p:cNvPr id="12" name="Ink 11">
                  <a:extLst>
                    <a:ext uri="{FF2B5EF4-FFF2-40B4-BE49-F238E27FC236}">
                      <a16:creationId xmlns:a16="http://schemas.microsoft.com/office/drawing/2014/main" id="{6C86C384-4008-46A1-926B-16374D1F274B}"/>
                    </a:ext>
                  </a:extLst>
                </p:cNvPr>
                <p:cNvPicPr/>
                <p:nvPr/>
              </p:nvPicPr>
              <p:blipFill>
                <a:blip r:embed="rId18"/>
                <a:stretch>
                  <a:fillRect/>
                </a:stretch>
              </p:blipFill>
              <p:spPr>
                <a:xfrm>
                  <a:off x="2388556" y="3661342"/>
                  <a:ext cx="12312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A74CD07D-1BD8-7D5F-1388-BC9E4DEBFE4D}"/>
                    </a:ext>
                  </a:extLst>
                </p14:cNvPr>
                <p14:cNvContentPartPr/>
                <p14:nvPr/>
              </p14:nvContentPartPr>
              <p14:xfrm>
                <a:off x="2357596" y="3639022"/>
                <a:ext cx="230760" cy="324000"/>
              </p14:xfrm>
            </p:contentPart>
          </mc:Choice>
          <mc:Fallback xmlns="">
            <p:pic>
              <p:nvPicPr>
                <p:cNvPr id="13" name="Ink 12">
                  <a:extLst>
                    <a:ext uri="{FF2B5EF4-FFF2-40B4-BE49-F238E27FC236}">
                      <a16:creationId xmlns:a16="http://schemas.microsoft.com/office/drawing/2014/main" id="{A74CD07D-1BD8-7D5F-1388-BC9E4DEBFE4D}"/>
                    </a:ext>
                  </a:extLst>
                </p:cNvPr>
                <p:cNvPicPr/>
                <p:nvPr/>
              </p:nvPicPr>
              <p:blipFill>
                <a:blip r:embed="rId20"/>
                <a:stretch>
                  <a:fillRect/>
                </a:stretch>
              </p:blipFill>
              <p:spPr>
                <a:xfrm>
                  <a:off x="2348596" y="3630382"/>
                  <a:ext cx="24840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68EEA6F3-2BCB-917A-5936-C9116D1B6555}"/>
                    </a:ext>
                  </a:extLst>
                </p14:cNvPr>
                <p14:cNvContentPartPr/>
                <p14:nvPr/>
              </p14:nvContentPartPr>
              <p14:xfrm>
                <a:off x="2452636" y="3735502"/>
                <a:ext cx="414000" cy="139320"/>
              </p14:xfrm>
            </p:contentPart>
          </mc:Choice>
          <mc:Fallback xmlns="">
            <p:pic>
              <p:nvPicPr>
                <p:cNvPr id="14" name="Ink 13">
                  <a:extLst>
                    <a:ext uri="{FF2B5EF4-FFF2-40B4-BE49-F238E27FC236}">
                      <a16:creationId xmlns:a16="http://schemas.microsoft.com/office/drawing/2014/main" id="{68EEA6F3-2BCB-917A-5936-C9116D1B6555}"/>
                    </a:ext>
                  </a:extLst>
                </p:cNvPr>
                <p:cNvPicPr/>
                <p:nvPr/>
              </p:nvPicPr>
              <p:blipFill>
                <a:blip r:embed="rId22"/>
                <a:stretch>
                  <a:fillRect/>
                </a:stretch>
              </p:blipFill>
              <p:spPr>
                <a:xfrm>
                  <a:off x="2443996" y="3726502"/>
                  <a:ext cx="43164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31BFB012-0DE4-66A9-DA4A-B1AFD8B182C5}"/>
                    </a:ext>
                  </a:extLst>
                </p14:cNvPr>
                <p14:cNvContentPartPr/>
                <p14:nvPr/>
              </p14:nvContentPartPr>
              <p14:xfrm>
                <a:off x="2320516" y="3726502"/>
                <a:ext cx="21600" cy="7560"/>
              </p14:xfrm>
            </p:contentPart>
          </mc:Choice>
          <mc:Fallback xmlns="">
            <p:pic>
              <p:nvPicPr>
                <p:cNvPr id="15" name="Ink 14">
                  <a:extLst>
                    <a:ext uri="{FF2B5EF4-FFF2-40B4-BE49-F238E27FC236}">
                      <a16:creationId xmlns:a16="http://schemas.microsoft.com/office/drawing/2014/main" id="{31BFB012-0DE4-66A9-DA4A-B1AFD8B182C5}"/>
                    </a:ext>
                  </a:extLst>
                </p:cNvPr>
                <p:cNvPicPr/>
                <p:nvPr/>
              </p:nvPicPr>
              <p:blipFill>
                <a:blip r:embed="rId24"/>
                <a:stretch>
                  <a:fillRect/>
                </a:stretch>
              </p:blipFill>
              <p:spPr>
                <a:xfrm>
                  <a:off x="2311516" y="3717502"/>
                  <a:ext cx="39240" cy="25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21" name="Ink 20">
                <a:extLst>
                  <a:ext uri="{FF2B5EF4-FFF2-40B4-BE49-F238E27FC236}">
                    <a16:creationId xmlns:a16="http://schemas.microsoft.com/office/drawing/2014/main" id="{800A922B-5505-39B7-B4E9-C0977A712F62}"/>
                  </a:ext>
                </a:extLst>
              </p14:cNvPr>
              <p14:cNvContentPartPr/>
              <p14:nvPr/>
            </p14:nvContentPartPr>
            <p14:xfrm>
              <a:off x="5379076" y="3343462"/>
              <a:ext cx="1825920" cy="841320"/>
            </p14:xfrm>
          </p:contentPart>
        </mc:Choice>
        <mc:Fallback xmlns="">
          <p:pic>
            <p:nvPicPr>
              <p:cNvPr id="21" name="Ink 20">
                <a:extLst>
                  <a:ext uri="{FF2B5EF4-FFF2-40B4-BE49-F238E27FC236}">
                    <a16:creationId xmlns:a16="http://schemas.microsoft.com/office/drawing/2014/main" id="{800A922B-5505-39B7-B4E9-C0977A712F62}"/>
                  </a:ext>
                </a:extLst>
              </p:cNvPr>
              <p:cNvPicPr/>
              <p:nvPr/>
            </p:nvPicPr>
            <p:blipFill>
              <a:blip r:embed="rId26"/>
              <a:stretch>
                <a:fillRect/>
              </a:stretch>
            </p:blipFill>
            <p:spPr>
              <a:xfrm>
                <a:off x="5370076" y="3334822"/>
                <a:ext cx="1843560" cy="858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 name="Ink 22">
                <a:extLst>
                  <a:ext uri="{FF2B5EF4-FFF2-40B4-BE49-F238E27FC236}">
                    <a16:creationId xmlns:a16="http://schemas.microsoft.com/office/drawing/2014/main" id="{468DA7B0-F1EA-F8A9-CCCD-241A746AFD3B}"/>
                  </a:ext>
                </a:extLst>
              </p14:cNvPr>
              <p14:cNvContentPartPr/>
              <p14:nvPr/>
            </p14:nvContentPartPr>
            <p14:xfrm>
              <a:off x="5739796" y="3657382"/>
              <a:ext cx="30600" cy="263520"/>
            </p14:xfrm>
          </p:contentPart>
        </mc:Choice>
        <mc:Fallback xmlns="">
          <p:pic>
            <p:nvPicPr>
              <p:cNvPr id="23" name="Ink 22">
                <a:extLst>
                  <a:ext uri="{FF2B5EF4-FFF2-40B4-BE49-F238E27FC236}">
                    <a16:creationId xmlns:a16="http://schemas.microsoft.com/office/drawing/2014/main" id="{468DA7B0-F1EA-F8A9-CCCD-241A746AFD3B}"/>
                  </a:ext>
                </a:extLst>
              </p:cNvPr>
              <p:cNvPicPr/>
              <p:nvPr/>
            </p:nvPicPr>
            <p:blipFill>
              <a:blip r:embed="rId28"/>
              <a:stretch>
                <a:fillRect/>
              </a:stretch>
            </p:blipFill>
            <p:spPr>
              <a:xfrm>
                <a:off x="5730796" y="3648742"/>
                <a:ext cx="4824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8B1FD80B-10A1-D93C-FFC2-BB6DCB7B461A}"/>
                  </a:ext>
                </a:extLst>
              </p14:cNvPr>
              <p14:cNvContentPartPr/>
              <p14:nvPr/>
            </p14:nvContentPartPr>
            <p14:xfrm>
              <a:off x="5731876" y="3667102"/>
              <a:ext cx="123840" cy="223920"/>
            </p14:xfrm>
          </p:contentPart>
        </mc:Choice>
        <mc:Fallback xmlns="">
          <p:pic>
            <p:nvPicPr>
              <p:cNvPr id="24" name="Ink 23">
                <a:extLst>
                  <a:ext uri="{FF2B5EF4-FFF2-40B4-BE49-F238E27FC236}">
                    <a16:creationId xmlns:a16="http://schemas.microsoft.com/office/drawing/2014/main" id="{8B1FD80B-10A1-D93C-FFC2-BB6DCB7B461A}"/>
                  </a:ext>
                </a:extLst>
              </p:cNvPr>
              <p:cNvPicPr/>
              <p:nvPr/>
            </p:nvPicPr>
            <p:blipFill>
              <a:blip r:embed="rId30"/>
              <a:stretch>
                <a:fillRect/>
              </a:stretch>
            </p:blipFill>
            <p:spPr>
              <a:xfrm>
                <a:off x="5722876" y="3658462"/>
                <a:ext cx="14148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5" name="Ink 24">
                <a:extLst>
                  <a:ext uri="{FF2B5EF4-FFF2-40B4-BE49-F238E27FC236}">
                    <a16:creationId xmlns:a16="http://schemas.microsoft.com/office/drawing/2014/main" id="{54649B99-8FF6-5804-B54A-367C27E08555}"/>
                  </a:ext>
                </a:extLst>
              </p14:cNvPr>
              <p14:cNvContentPartPr/>
              <p14:nvPr/>
            </p14:nvContentPartPr>
            <p14:xfrm>
              <a:off x="5856436" y="3762862"/>
              <a:ext cx="294840" cy="147240"/>
            </p14:xfrm>
          </p:contentPart>
        </mc:Choice>
        <mc:Fallback xmlns="">
          <p:pic>
            <p:nvPicPr>
              <p:cNvPr id="25" name="Ink 24">
                <a:extLst>
                  <a:ext uri="{FF2B5EF4-FFF2-40B4-BE49-F238E27FC236}">
                    <a16:creationId xmlns:a16="http://schemas.microsoft.com/office/drawing/2014/main" id="{54649B99-8FF6-5804-B54A-367C27E08555}"/>
                  </a:ext>
                </a:extLst>
              </p:cNvPr>
              <p:cNvPicPr/>
              <p:nvPr/>
            </p:nvPicPr>
            <p:blipFill>
              <a:blip r:embed="rId32"/>
              <a:stretch>
                <a:fillRect/>
              </a:stretch>
            </p:blipFill>
            <p:spPr>
              <a:xfrm>
                <a:off x="5847796" y="3754222"/>
                <a:ext cx="31248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6" name="Ink 25">
                <a:extLst>
                  <a:ext uri="{FF2B5EF4-FFF2-40B4-BE49-F238E27FC236}">
                    <a16:creationId xmlns:a16="http://schemas.microsoft.com/office/drawing/2014/main" id="{EE867CF5-F90C-1301-E4AB-F63B1B607A29}"/>
                  </a:ext>
                </a:extLst>
              </p14:cNvPr>
              <p14:cNvContentPartPr/>
              <p14:nvPr/>
            </p14:nvContentPartPr>
            <p14:xfrm>
              <a:off x="6149476" y="3833062"/>
              <a:ext cx="223560" cy="116280"/>
            </p14:xfrm>
          </p:contentPart>
        </mc:Choice>
        <mc:Fallback xmlns="">
          <p:pic>
            <p:nvPicPr>
              <p:cNvPr id="26" name="Ink 25">
                <a:extLst>
                  <a:ext uri="{FF2B5EF4-FFF2-40B4-BE49-F238E27FC236}">
                    <a16:creationId xmlns:a16="http://schemas.microsoft.com/office/drawing/2014/main" id="{EE867CF5-F90C-1301-E4AB-F63B1B607A29}"/>
                  </a:ext>
                </a:extLst>
              </p:cNvPr>
              <p:cNvPicPr/>
              <p:nvPr/>
            </p:nvPicPr>
            <p:blipFill>
              <a:blip r:embed="rId34"/>
              <a:stretch>
                <a:fillRect/>
              </a:stretch>
            </p:blipFill>
            <p:spPr>
              <a:xfrm>
                <a:off x="6140476" y="3824062"/>
                <a:ext cx="24120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7" name="Ink 26">
                <a:extLst>
                  <a:ext uri="{FF2B5EF4-FFF2-40B4-BE49-F238E27FC236}">
                    <a16:creationId xmlns:a16="http://schemas.microsoft.com/office/drawing/2014/main" id="{03E850F9-DF4F-49A5-6F21-3ACB7B9F3394}"/>
                  </a:ext>
                </a:extLst>
              </p14:cNvPr>
              <p14:cNvContentPartPr/>
              <p14:nvPr/>
            </p14:nvContentPartPr>
            <p14:xfrm>
              <a:off x="6399676" y="3779782"/>
              <a:ext cx="124200" cy="161280"/>
            </p14:xfrm>
          </p:contentPart>
        </mc:Choice>
        <mc:Fallback xmlns="">
          <p:pic>
            <p:nvPicPr>
              <p:cNvPr id="27" name="Ink 26">
                <a:extLst>
                  <a:ext uri="{FF2B5EF4-FFF2-40B4-BE49-F238E27FC236}">
                    <a16:creationId xmlns:a16="http://schemas.microsoft.com/office/drawing/2014/main" id="{03E850F9-DF4F-49A5-6F21-3ACB7B9F3394}"/>
                  </a:ext>
                </a:extLst>
              </p:cNvPr>
              <p:cNvPicPr/>
              <p:nvPr/>
            </p:nvPicPr>
            <p:blipFill>
              <a:blip r:embed="rId36"/>
              <a:stretch>
                <a:fillRect/>
              </a:stretch>
            </p:blipFill>
            <p:spPr>
              <a:xfrm>
                <a:off x="6391036" y="3771142"/>
                <a:ext cx="14184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8" name="Ink 27">
                <a:extLst>
                  <a:ext uri="{FF2B5EF4-FFF2-40B4-BE49-F238E27FC236}">
                    <a16:creationId xmlns:a16="http://schemas.microsoft.com/office/drawing/2014/main" id="{234746AB-443B-358D-BF8D-9EE9D49F59B8}"/>
                  </a:ext>
                </a:extLst>
              </p14:cNvPr>
              <p14:cNvContentPartPr/>
              <p14:nvPr/>
            </p14:nvContentPartPr>
            <p14:xfrm>
              <a:off x="6534676" y="3800662"/>
              <a:ext cx="335880" cy="133200"/>
            </p14:xfrm>
          </p:contentPart>
        </mc:Choice>
        <mc:Fallback xmlns="">
          <p:pic>
            <p:nvPicPr>
              <p:cNvPr id="28" name="Ink 27">
                <a:extLst>
                  <a:ext uri="{FF2B5EF4-FFF2-40B4-BE49-F238E27FC236}">
                    <a16:creationId xmlns:a16="http://schemas.microsoft.com/office/drawing/2014/main" id="{234746AB-443B-358D-BF8D-9EE9D49F59B8}"/>
                  </a:ext>
                </a:extLst>
              </p:cNvPr>
              <p:cNvPicPr/>
              <p:nvPr/>
            </p:nvPicPr>
            <p:blipFill>
              <a:blip r:embed="rId38"/>
              <a:stretch>
                <a:fillRect/>
              </a:stretch>
            </p:blipFill>
            <p:spPr>
              <a:xfrm>
                <a:off x="6526036" y="3792022"/>
                <a:ext cx="35352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9" name="Ink 28">
                <a:extLst>
                  <a:ext uri="{FF2B5EF4-FFF2-40B4-BE49-F238E27FC236}">
                    <a16:creationId xmlns:a16="http://schemas.microsoft.com/office/drawing/2014/main" id="{5964581D-F581-48C6-188E-DCA2171C5E59}"/>
                  </a:ext>
                </a:extLst>
              </p14:cNvPr>
              <p14:cNvContentPartPr/>
              <p14:nvPr/>
            </p14:nvContentPartPr>
            <p14:xfrm>
              <a:off x="6349996" y="3674302"/>
              <a:ext cx="10440" cy="360"/>
            </p14:xfrm>
          </p:contentPart>
        </mc:Choice>
        <mc:Fallback xmlns="">
          <p:pic>
            <p:nvPicPr>
              <p:cNvPr id="29" name="Ink 28">
                <a:extLst>
                  <a:ext uri="{FF2B5EF4-FFF2-40B4-BE49-F238E27FC236}">
                    <a16:creationId xmlns:a16="http://schemas.microsoft.com/office/drawing/2014/main" id="{5964581D-F581-48C6-188E-DCA2171C5E59}"/>
                  </a:ext>
                </a:extLst>
              </p:cNvPr>
              <p:cNvPicPr/>
              <p:nvPr/>
            </p:nvPicPr>
            <p:blipFill>
              <a:blip r:embed="rId40"/>
              <a:stretch>
                <a:fillRect/>
              </a:stretch>
            </p:blipFill>
            <p:spPr>
              <a:xfrm>
                <a:off x="6340996" y="3665662"/>
                <a:ext cx="28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2" name="Ink 61">
                <a:extLst>
                  <a:ext uri="{FF2B5EF4-FFF2-40B4-BE49-F238E27FC236}">
                    <a16:creationId xmlns:a16="http://schemas.microsoft.com/office/drawing/2014/main" id="{7B1B77B1-4233-E97A-9489-0E29FB036053}"/>
                  </a:ext>
                </a:extLst>
              </p14:cNvPr>
              <p14:cNvContentPartPr/>
              <p14:nvPr/>
            </p14:nvContentPartPr>
            <p14:xfrm>
              <a:off x="3670876" y="3930622"/>
              <a:ext cx="1412640" cy="110160"/>
            </p14:xfrm>
          </p:contentPart>
        </mc:Choice>
        <mc:Fallback xmlns="">
          <p:pic>
            <p:nvPicPr>
              <p:cNvPr id="62" name="Ink 61">
                <a:extLst>
                  <a:ext uri="{FF2B5EF4-FFF2-40B4-BE49-F238E27FC236}">
                    <a16:creationId xmlns:a16="http://schemas.microsoft.com/office/drawing/2014/main" id="{7B1B77B1-4233-E97A-9489-0E29FB036053}"/>
                  </a:ext>
                </a:extLst>
              </p:cNvPr>
              <p:cNvPicPr/>
              <p:nvPr/>
            </p:nvPicPr>
            <p:blipFill>
              <a:blip r:embed="rId42"/>
              <a:stretch>
                <a:fillRect/>
              </a:stretch>
            </p:blipFill>
            <p:spPr>
              <a:xfrm>
                <a:off x="3661876" y="3921622"/>
                <a:ext cx="1430280" cy="127800"/>
              </a:xfrm>
              <a:prstGeom prst="rect">
                <a:avLst/>
              </a:prstGeom>
            </p:spPr>
          </p:pic>
        </mc:Fallback>
      </mc:AlternateContent>
      <p:grpSp>
        <p:nvGrpSpPr>
          <p:cNvPr id="3861" name="Group 3860">
            <a:extLst>
              <a:ext uri="{FF2B5EF4-FFF2-40B4-BE49-F238E27FC236}">
                <a16:creationId xmlns:a16="http://schemas.microsoft.com/office/drawing/2014/main" id="{342626E1-E445-9121-CC60-8F29959B67B9}"/>
              </a:ext>
            </a:extLst>
          </p:cNvPr>
          <p:cNvGrpSpPr/>
          <p:nvPr/>
        </p:nvGrpSpPr>
        <p:grpSpPr>
          <a:xfrm>
            <a:off x="3604276" y="3289822"/>
            <a:ext cx="1566000" cy="1302840"/>
            <a:chOff x="3604276" y="3289822"/>
            <a:chExt cx="1566000" cy="1302840"/>
          </a:xfrm>
        </p:grpSpPr>
        <mc:AlternateContent xmlns:mc="http://schemas.openxmlformats.org/markup-compatibility/2006" xmlns:p14="http://schemas.microsoft.com/office/powerpoint/2010/main">
          <mc:Choice Requires="p14">
            <p:contentPart p14:bwMode="auto" r:id="rId43">
              <p14:nvContentPartPr>
                <p14:cNvPr id="17" name="Ink 16">
                  <a:extLst>
                    <a:ext uri="{FF2B5EF4-FFF2-40B4-BE49-F238E27FC236}">
                      <a16:creationId xmlns:a16="http://schemas.microsoft.com/office/drawing/2014/main" id="{7FBF61E7-4738-7D4C-78C3-E4029D47AAF5}"/>
                    </a:ext>
                  </a:extLst>
                </p14:cNvPr>
                <p14:cNvContentPartPr/>
                <p14:nvPr/>
              </p14:nvContentPartPr>
              <p14:xfrm>
                <a:off x="3604276" y="3673582"/>
                <a:ext cx="1487880" cy="87120"/>
              </p14:xfrm>
            </p:contentPart>
          </mc:Choice>
          <mc:Fallback xmlns="">
            <p:pic>
              <p:nvPicPr>
                <p:cNvPr id="17" name="Ink 16">
                  <a:extLst>
                    <a:ext uri="{FF2B5EF4-FFF2-40B4-BE49-F238E27FC236}">
                      <a16:creationId xmlns:a16="http://schemas.microsoft.com/office/drawing/2014/main" id="{7FBF61E7-4738-7D4C-78C3-E4029D47AAF5}"/>
                    </a:ext>
                  </a:extLst>
                </p:cNvPr>
                <p:cNvPicPr/>
                <p:nvPr/>
              </p:nvPicPr>
              <p:blipFill>
                <a:blip r:embed="rId44"/>
                <a:stretch>
                  <a:fillRect/>
                </a:stretch>
              </p:blipFill>
              <p:spPr>
                <a:xfrm>
                  <a:off x="3595636" y="3664942"/>
                  <a:ext cx="150552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8" name="Ink 17">
                  <a:extLst>
                    <a:ext uri="{FF2B5EF4-FFF2-40B4-BE49-F238E27FC236}">
                      <a16:creationId xmlns:a16="http://schemas.microsoft.com/office/drawing/2014/main" id="{6B40E6EE-0C9B-E455-9359-405097470FD7}"/>
                    </a:ext>
                  </a:extLst>
                </p14:cNvPr>
                <p14:cNvContentPartPr/>
                <p14:nvPr/>
              </p14:nvContentPartPr>
              <p14:xfrm>
                <a:off x="5024836" y="3601582"/>
                <a:ext cx="100080" cy="184320"/>
              </p14:xfrm>
            </p:contentPart>
          </mc:Choice>
          <mc:Fallback xmlns="">
            <p:pic>
              <p:nvPicPr>
                <p:cNvPr id="18" name="Ink 17">
                  <a:extLst>
                    <a:ext uri="{FF2B5EF4-FFF2-40B4-BE49-F238E27FC236}">
                      <a16:creationId xmlns:a16="http://schemas.microsoft.com/office/drawing/2014/main" id="{6B40E6EE-0C9B-E455-9359-405097470FD7}"/>
                    </a:ext>
                  </a:extLst>
                </p:cNvPr>
                <p:cNvPicPr/>
                <p:nvPr/>
              </p:nvPicPr>
              <p:blipFill>
                <a:blip r:embed="rId46"/>
                <a:stretch>
                  <a:fillRect/>
                </a:stretch>
              </p:blipFill>
              <p:spPr>
                <a:xfrm>
                  <a:off x="5015836" y="3592582"/>
                  <a:ext cx="11772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9" name="Ink 18">
                  <a:extLst>
                    <a:ext uri="{FF2B5EF4-FFF2-40B4-BE49-F238E27FC236}">
                      <a16:creationId xmlns:a16="http://schemas.microsoft.com/office/drawing/2014/main" id="{9DECDDE4-E3CD-49E0-960E-90DA6F2DD3AD}"/>
                    </a:ext>
                  </a:extLst>
                </p14:cNvPr>
                <p14:cNvContentPartPr/>
                <p14:nvPr/>
              </p14:nvContentPartPr>
              <p14:xfrm>
                <a:off x="4994956" y="3577102"/>
                <a:ext cx="115560" cy="62280"/>
              </p14:xfrm>
            </p:contentPart>
          </mc:Choice>
          <mc:Fallback xmlns="">
            <p:pic>
              <p:nvPicPr>
                <p:cNvPr id="19" name="Ink 18">
                  <a:extLst>
                    <a:ext uri="{FF2B5EF4-FFF2-40B4-BE49-F238E27FC236}">
                      <a16:creationId xmlns:a16="http://schemas.microsoft.com/office/drawing/2014/main" id="{9DECDDE4-E3CD-49E0-960E-90DA6F2DD3AD}"/>
                    </a:ext>
                  </a:extLst>
                </p:cNvPr>
                <p:cNvPicPr/>
                <p:nvPr/>
              </p:nvPicPr>
              <p:blipFill>
                <a:blip r:embed="rId48"/>
                <a:stretch>
                  <a:fillRect/>
                </a:stretch>
              </p:blipFill>
              <p:spPr>
                <a:xfrm>
                  <a:off x="4985956" y="3568462"/>
                  <a:ext cx="13320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1" name="Ink 30">
                  <a:extLst>
                    <a:ext uri="{FF2B5EF4-FFF2-40B4-BE49-F238E27FC236}">
                      <a16:creationId xmlns:a16="http://schemas.microsoft.com/office/drawing/2014/main" id="{5F0DABE6-2C13-E462-437A-F831DFDBAE42}"/>
                    </a:ext>
                  </a:extLst>
                </p14:cNvPr>
                <p14:cNvContentPartPr/>
                <p14:nvPr/>
              </p14:nvContentPartPr>
              <p14:xfrm>
                <a:off x="4013596" y="3298822"/>
                <a:ext cx="123120" cy="292320"/>
              </p14:xfrm>
            </p:contentPart>
          </mc:Choice>
          <mc:Fallback xmlns="">
            <p:pic>
              <p:nvPicPr>
                <p:cNvPr id="31" name="Ink 30">
                  <a:extLst>
                    <a:ext uri="{FF2B5EF4-FFF2-40B4-BE49-F238E27FC236}">
                      <a16:creationId xmlns:a16="http://schemas.microsoft.com/office/drawing/2014/main" id="{5F0DABE6-2C13-E462-437A-F831DFDBAE42}"/>
                    </a:ext>
                  </a:extLst>
                </p:cNvPr>
                <p:cNvPicPr/>
                <p:nvPr/>
              </p:nvPicPr>
              <p:blipFill>
                <a:blip r:embed="rId50"/>
                <a:stretch>
                  <a:fillRect/>
                </a:stretch>
              </p:blipFill>
              <p:spPr>
                <a:xfrm>
                  <a:off x="4004956" y="3289822"/>
                  <a:ext cx="14076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2" name="Ink 31">
                  <a:extLst>
                    <a:ext uri="{FF2B5EF4-FFF2-40B4-BE49-F238E27FC236}">
                      <a16:creationId xmlns:a16="http://schemas.microsoft.com/office/drawing/2014/main" id="{857F2567-2F2E-CFEA-0AD6-E5F652B1DDEC}"/>
                    </a:ext>
                  </a:extLst>
                </p14:cNvPr>
                <p14:cNvContentPartPr/>
                <p14:nvPr/>
              </p14:nvContentPartPr>
              <p14:xfrm>
                <a:off x="4264156" y="3294142"/>
                <a:ext cx="44280" cy="263520"/>
              </p14:xfrm>
            </p:contentPart>
          </mc:Choice>
          <mc:Fallback xmlns="">
            <p:pic>
              <p:nvPicPr>
                <p:cNvPr id="32" name="Ink 31">
                  <a:extLst>
                    <a:ext uri="{FF2B5EF4-FFF2-40B4-BE49-F238E27FC236}">
                      <a16:creationId xmlns:a16="http://schemas.microsoft.com/office/drawing/2014/main" id="{857F2567-2F2E-CFEA-0AD6-E5F652B1DDEC}"/>
                    </a:ext>
                  </a:extLst>
                </p:cNvPr>
                <p:cNvPicPr/>
                <p:nvPr/>
              </p:nvPicPr>
              <p:blipFill>
                <a:blip r:embed="rId52"/>
                <a:stretch>
                  <a:fillRect/>
                </a:stretch>
              </p:blipFill>
              <p:spPr>
                <a:xfrm>
                  <a:off x="4255156" y="3285502"/>
                  <a:ext cx="6192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3" name="Ink 32">
                  <a:extLst>
                    <a:ext uri="{FF2B5EF4-FFF2-40B4-BE49-F238E27FC236}">
                      <a16:creationId xmlns:a16="http://schemas.microsoft.com/office/drawing/2014/main" id="{20EC6811-6445-F15A-2148-AADB4764B293}"/>
                    </a:ext>
                  </a:extLst>
                </p14:cNvPr>
                <p14:cNvContentPartPr/>
                <p14:nvPr/>
              </p14:nvContentPartPr>
              <p14:xfrm>
                <a:off x="4151836" y="3406822"/>
                <a:ext cx="105480" cy="15840"/>
              </p14:xfrm>
            </p:contentPart>
          </mc:Choice>
          <mc:Fallback xmlns="">
            <p:pic>
              <p:nvPicPr>
                <p:cNvPr id="33" name="Ink 32">
                  <a:extLst>
                    <a:ext uri="{FF2B5EF4-FFF2-40B4-BE49-F238E27FC236}">
                      <a16:creationId xmlns:a16="http://schemas.microsoft.com/office/drawing/2014/main" id="{20EC6811-6445-F15A-2148-AADB4764B293}"/>
                    </a:ext>
                  </a:extLst>
                </p:cNvPr>
                <p:cNvPicPr/>
                <p:nvPr/>
              </p:nvPicPr>
              <p:blipFill>
                <a:blip r:embed="rId54"/>
                <a:stretch>
                  <a:fillRect/>
                </a:stretch>
              </p:blipFill>
              <p:spPr>
                <a:xfrm>
                  <a:off x="4142836" y="3398182"/>
                  <a:ext cx="12312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4" name="Ink 33">
                  <a:extLst>
                    <a:ext uri="{FF2B5EF4-FFF2-40B4-BE49-F238E27FC236}">
                      <a16:creationId xmlns:a16="http://schemas.microsoft.com/office/drawing/2014/main" id="{E614F048-A74D-0166-0E80-FFE17C334F86}"/>
                    </a:ext>
                  </a:extLst>
                </p14:cNvPr>
                <p14:cNvContentPartPr/>
                <p14:nvPr/>
              </p14:nvContentPartPr>
              <p14:xfrm>
                <a:off x="4404916" y="3289822"/>
                <a:ext cx="136800" cy="271800"/>
              </p14:xfrm>
            </p:contentPart>
          </mc:Choice>
          <mc:Fallback xmlns="">
            <p:pic>
              <p:nvPicPr>
                <p:cNvPr id="34" name="Ink 33">
                  <a:extLst>
                    <a:ext uri="{FF2B5EF4-FFF2-40B4-BE49-F238E27FC236}">
                      <a16:creationId xmlns:a16="http://schemas.microsoft.com/office/drawing/2014/main" id="{E614F048-A74D-0166-0E80-FFE17C334F86}"/>
                    </a:ext>
                  </a:extLst>
                </p:cNvPr>
                <p:cNvPicPr/>
                <p:nvPr/>
              </p:nvPicPr>
              <p:blipFill>
                <a:blip r:embed="rId56"/>
                <a:stretch>
                  <a:fillRect/>
                </a:stretch>
              </p:blipFill>
              <p:spPr>
                <a:xfrm>
                  <a:off x="4395916" y="3281182"/>
                  <a:ext cx="15444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5" name="Ink 34">
                  <a:extLst>
                    <a:ext uri="{FF2B5EF4-FFF2-40B4-BE49-F238E27FC236}">
                      <a16:creationId xmlns:a16="http://schemas.microsoft.com/office/drawing/2014/main" id="{6798DA42-3297-3302-78F0-B155B6D05E3A}"/>
                    </a:ext>
                  </a:extLst>
                </p14:cNvPr>
                <p14:cNvContentPartPr/>
                <p14:nvPr/>
              </p14:nvContentPartPr>
              <p14:xfrm>
                <a:off x="4200076" y="3411142"/>
                <a:ext cx="98640" cy="8640"/>
              </p14:xfrm>
            </p:contentPart>
          </mc:Choice>
          <mc:Fallback xmlns="">
            <p:pic>
              <p:nvPicPr>
                <p:cNvPr id="35" name="Ink 34">
                  <a:extLst>
                    <a:ext uri="{FF2B5EF4-FFF2-40B4-BE49-F238E27FC236}">
                      <a16:creationId xmlns:a16="http://schemas.microsoft.com/office/drawing/2014/main" id="{6798DA42-3297-3302-78F0-B155B6D05E3A}"/>
                    </a:ext>
                  </a:extLst>
                </p:cNvPr>
                <p:cNvPicPr/>
                <p:nvPr/>
              </p:nvPicPr>
              <p:blipFill>
                <a:blip r:embed="rId58"/>
                <a:stretch>
                  <a:fillRect/>
                </a:stretch>
              </p:blipFill>
              <p:spPr>
                <a:xfrm>
                  <a:off x="4191436" y="3402142"/>
                  <a:ext cx="11628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3" name="Ink 52">
                  <a:extLst>
                    <a:ext uri="{FF2B5EF4-FFF2-40B4-BE49-F238E27FC236}">
                      <a16:creationId xmlns:a16="http://schemas.microsoft.com/office/drawing/2014/main" id="{75D6DA51-D731-2FDD-0170-3F2DD3404E66}"/>
                    </a:ext>
                  </a:extLst>
                </p14:cNvPr>
                <p14:cNvContentPartPr/>
                <p14:nvPr/>
              </p14:nvContentPartPr>
              <p14:xfrm>
                <a:off x="3639916" y="4209982"/>
                <a:ext cx="1486080" cy="159120"/>
              </p14:xfrm>
            </p:contentPart>
          </mc:Choice>
          <mc:Fallback xmlns="">
            <p:pic>
              <p:nvPicPr>
                <p:cNvPr id="53" name="Ink 52">
                  <a:extLst>
                    <a:ext uri="{FF2B5EF4-FFF2-40B4-BE49-F238E27FC236}">
                      <a16:creationId xmlns:a16="http://schemas.microsoft.com/office/drawing/2014/main" id="{75D6DA51-D731-2FDD-0170-3F2DD3404E66}"/>
                    </a:ext>
                  </a:extLst>
                </p:cNvPr>
                <p:cNvPicPr/>
                <p:nvPr/>
              </p:nvPicPr>
              <p:blipFill>
                <a:blip r:embed="rId60"/>
                <a:stretch>
                  <a:fillRect/>
                </a:stretch>
              </p:blipFill>
              <p:spPr>
                <a:xfrm>
                  <a:off x="3631276" y="4201342"/>
                  <a:ext cx="150372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4" name="Ink 53">
                  <a:extLst>
                    <a:ext uri="{FF2B5EF4-FFF2-40B4-BE49-F238E27FC236}">
                      <a16:creationId xmlns:a16="http://schemas.microsoft.com/office/drawing/2014/main" id="{635ADC3F-A48E-AF93-D645-8DA3EABF5521}"/>
                    </a:ext>
                  </a:extLst>
                </p14:cNvPr>
                <p14:cNvContentPartPr/>
                <p14:nvPr/>
              </p14:nvContentPartPr>
              <p14:xfrm>
                <a:off x="5086756" y="4165702"/>
                <a:ext cx="83520" cy="119880"/>
              </p14:xfrm>
            </p:contentPart>
          </mc:Choice>
          <mc:Fallback xmlns="">
            <p:pic>
              <p:nvPicPr>
                <p:cNvPr id="54" name="Ink 53">
                  <a:extLst>
                    <a:ext uri="{FF2B5EF4-FFF2-40B4-BE49-F238E27FC236}">
                      <a16:creationId xmlns:a16="http://schemas.microsoft.com/office/drawing/2014/main" id="{635ADC3F-A48E-AF93-D645-8DA3EABF5521}"/>
                    </a:ext>
                  </a:extLst>
                </p:cNvPr>
                <p:cNvPicPr/>
                <p:nvPr/>
              </p:nvPicPr>
              <p:blipFill>
                <a:blip r:embed="rId62"/>
                <a:stretch>
                  <a:fillRect/>
                </a:stretch>
              </p:blipFill>
              <p:spPr>
                <a:xfrm>
                  <a:off x="5077756" y="4156702"/>
                  <a:ext cx="10116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5" name="Ink 54">
                  <a:extLst>
                    <a:ext uri="{FF2B5EF4-FFF2-40B4-BE49-F238E27FC236}">
                      <a16:creationId xmlns:a16="http://schemas.microsoft.com/office/drawing/2014/main" id="{AF898E25-C699-B4CF-C80E-757B9324ECEE}"/>
                    </a:ext>
                  </a:extLst>
                </p14:cNvPr>
                <p14:cNvContentPartPr/>
                <p14:nvPr/>
              </p14:nvContentPartPr>
              <p14:xfrm>
                <a:off x="4160116" y="4400782"/>
                <a:ext cx="149760" cy="175320"/>
              </p14:xfrm>
            </p:contentPart>
          </mc:Choice>
          <mc:Fallback xmlns="">
            <p:pic>
              <p:nvPicPr>
                <p:cNvPr id="55" name="Ink 54">
                  <a:extLst>
                    <a:ext uri="{FF2B5EF4-FFF2-40B4-BE49-F238E27FC236}">
                      <a16:creationId xmlns:a16="http://schemas.microsoft.com/office/drawing/2014/main" id="{AF898E25-C699-B4CF-C80E-757B9324ECEE}"/>
                    </a:ext>
                  </a:extLst>
                </p:cNvPr>
                <p:cNvPicPr/>
                <p:nvPr/>
              </p:nvPicPr>
              <p:blipFill>
                <a:blip r:embed="rId64"/>
                <a:stretch>
                  <a:fillRect/>
                </a:stretch>
              </p:blipFill>
              <p:spPr>
                <a:xfrm>
                  <a:off x="4151116" y="4392142"/>
                  <a:ext cx="16740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6" name="Ink 55">
                  <a:extLst>
                    <a:ext uri="{FF2B5EF4-FFF2-40B4-BE49-F238E27FC236}">
                      <a16:creationId xmlns:a16="http://schemas.microsoft.com/office/drawing/2014/main" id="{EE28CDBC-2014-AFD3-3527-0906A5068443}"/>
                    </a:ext>
                  </a:extLst>
                </p14:cNvPr>
                <p14:cNvContentPartPr/>
                <p14:nvPr/>
              </p14:nvContentPartPr>
              <p14:xfrm>
                <a:off x="4254076" y="4392502"/>
                <a:ext cx="99720" cy="200160"/>
              </p14:xfrm>
            </p:contentPart>
          </mc:Choice>
          <mc:Fallback xmlns="">
            <p:pic>
              <p:nvPicPr>
                <p:cNvPr id="56" name="Ink 55">
                  <a:extLst>
                    <a:ext uri="{FF2B5EF4-FFF2-40B4-BE49-F238E27FC236}">
                      <a16:creationId xmlns:a16="http://schemas.microsoft.com/office/drawing/2014/main" id="{EE28CDBC-2014-AFD3-3527-0906A5068443}"/>
                    </a:ext>
                  </a:extLst>
                </p:cNvPr>
                <p:cNvPicPr/>
                <p:nvPr/>
              </p:nvPicPr>
              <p:blipFill>
                <a:blip r:embed="rId66"/>
                <a:stretch>
                  <a:fillRect/>
                </a:stretch>
              </p:blipFill>
              <p:spPr>
                <a:xfrm>
                  <a:off x="4245436" y="4383502"/>
                  <a:ext cx="11736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7" name="Ink 56">
                  <a:extLst>
                    <a:ext uri="{FF2B5EF4-FFF2-40B4-BE49-F238E27FC236}">
                      <a16:creationId xmlns:a16="http://schemas.microsoft.com/office/drawing/2014/main" id="{0EF8E883-76DB-876B-2B67-1FDBF71D13B2}"/>
                    </a:ext>
                  </a:extLst>
                </p14:cNvPr>
                <p14:cNvContentPartPr/>
                <p14:nvPr/>
              </p14:nvContentPartPr>
              <p14:xfrm>
                <a:off x="4172356" y="4488262"/>
                <a:ext cx="188640" cy="41040"/>
              </p14:xfrm>
            </p:contentPart>
          </mc:Choice>
          <mc:Fallback xmlns="">
            <p:pic>
              <p:nvPicPr>
                <p:cNvPr id="57" name="Ink 56">
                  <a:extLst>
                    <a:ext uri="{FF2B5EF4-FFF2-40B4-BE49-F238E27FC236}">
                      <a16:creationId xmlns:a16="http://schemas.microsoft.com/office/drawing/2014/main" id="{0EF8E883-76DB-876B-2B67-1FDBF71D13B2}"/>
                    </a:ext>
                  </a:extLst>
                </p:cNvPr>
                <p:cNvPicPr/>
                <p:nvPr/>
              </p:nvPicPr>
              <p:blipFill>
                <a:blip r:embed="rId68"/>
                <a:stretch>
                  <a:fillRect/>
                </a:stretch>
              </p:blipFill>
              <p:spPr>
                <a:xfrm>
                  <a:off x="4163716" y="4479262"/>
                  <a:ext cx="20628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8" name="Ink 57">
                  <a:extLst>
                    <a:ext uri="{FF2B5EF4-FFF2-40B4-BE49-F238E27FC236}">
                      <a16:creationId xmlns:a16="http://schemas.microsoft.com/office/drawing/2014/main" id="{B2BC41B3-6903-F5AA-02DD-4A270B321579}"/>
                    </a:ext>
                  </a:extLst>
                </p14:cNvPr>
                <p14:cNvContentPartPr/>
                <p14:nvPr/>
              </p14:nvContentPartPr>
              <p14:xfrm>
                <a:off x="4411756" y="4400422"/>
                <a:ext cx="212400" cy="189360"/>
              </p14:xfrm>
            </p:contentPart>
          </mc:Choice>
          <mc:Fallback xmlns="">
            <p:pic>
              <p:nvPicPr>
                <p:cNvPr id="58" name="Ink 57">
                  <a:extLst>
                    <a:ext uri="{FF2B5EF4-FFF2-40B4-BE49-F238E27FC236}">
                      <a16:creationId xmlns:a16="http://schemas.microsoft.com/office/drawing/2014/main" id="{B2BC41B3-6903-F5AA-02DD-4A270B321579}"/>
                    </a:ext>
                  </a:extLst>
                </p:cNvPr>
                <p:cNvPicPr/>
                <p:nvPr/>
              </p:nvPicPr>
              <p:blipFill>
                <a:blip r:embed="rId70"/>
                <a:stretch>
                  <a:fillRect/>
                </a:stretch>
              </p:blipFill>
              <p:spPr>
                <a:xfrm>
                  <a:off x="4402756" y="4391422"/>
                  <a:ext cx="23004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9" name="Ink 58">
                  <a:extLst>
                    <a:ext uri="{FF2B5EF4-FFF2-40B4-BE49-F238E27FC236}">
                      <a16:creationId xmlns:a16="http://schemas.microsoft.com/office/drawing/2014/main" id="{DCE81DBB-2C3B-822F-718E-EEE5235CF103}"/>
                    </a:ext>
                  </a:extLst>
                </p14:cNvPr>
                <p14:cNvContentPartPr/>
                <p14:nvPr/>
              </p14:nvContentPartPr>
              <p14:xfrm>
                <a:off x="4584916" y="4410502"/>
                <a:ext cx="111960" cy="172080"/>
              </p14:xfrm>
            </p:contentPart>
          </mc:Choice>
          <mc:Fallback xmlns="">
            <p:pic>
              <p:nvPicPr>
                <p:cNvPr id="59" name="Ink 58">
                  <a:extLst>
                    <a:ext uri="{FF2B5EF4-FFF2-40B4-BE49-F238E27FC236}">
                      <a16:creationId xmlns:a16="http://schemas.microsoft.com/office/drawing/2014/main" id="{DCE81DBB-2C3B-822F-718E-EEE5235CF103}"/>
                    </a:ext>
                  </a:extLst>
                </p:cNvPr>
                <p:cNvPicPr/>
                <p:nvPr/>
              </p:nvPicPr>
              <p:blipFill>
                <a:blip r:embed="rId72"/>
                <a:stretch>
                  <a:fillRect/>
                </a:stretch>
              </p:blipFill>
              <p:spPr>
                <a:xfrm>
                  <a:off x="4575916" y="4401862"/>
                  <a:ext cx="12960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3841" name="Ink 3840">
                  <a:extLst>
                    <a:ext uri="{FF2B5EF4-FFF2-40B4-BE49-F238E27FC236}">
                      <a16:creationId xmlns:a16="http://schemas.microsoft.com/office/drawing/2014/main" id="{39F86613-F505-7187-D828-85282F8B0582}"/>
                    </a:ext>
                  </a:extLst>
                </p14:cNvPr>
                <p14:cNvContentPartPr/>
                <p14:nvPr/>
              </p14:nvContentPartPr>
              <p14:xfrm>
                <a:off x="3641356" y="3943942"/>
                <a:ext cx="111960" cy="64440"/>
              </p14:xfrm>
            </p:contentPart>
          </mc:Choice>
          <mc:Fallback xmlns="">
            <p:pic>
              <p:nvPicPr>
                <p:cNvPr id="3841" name="Ink 3840">
                  <a:extLst>
                    <a:ext uri="{FF2B5EF4-FFF2-40B4-BE49-F238E27FC236}">
                      <a16:creationId xmlns:a16="http://schemas.microsoft.com/office/drawing/2014/main" id="{39F86613-F505-7187-D828-85282F8B0582}"/>
                    </a:ext>
                  </a:extLst>
                </p:cNvPr>
                <p:cNvPicPr/>
                <p:nvPr/>
              </p:nvPicPr>
              <p:blipFill>
                <a:blip r:embed="rId74"/>
                <a:stretch>
                  <a:fillRect/>
                </a:stretch>
              </p:blipFill>
              <p:spPr>
                <a:xfrm>
                  <a:off x="3632716" y="3934942"/>
                  <a:ext cx="12960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842" name="Ink 3841">
                  <a:extLst>
                    <a:ext uri="{FF2B5EF4-FFF2-40B4-BE49-F238E27FC236}">
                      <a16:creationId xmlns:a16="http://schemas.microsoft.com/office/drawing/2014/main" id="{8FD07D58-50A6-120B-9B46-DDDD4B5A9261}"/>
                    </a:ext>
                  </a:extLst>
                </p14:cNvPr>
                <p14:cNvContentPartPr/>
                <p14:nvPr/>
              </p14:nvContentPartPr>
              <p14:xfrm>
                <a:off x="3638476" y="4028542"/>
                <a:ext cx="121320" cy="112320"/>
              </p14:xfrm>
            </p:contentPart>
          </mc:Choice>
          <mc:Fallback xmlns="">
            <p:pic>
              <p:nvPicPr>
                <p:cNvPr id="3842" name="Ink 3841">
                  <a:extLst>
                    <a:ext uri="{FF2B5EF4-FFF2-40B4-BE49-F238E27FC236}">
                      <a16:creationId xmlns:a16="http://schemas.microsoft.com/office/drawing/2014/main" id="{8FD07D58-50A6-120B-9B46-DDDD4B5A9261}"/>
                    </a:ext>
                  </a:extLst>
                </p:cNvPr>
                <p:cNvPicPr/>
                <p:nvPr/>
              </p:nvPicPr>
              <p:blipFill>
                <a:blip r:embed="rId76"/>
                <a:stretch>
                  <a:fillRect/>
                </a:stretch>
              </p:blipFill>
              <p:spPr>
                <a:xfrm>
                  <a:off x="3629836" y="4019542"/>
                  <a:ext cx="13896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844" name="Ink 3843">
                  <a:extLst>
                    <a:ext uri="{FF2B5EF4-FFF2-40B4-BE49-F238E27FC236}">
                      <a16:creationId xmlns:a16="http://schemas.microsoft.com/office/drawing/2014/main" id="{51238A6A-126A-5FF4-9F5F-F71F246A47AF}"/>
                    </a:ext>
                  </a:extLst>
                </p14:cNvPr>
                <p14:cNvContentPartPr/>
                <p14:nvPr/>
              </p14:nvContentPartPr>
              <p14:xfrm>
                <a:off x="4075156" y="3812182"/>
                <a:ext cx="65880" cy="200160"/>
              </p14:xfrm>
            </p:contentPart>
          </mc:Choice>
          <mc:Fallback xmlns="">
            <p:pic>
              <p:nvPicPr>
                <p:cNvPr id="3844" name="Ink 3843">
                  <a:extLst>
                    <a:ext uri="{FF2B5EF4-FFF2-40B4-BE49-F238E27FC236}">
                      <a16:creationId xmlns:a16="http://schemas.microsoft.com/office/drawing/2014/main" id="{51238A6A-126A-5FF4-9F5F-F71F246A47AF}"/>
                    </a:ext>
                  </a:extLst>
                </p:cNvPr>
                <p:cNvPicPr/>
                <p:nvPr/>
              </p:nvPicPr>
              <p:blipFill>
                <a:blip r:embed="rId78"/>
                <a:stretch>
                  <a:fillRect/>
                </a:stretch>
              </p:blipFill>
              <p:spPr>
                <a:xfrm>
                  <a:off x="4066516" y="3803542"/>
                  <a:ext cx="8352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3848" name="Ink 3847">
                  <a:extLst>
                    <a:ext uri="{FF2B5EF4-FFF2-40B4-BE49-F238E27FC236}">
                      <a16:creationId xmlns:a16="http://schemas.microsoft.com/office/drawing/2014/main" id="{9A82513F-44C5-F7F6-7B2B-91827217AC14}"/>
                    </a:ext>
                  </a:extLst>
                </p14:cNvPr>
                <p14:cNvContentPartPr/>
                <p14:nvPr/>
              </p14:nvContentPartPr>
              <p14:xfrm>
                <a:off x="4494196" y="3744862"/>
                <a:ext cx="64440" cy="193680"/>
              </p14:xfrm>
            </p:contentPart>
          </mc:Choice>
          <mc:Fallback xmlns="">
            <p:pic>
              <p:nvPicPr>
                <p:cNvPr id="3848" name="Ink 3847">
                  <a:extLst>
                    <a:ext uri="{FF2B5EF4-FFF2-40B4-BE49-F238E27FC236}">
                      <a16:creationId xmlns:a16="http://schemas.microsoft.com/office/drawing/2014/main" id="{9A82513F-44C5-F7F6-7B2B-91827217AC14}"/>
                    </a:ext>
                  </a:extLst>
                </p:cNvPr>
                <p:cNvPicPr/>
                <p:nvPr/>
              </p:nvPicPr>
              <p:blipFill>
                <a:blip r:embed="rId80"/>
                <a:stretch>
                  <a:fillRect/>
                </a:stretch>
              </p:blipFill>
              <p:spPr>
                <a:xfrm>
                  <a:off x="4485196" y="3735862"/>
                  <a:ext cx="8208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3849" name="Ink 3848">
                  <a:extLst>
                    <a:ext uri="{FF2B5EF4-FFF2-40B4-BE49-F238E27FC236}">
                      <a16:creationId xmlns:a16="http://schemas.microsoft.com/office/drawing/2014/main" id="{E1A56EF1-6EF6-ECD0-19CA-61E79CA75C90}"/>
                    </a:ext>
                  </a:extLst>
                </p14:cNvPr>
                <p14:cNvContentPartPr/>
                <p14:nvPr/>
              </p14:nvContentPartPr>
              <p14:xfrm>
                <a:off x="4493116" y="3829102"/>
                <a:ext cx="222120" cy="93600"/>
              </p14:xfrm>
            </p:contentPart>
          </mc:Choice>
          <mc:Fallback xmlns="">
            <p:pic>
              <p:nvPicPr>
                <p:cNvPr id="3849" name="Ink 3848">
                  <a:extLst>
                    <a:ext uri="{FF2B5EF4-FFF2-40B4-BE49-F238E27FC236}">
                      <a16:creationId xmlns:a16="http://schemas.microsoft.com/office/drawing/2014/main" id="{E1A56EF1-6EF6-ECD0-19CA-61E79CA75C90}"/>
                    </a:ext>
                  </a:extLst>
                </p:cNvPr>
                <p:cNvPicPr/>
                <p:nvPr/>
              </p:nvPicPr>
              <p:blipFill>
                <a:blip r:embed="rId82"/>
                <a:stretch>
                  <a:fillRect/>
                </a:stretch>
              </p:blipFill>
              <p:spPr>
                <a:xfrm>
                  <a:off x="4484116" y="3820462"/>
                  <a:ext cx="23976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850" name="Ink 3849">
                  <a:extLst>
                    <a:ext uri="{FF2B5EF4-FFF2-40B4-BE49-F238E27FC236}">
                      <a16:creationId xmlns:a16="http://schemas.microsoft.com/office/drawing/2014/main" id="{6159203A-EF96-A26E-933A-0DED868F5484}"/>
                    </a:ext>
                  </a:extLst>
                </p14:cNvPr>
                <p14:cNvContentPartPr/>
                <p14:nvPr/>
              </p14:nvContentPartPr>
              <p14:xfrm>
                <a:off x="4714876" y="3767902"/>
                <a:ext cx="50040" cy="166320"/>
              </p14:xfrm>
            </p:contentPart>
          </mc:Choice>
          <mc:Fallback xmlns="">
            <p:pic>
              <p:nvPicPr>
                <p:cNvPr id="3850" name="Ink 3849">
                  <a:extLst>
                    <a:ext uri="{FF2B5EF4-FFF2-40B4-BE49-F238E27FC236}">
                      <a16:creationId xmlns:a16="http://schemas.microsoft.com/office/drawing/2014/main" id="{6159203A-EF96-A26E-933A-0DED868F5484}"/>
                    </a:ext>
                  </a:extLst>
                </p:cNvPr>
                <p:cNvPicPr/>
                <p:nvPr/>
              </p:nvPicPr>
              <p:blipFill>
                <a:blip r:embed="rId84"/>
                <a:stretch>
                  <a:fillRect/>
                </a:stretch>
              </p:blipFill>
              <p:spPr>
                <a:xfrm>
                  <a:off x="4705876" y="3759262"/>
                  <a:ext cx="6768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3851" name="Ink 3850">
                  <a:extLst>
                    <a:ext uri="{FF2B5EF4-FFF2-40B4-BE49-F238E27FC236}">
                      <a16:creationId xmlns:a16="http://schemas.microsoft.com/office/drawing/2014/main" id="{97720E83-4FD1-5141-1349-0E98DE4230F4}"/>
                    </a:ext>
                  </a:extLst>
                </p14:cNvPr>
                <p14:cNvContentPartPr/>
                <p14:nvPr/>
              </p14:nvContentPartPr>
              <p14:xfrm>
                <a:off x="4760236" y="3810742"/>
                <a:ext cx="79920" cy="135000"/>
              </p14:xfrm>
            </p:contentPart>
          </mc:Choice>
          <mc:Fallback xmlns="">
            <p:pic>
              <p:nvPicPr>
                <p:cNvPr id="3851" name="Ink 3850">
                  <a:extLst>
                    <a:ext uri="{FF2B5EF4-FFF2-40B4-BE49-F238E27FC236}">
                      <a16:creationId xmlns:a16="http://schemas.microsoft.com/office/drawing/2014/main" id="{97720E83-4FD1-5141-1349-0E98DE4230F4}"/>
                    </a:ext>
                  </a:extLst>
                </p:cNvPr>
                <p:cNvPicPr/>
                <p:nvPr/>
              </p:nvPicPr>
              <p:blipFill>
                <a:blip r:embed="rId86"/>
                <a:stretch>
                  <a:fillRect/>
                </a:stretch>
              </p:blipFill>
              <p:spPr>
                <a:xfrm>
                  <a:off x="4751596" y="3802102"/>
                  <a:ext cx="975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3852" name="Ink 3851">
                  <a:extLst>
                    <a:ext uri="{FF2B5EF4-FFF2-40B4-BE49-F238E27FC236}">
                      <a16:creationId xmlns:a16="http://schemas.microsoft.com/office/drawing/2014/main" id="{BE7275CD-CA3D-189F-920C-331A0BA43F79}"/>
                    </a:ext>
                  </a:extLst>
                </p14:cNvPr>
                <p14:cNvContentPartPr/>
                <p14:nvPr/>
              </p14:nvContentPartPr>
              <p14:xfrm>
                <a:off x="4736116" y="3905062"/>
                <a:ext cx="15840" cy="46800"/>
              </p14:xfrm>
            </p:contentPart>
          </mc:Choice>
          <mc:Fallback xmlns="">
            <p:pic>
              <p:nvPicPr>
                <p:cNvPr id="3852" name="Ink 3851">
                  <a:extLst>
                    <a:ext uri="{FF2B5EF4-FFF2-40B4-BE49-F238E27FC236}">
                      <a16:creationId xmlns:a16="http://schemas.microsoft.com/office/drawing/2014/main" id="{BE7275CD-CA3D-189F-920C-331A0BA43F79}"/>
                    </a:ext>
                  </a:extLst>
                </p:cNvPr>
                <p:cNvPicPr/>
                <p:nvPr/>
              </p:nvPicPr>
              <p:blipFill>
                <a:blip r:embed="rId88"/>
                <a:stretch>
                  <a:fillRect/>
                </a:stretch>
              </p:blipFill>
              <p:spPr>
                <a:xfrm>
                  <a:off x="4727476" y="3896422"/>
                  <a:ext cx="3348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853" name="Ink 3852">
                  <a:extLst>
                    <a:ext uri="{FF2B5EF4-FFF2-40B4-BE49-F238E27FC236}">
                      <a16:creationId xmlns:a16="http://schemas.microsoft.com/office/drawing/2014/main" id="{CC3EA687-23C1-C057-F0D7-986B4C2ED445}"/>
                    </a:ext>
                  </a:extLst>
                </p14:cNvPr>
                <p14:cNvContentPartPr/>
                <p14:nvPr/>
              </p14:nvContentPartPr>
              <p14:xfrm>
                <a:off x="4617316" y="3829822"/>
                <a:ext cx="32400" cy="9720"/>
              </p14:xfrm>
            </p:contentPart>
          </mc:Choice>
          <mc:Fallback xmlns="">
            <p:pic>
              <p:nvPicPr>
                <p:cNvPr id="3853" name="Ink 3852">
                  <a:extLst>
                    <a:ext uri="{FF2B5EF4-FFF2-40B4-BE49-F238E27FC236}">
                      <a16:creationId xmlns:a16="http://schemas.microsoft.com/office/drawing/2014/main" id="{CC3EA687-23C1-C057-F0D7-986B4C2ED445}"/>
                    </a:ext>
                  </a:extLst>
                </p:cNvPr>
                <p:cNvPicPr/>
                <p:nvPr/>
              </p:nvPicPr>
              <p:blipFill>
                <a:blip r:embed="rId90"/>
                <a:stretch>
                  <a:fillRect/>
                </a:stretch>
              </p:blipFill>
              <p:spPr>
                <a:xfrm>
                  <a:off x="4608316" y="3820822"/>
                  <a:ext cx="5004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855" name="Ink 3854">
                  <a:extLst>
                    <a:ext uri="{FF2B5EF4-FFF2-40B4-BE49-F238E27FC236}">
                      <a16:creationId xmlns:a16="http://schemas.microsoft.com/office/drawing/2014/main" id="{0A820B76-007F-E503-FEE1-97EE743E5851}"/>
                    </a:ext>
                  </a:extLst>
                </p14:cNvPr>
                <p14:cNvContentPartPr/>
                <p14:nvPr/>
              </p14:nvContentPartPr>
              <p14:xfrm>
                <a:off x="4171636" y="3861502"/>
                <a:ext cx="136800" cy="169200"/>
              </p14:xfrm>
            </p:contentPart>
          </mc:Choice>
          <mc:Fallback xmlns="">
            <p:pic>
              <p:nvPicPr>
                <p:cNvPr id="3855" name="Ink 3854">
                  <a:extLst>
                    <a:ext uri="{FF2B5EF4-FFF2-40B4-BE49-F238E27FC236}">
                      <a16:creationId xmlns:a16="http://schemas.microsoft.com/office/drawing/2014/main" id="{0A820B76-007F-E503-FEE1-97EE743E5851}"/>
                    </a:ext>
                  </a:extLst>
                </p:cNvPr>
                <p:cNvPicPr/>
                <p:nvPr/>
              </p:nvPicPr>
              <p:blipFill>
                <a:blip r:embed="rId92"/>
                <a:stretch>
                  <a:fillRect/>
                </a:stretch>
              </p:blipFill>
              <p:spPr>
                <a:xfrm>
                  <a:off x="4162996" y="3852862"/>
                  <a:ext cx="15444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856" name="Ink 3855">
                  <a:extLst>
                    <a:ext uri="{FF2B5EF4-FFF2-40B4-BE49-F238E27FC236}">
                      <a16:creationId xmlns:a16="http://schemas.microsoft.com/office/drawing/2014/main" id="{63224283-4FC5-DEB0-6979-6FF7DB875423}"/>
                    </a:ext>
                  </a:extLst>
                </p14:cNvPr>
                <p14:cNvContentPartPr/>
                <p14:nvPr/>
              </p14:nvContentPartPr>
              <p14:xfrm>
                <a:off x="4174516" y="3857542"/>
                <a:ext cx="60120" cy="57960"/>
              </p14:xfrm>
            </p:contentPart>
          </mc:Choice>
          <mc:Fallback xmlns="">
            <p:pic>
              <p:nvPicPr>
                <p:cNvPr id="3856" name="Ink 3855">
                  <a:extLst>
                    <a:ext uri="{FF2B5EF4-FFF2-40B4-BE49-F238E27FC236}">
                      <a16:creationId xmlns:a16="http://schemas.microsoft.com/office/drawing/2014/main" id="{63224283-4FC5-DEB0-6979-6FF7DB875423}"/>
                    </a:ext>
                  </a:extLst>
                </p:cNvPr>
                <p:cNvPicPr/>
                <p:nvPr/>
              </p:nvPicPr>
              <p:blipFill>
                <a:blip r:embed="rId94"/>
                <a:stretch>
                  <a:fillRect/>
                </a:stretch>
              </p:blipFill>
              <p:spPr>
                <a:xfrm>
                  <a:off x="4165876" y="3848542"/>
                  <a:ext cx="7776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58" name="Ink 3857">
                  <a:extLst>
                    <a:ext uri="{FF2B5EF4-FFF2-40B4-BE49-F238E27FC236}">
                      <a16:creationId xmlns:a16="http://schemas.microsoft.com/office/drawing/2014/main" id="{A3FAE1B8-56C4-3164-54C4-A1A35610F2C7}"/>
                    </a:ext>
                  </a:extLst>
                </p14:cNvPr>
                <p14:cNvContentPartPr/>
                <p14:nvPr/>
              </p14:nvContentPartPr>
              <p14:xfrm>
                <a:off x="4295476" y="3858622"/>
                <a:ext cx="102600" cy="118800"/>
              </p14:xfrm>
            </p:contentPart>
          </mc:Choice>
          <mc:Fallback xmlns="">
            <p:pic>
              <p:nvPicPr>
                <p:cNvPr id="3858" name="Ink 3857">
                  <a:extLst>
                    <a:ext uri="{FF2B5EF4-FFF2-40B4-BE49-F238E27FC236}">
                      <a16:creationId xmlns:a16="http://schemas.microsoft.com/office/drawing/2014/main" id="{A3FAE1B8-56C4-3164-54C4-A1A35610F2C7}"/>
                    </a:ext>
                  </a:extLst>
                </p:cNvPr>
                <p:cNvPicPr/>
                <p:nvPr/>
              </p:nvPicPr>
              <p:blipFill>
                <a:blip r:embed="rId96"/>
                <a:stretch>
                  <a:fillRect/>
                </a:stretch>
              </p:blipFill>
              <p:spPr>
                <a:xfrm>
                  <a:off x="4286476" y="3849982"/>
                  <a:ext cx="12024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860" name="Ink 3859">
                  <a:extLst>
                    <a:ext uri="{FF2B5EF4-FFF2-40B4-BE49-F238E27FC236}">
                      <a16:creationId xmlns:a16="http://schemas.microsoft.com/office/drawing/2014/main" id="{5AAA3E6A-4328-14FF-EA44-23070491FF8D}"/>
                    </a:ext>
                  </a:extLst>
                </p14:cNvPr>
                <p14:cNvContentPartPr/>
                <p14:nvPr/>
              </p14:nvContentPartPr>
              <p14:xfrm>
                <a:off x="4219876" y="3879862"/>
                <a:ext cx="32040" cy="51120"/>
              </p14:xfrm>
            </p:contentPart>
          </mc:Choice>
          <mc:Fallback xmlns="">
            <p:pic>
              <p:nvPicPr>
                <p:cNvPr id="3860" name="Ink 3859">
                  <a:extLst>
                    <a:ext uri="{FF2B5EF4-FFF2-40B4-BE49-F238E27FC236}">
                      <a16:creationId xmlns:a16="http://schemas.microsoft.com/office/drawing/2014/main" id="{5AAA3E6A-4328-14FF-EA44-23070491FF8D}"/>
                    </a:ext>
                  </a:extLst>
                </p:cNvPr>
                <p:cNvPicPr/>
                <p:nvPr/>
              </p:nvPicPr>
              <p:blipFill>
                <a:blip r:embed="rId98"/>
                <a:stretch>
                  <a:fillRect/>
                </a:stretch>
              </p:blipFill>
              <p:spPr>
                <a:xfrm>
                  <a:off x="4210876" y="3871222"/>
                  <a:ext cx="49680" cy="68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9">
            <p14:nvContentPartPr>
              <p14:cNvPr id="2" name="Ink 1">
                <a:extLst>
                  <a:ext uri="{FF2B5EF4-FFF2-40B4-BE49-F238E27FC236}">
                    <a16:creationId xmlns:a16="http://schemas.microsoft.com/office/drawing/2014/main" id="{ABD0693D-7209-276E-840A-16EC3A5B4555}"/>
                  </a:ext>
                </a:extLst>
              </p14:cNvPr>
              <p14:cNvContentPartPr/>
              <p14:nvPr/>
            </p14:nvContentPartPr>
            <p14:xfrm>
              <a:off x="3648240" y="678240"/>
              <a:ext cx="3743280" cy="3952440"/>
            </p14:xfrm>
          </p:contentPart>
        </mc:Choice>
        <mc:Fallback xmlns="">
          <p:pic>
            <p:nvPicPr>
              <p:cNvPr id="2" name="Ink 1">
                <a:extLst>
                  <a:ext uri="{FF2B5EF4-FFF2-40B4-BE49-F238E27FC236}">
                    <a16:creationId xmlns:a16="http://schemas.microsoft.com/office/drawing/2014/main" id="{ABD0693D-7209-276E-840A-16EC3A5B4555}"/>
                  </a:ext>
                </a:extLst>
              </p:cNvPr>
              <p:cNvPicPr/>
              <p:nvPr/>
            </p:nvPicPr>
            <p:blipFill>
              <a:blip r:embed="rId100"/>
              <a:stretch>
                <a:fillRect/>
              </a:stretch>
            </p:blipFill>
            <p:spPr>
              <a:xfrm>
                <a:off x="3638880" y="668880"/>
                <a:ext cx="3762000" cy="3971160"/>
              </a:xfrm>
              <a:prstGeom prst="rect">
                <a:avLst/>
              </a:prstGeom>
            </p:spPr>
          </p:pic>
        </mc:Fallback>
      </mc:AlternateContent>
    </p:spTree>
    <p:extLst>
      <p:ext uri="{BB962C8B-B14F-4D97-AF65-F5344CB8AC3E}">
        <p14:creationId xmlns:p14="http://schemas.microsoft.com/office/powerpoint/2010/main" val="419981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10"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par>
                                <p:cTn id="36" presetID="10" presetClass="entr" presetSubtype="0"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par>
                                <p:cTn id="39" presetID="10"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par>
                                <p:cTn id="42" presetID="10" presetClass="entr" presetSubtype="0" fill="hold"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fade">
                                      <p:cBhvr>
                                        <p:cTn id="44" dur="500"/>
                                        <p:tgtEl>
                                          <p:spTgt spid="62"/>
                                        </p:tgtEl>
                                      </p:cBhvr>
                                    </p:animEffect>
                                  </p:childTnLst>
                                </p:cTn>
                              </p:par>
                              <p:par>
                                <p:cTn id="45" presetID="10" presetClass="entr" presetSubtype="0" fill="hold" nodeType="withEffect">
                                  <p:stCondLst>
                                    <p:cond delay="0"/>
                                  </p:stCondLst>
                                  <p:childTnLst>
                                    <p:set>
                                      <p:cBhvr>
                                        <p:cTn id="46" dur="1" fill="hold">
                                          <p:stCondLst>
                                            <p:cond delay="0"/>
                                          </p:stCondLst>
                                        </p:cTn>
                                        <p:tgtEl>
                                          <p:spTgt spid="3861"/>
                                        </p:tgtEl>
                                        <p:attrNameLst>
                                          <p:attrName>style.visibility</p:attrName>
                                        </p:attrNameLst>
                                      </p:cBhvr>
                                      <p:to>
                                        <p:strVal val="visible"/>
                                      </p:to>
                                    </p:set>
                                    <p:animEffect transition="in" filter="fade">
                                      <p:cBhvr>
                                        <p:cTn id="47" dur="500"/>
                                        <p:tgtEl>
                                          <p:spTgt spid="3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/x mask (CIDR Notation)</a:t>
            </a:r>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40DC8CCE-64B5-B2C9-00C6-287FE2BA1112}"/>
                  </a:ext>
                </a:extLst>
              </p14:cNvPr>
              <p14:cNvContentPartPr/>
              <p14:nvPr/>
            </p14:nvContentPartPr>
            <p14:xfrm>
              <a:off x="2255040" y="1298160"/>
              <a:ext cx="3203640" cy="1414080"/>
            </p14:xfrm>
          </p:contentPart>
        </mc:Choice>
        <mc:Fallback>
          <p:pic>
            <p:nvPicPr>
              <p:cNvPr id="3" name="Ink 2">
                <a:extLst>
                  <a:ext uri="{FF2B5EF4-FFF2-40B4-BE49-F238E27FC236}">
                    <a16:creationId xmlns:a16="http://schemas.microsoft.com/office/drawing/2014/main" id="{40DC8CCE-64B5-B2C9-00C6-287FE2BA1112}"/>
                  </a:ext>
                </a:extLst>
              </p:cNvPr>
              <p:cNvPicPr/>
              <p:nvPr/>
            </p:nvPicPr>
            <p:blipFill>
              <a:blip r:embed="rId4"/>
              <a:stretch>
                <a:fillRect/>
              </a:stretch>
            </p:blipFill>
            <p:spPr>
              <a:xfrm>
                <a:off x="2245680" y="1288800"/>
                <a:ext cx="3222360" cy="1432800"/>
              </a:xfrm>
              <a:prstGeom prst="rect">
                <a:avLst/>
              </a:prstGeom>
            </p:spPr>
          </p:pic>
        </mc:Fallback>
      </mc:AlternateContent>
    </p:spTree>
    <p:extLst>
      <p:ext uri="{BB962C8B-B14F-4D97-AF65-F5344CB8AC3E}">
        <p14:creationId xmlns:p14="http://schemas.microsoft.com/office/powerpoint/2010/main" val="19590195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CIDR (Classless Inter-Domain Routing)</a:t>
            </a:r>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p:sp>
        <p:nvSpPr>
          <p:cNvPr id="4" name="Text Placeholder 3">
            <a:extLst>
              <a:ext uri="{FF2B5EF4-FFF2-40B4-BE49-F238E27FC236}">
                <a16:creationId xmlns:a16="http://schemas.microsoft.com/office/drawing/2014/main" id="{75D7A278-46C2-D359-353F-00140F7EB8BB}"/>
              </a:ext>
            </a:extLst>
          </p:cNvPr>
          <p:cNvSpPr>
            <a:spLocks noGrp="1"/>
          </p:cNvSpPr>
          <p:nvPr>
            <p:ph type="body" idx="1"/>
          </p:nvPr>
        </p:nvSpPr>
        <p:spPr>
          <a:xfrm>
            <a:off x="718300" y="1286850"/>
            <a:ext cx="6761100" cy="2980500"/>
          </a:xfrm>
        </p:spPr>
        <p:txBody>
          <a:bodyPr/>
          <a:lstStyle/>
          <a:p>
            <a:r>
              <a:rPr lang="en-PH" dirty="0"/>
              <a:t>Class A: 16,777,214 host addresses – 255.0.0.0</a:t>
            </a:r>
          </a:p>
          <a:p>
            <a:r>
              <a:rPr lang="en-PH" dirty="0"/>
              <a:t>Class B: 65,534 host addresses – 255.255.0.0</a:t>
            </a:r>
          </a:p>
          <a:p>
            <a:r>
              <a:rPr lang="en-PH" dirty="0"/>
              <a:t>Class C: 254 host addresses – 255.255.255.0</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43C7B42-AC5E-806D-B4A2-E3AB48B68ABE}"/>
                  </a:ext>
                </a:extLst>
              </p14:cNvPr>
              <p14:cNvContentPartPr/>
              <p14:nvPr/>
            </p14:nvContentPartPr>
            <p14:xfrm>
              <a:off x="1306080" y="1426320"/>
              <a:ext cx="6962400" cy="3139560"/>
            </p14:xfrm>
          </p:contentPart>
        </mc:Choice>
        <mc:Fallback>
          <p:pic>
            <p:nvPicPr>
              <p:cNvPr id="2" name="Ink 1">
                <a:extLst>
                  <a:ext uri="{FF2B5EF4-FFF2-40B4-BE49-F238E27FC236}">
                    <a16:creationId xmlns:a16="http://schemas.microsoft.com/office/drawing/2014/main" id="{E43C7B42-AC5E-806D-B4A2-E3AB48B68ABE}"/>
                  </a:ext>
                </a:extLst>
              </p:cNvPr>
              <p:cNvPicPr/>
              <p:nvPr/>
            </p:nvPicPr>
            <p:blipFill>
              <a:blip r:embed="rId4"/>
              <a:stretch>
                <a:fillRect/>
              </a:stretch>
            </p:blipFill>
            <p:spPr>
              <a:xfrm>
                <a:off x="1296720" y="1416960"/>
                <a:ext cx="6981120" cy="3158280"/>
              </a:xfrm>
              <a:prstGeom prst="rect">
                <a:avLst/>
              </a:prstGeom>
            </p:spPr>
          </p:pic>
        </mc:Fallback>
      </mc:AlternateContent>
    </p:spTree>
    <p:extLst>
      <p:ext uri="{BB962C8B-B14F-4D97-AF65-F5344CB8AC3E}">
        <p14:creationId xmlns:p14="http://schemas.microsoft.com/office/powerpoint/2010/main" val="3831273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IPv4 Characteristics (</a:t>
            </a:r>
            <a:r>
              <a:rPr lang="en-US" dirty="0" err="1"/>
              <a:t>cont</a:t>
            </a:r>
            <a:r>
              <a:rPr lang="en-US" dirty="0"/>
              <a:t> . . . )</a:t>
            </a:r>
            <a:endParaRPr dirty="0"/>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p:sp>
        <p:nvSpPr>
          <p:cNvPr id="5" name="Text Placeholder 2">
            <a:extLst>
              <a:ext uri="{FF2B5EF4-FFF2-40B4-BE49-F238E27FC236}">
                <a16:creationId xmlns:a16="http://schemas.microsoft.com/office/drawing/2014/main" id="{6B398020-A4F6-CAB9-E4D1-721565D1CFAF}"/>
              </a:ext>
            </a:extLst>
          </p:cNvPr>
          <p:cNvSpPr>
            <a:spLocks noGrp="1"/>
          </p:cNvSpPr>
          <p:nvPr>
            <p:ph type="body" idx="1"/>
          </p:nvPr>
        </p:nvSpPr>
        <p:spPr>
          <a:xfrm>
            <a:off x="718300" y="1379421"/>
            <a:ext cx="6761100" cy="2980500"/>
          </a:xfrm>
        </p:spPr>
        <p:txBody>
          <a:bodyPr/>
          <a:lstStyle/>
          <a:p>
            <a:r>
              <a:rPr lang="en-US" sz="2200" dirty="0"/>
              <a:t>Packets are treated independently that’s why traffic may take different paths to get to a destination</a:t>
            </a:r>
          </a:p>
          <a:p>
            <a:r>
              <a:rPr lang="en-US" sz="2200" dirty="0"/>
              <a:t>Routers will route the traffic via different paths based on options such as load balancing, bandwidth, or hop count</a:t>
            </a:r>
          </a:p>
          <a:p>
            <a:r>
              <a:rPr lang="en-US" sz="2200" dirty="0"/>
              <a:t>Other routing protocols will use their own metrics to determine the best path</a:t>
            </a:r>
          </a:p>
          <a:p>
            <a:endParaRPr lang="en-US" sz="2200"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2A18CD2-560A-0B8D-31DC-F04345B019CA}"/>
                  </a:ext>
                </a:extLst>
              </p14:cNvPr>
              <p14:cNvContentPartPr/>
              <p14:nvPr/>
            </p14:nvContentPartPr>
            <p14:xfrm>
              <a:off x="6009840" y="340200"/>
              <a:ext cx="2166840" cy="741960"/>
            </p14:xfrm>
          </p:contentPart>
        </mc:Choice>
        <mc:Fallback xmlns="">
          <p:pic>
            <p:nvPicPr>
              <p:cNvPr id="2" name="Ink 1">
                <a:extLst>
                  <a:ext uri="{FF2B5EF4-FFF2-40B4-BE49-F238E27FC236}">
                    <a16:creationId xmlns:a16="http://schemas.microsoft.com/office/drawing/2014/main" id="{92A18CD2-560A-0B8D-31DC-F04345B019CA}"/>
                  </a:ext>
                </a:extLst>
              </p:cNvPr>
              <p:cNvPicPr/>
              <p:nvPr/>
            </p:nvPicPr>
            <p:blipFill>
              <a:blip r:embed="rId4"/>
              <a:stretch>
                <a:fillRect/>
              </a:stretch>
            </p:blipFill>
            <p:spPr>
              <a:xfrm>
                <a:off x="6000480" y="330840"/>
                <a:ext cx="2185560" cy="760680"/>
              </a:xfrm>
              <a:prstGeom prst="rect">
                <a:avLst/>
              </a:prstGeom>
            </p:spPr>
          </p:pic>
        </mc:Fallback>
      </mc:AlternateContent>
    </p:spTree>
    <p:extLst>
      <p:ext uri="{BB962C8B-B14F-4D97-AF65-F5344CB8AC3E}">
        <p14:creationId xmlns:p14="http://schemas.microsoft.com/office/powerpoint/2010/main" val="231345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IPv4 Characteristics (</a:t>
            </a:r>
            <a:r>
              <a:rPr lang="en-US" dirty="0" err="1"/>
              <a:t>cont</a:t>
            </a:r>
            <a:r>
              <a:rPr lang="en-US" dirty="0"/>
              <a:t> . . . )</a:t>
            </a:r>
            <a:endParaRPr dirty="0"/>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p:sp>
        <p:nvSpPr>
          <p:cNvPr id="5" name="Text Placeholder 2">
            <a:extLst>
              <a:ext uri="{FF2B5EF4-FFF2-40B4-BE49-F238E27FC236}">
                <a16:creationId xmlns:a16="http://schemas.microsoft.com/office/drawing/2014/main" id="{6B398020-A4F6-CAB9-E4D1-721565D1CFAF}"/>
              </a:ext>
            </a:extLst>
          </p:cNvPr>
          <p:cNvSpPr>
            <a:spLocks noGrp="1"/>
          </p:cNvSpPr>
          <p:nvPr>
            <p:ph type="body" idx="1"/>
          </p:nvPr>
        </p:nvSpPr>
        <p:spPr>
          <a:xfrm>
            <a:off x="718300" y="1379421"/>
            <a:ext cx="6761100" cy="2980500"/>
          </a:xfrm>
        </p:spPr>
        <p:txBody>
          <a:bodyPr/>
          <a:lstStyle/>
          <a:p>
            <a:r>
              <a:rPr lang="en-US" sz="2200" dirty="0"/>
              <a:t>IP also only gives best effort delivery of packets, hence, there is no guarantee of packet delivery</a:t>
            </a:r>
          </a:p>
          <a:p>
            <a:r>
              <a:rPr lang="en-US" sz="2200" dirty="0"/>
              <a:t>Any packet could be misdirected, it could be duplicated or it could be lost in transmission when sent to a destination</a:t>
            </a:r>
          </a:p>
          <a:p>
            <a:r>
              <a:rPr lang="en-US" sz="2200" dirty="0"/>
              <a:t>TCP/IP has the ability to retransmit packets that go missing</a:t>
            </a:r>
          </a:p>
          <a:p>
            <a:r>
              <a:rPr lang="en-US" sz="2200" dirty="0"/>
              <a:t>UDP doesn’t retransmit packets if they get dropped</a:t>
            </a:r>
          </a:p>
          <a:p>
            <a:endParaRPr lang="en-US" sz="2200" dirty="0"/>
          </a:p>
        </p:txBody>
      </p:sp>
    </p:spTree>
    <p:extLst>
      <p:ext uri="{BB962C8B-B14F-4D97-AF65-F5344CB8AC3E}">
        <p14:creationId xmlns:p14="http://schemas.microsoft.com/office/powerpoint/2010/main" val="339041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IPv4 Characteristics (</a:t>
            </a:r>
            <a:r>
              <a:rPr lang="en-US" dirty="0" err="1"/>
              <a:t>cont</a:t>
            </a:r>
            <a:r>
              <a:rPr lang="en-US" dirty="0"/>
              <a:t> . . . )</a:t>
            </a:r>
            <a:endParaRPr dirty="0"/>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p:sp>
        <p:nvSpPr>
          <p:cNvPr id="5" name="Text Placeholder 2">
            <a:extLst>
              <a:ext uri="{FF2B5EF4-FFF2-40B4-BE49-F238E27FC236}">
                <a16:creationId xmlns:a16="http://schemas.microsoft.com/office/drawing/2014/main" id="{6B398020-A4F6-CAB9-E4D1-721565D1CFAF}"/>
              </a:ext>
            </a:extLst>
          </p:cNvPr>
          <p:cNvSpPr>
            <a:spLocks noGrp="1"/>
          </p:cNvSpPr>
          <p:nvPr>
            <p:ph type="body" idx="1"/>
          </p:nvPr>
        </p:nvSpPr>
        <p:spPr>
          <a:xfrm>
            <a:off x="718300" y="1379421"/>
            <a:ext cx="6761100" cy="2980500"/>
          </a:xfrm>
        </p:spPr>
        <p:txBody>
          <a:bodyPr/>
          <a:lstStyle/>
          <a:p>
            <a:r>
              <a:rPr lang="en-US" sz="2200" dirty="0"/>
              <a:t>IP has no data recovery features</a:t>
            </a:r>
          </a:p>
          <a:p>
            <a:r>
              <a:rPr lang="en-US" sz="2200" dirty="0"/>
              <a:t>If the packet, for example, gets corrupted, the end devices need to handle that and not the routers in between</a:t>
            </a:r>
          </a:p>
          <a:p>
            <a:r>
              <a:rPr lang="en-US" sz="2200" dirty="0"/>
              <a:t>IP has no built-in sessions, no data recovery, and no retransmissions</a:t>
            </a:r>
          </a:p>
        </p:txBody>
      </p:sp>
    </p:spTree>
    <p:extLst>
      <p:ext uri="{BB962C8B-B14F-4D97-AF65-F5344CB8AC3E}">
        <p14:creationId xmlns:p14="http://schemas.microsoft.com/office/powerpoint/2010/main" val="194823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IPv4 Format Overview</a:t>
            </a:r>
            <a:endParaRPr dirty="0"/>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p:sp>
        <p:nvSpPr>
          <p:cNvPr id="5" name="Text Placeholder 2">
            <a:extLst>
              <a:ext uri="{FF2B5EF4-FFF2-40B4-BE49-F238E27FC236}">
                <a16:creationId xmlns:a16="http://schemas.microsoft.com/office/drawing/2014/main" id="{6B398020-A4F6-CAB9-E4D1-721565D1CFAF}"/>
              </a:ext>
            </a:extLst>
          </p:cNvPr>
          <p:cNvSpPr>
            <a:spLocks noGrp="1"/>
          </p:cNvSpPr>
          <p:nvPr>
            <p:ph type="body" idx="1"/>
          </p:nvPr>
        </p:nvSpPr>
        <p:spPr>
          <a:xfrm>
            <a:off x="718300" y="1379421"/>
            <a:ext cx="6761100" cy="2980500"/>
          </a:xfrm>
        </p:spPr>
        <p:txBody>
          <a:bodyPr/>
          <a:lstStyle/>
          <a:p>
            <a:r>
              <a:rPr lang="en-US" sz="2200" dirty="0"/>
              <a:t>IP address is 32 bits in size, normally written in dotted decimal notation</a:t>
            </a:r>
          </a:p>
          <a:p>
            <a:r>
              <a:rPr lang="en-US" sz="2200" dirty="0" err="1"/>
              <a:t>x.x.x.x</a:t>
            </a:r>
            <a:r>
              <a:rPr lang="en-US" sz="2200" dirty="0"/>
              <a:t> with each x being eight bits in length, also known as an octet</a:t>
            </a:r>
          </a:p>
          <a:p>
            <a:r>
              <a:rPr lang="en-US" sz="2200" dirty="0"/>
              <a:t>Has a hierarchical structure to enable routing, which consists of two main parts – network portion and host portion</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67B535DC-F736-A1EE-DB15-65019D09535D}"/>
                  </a:ext>
                </a:extLst>
              </p14:cNvPr>
              <p14:cNvContentPartPr/>
              <p14:nvPr/>
            </p14:nvContentPartPr>
            <p14:xfrm>
              <a:off x="262080" y="180360"/>
              <a:ext cx="6762240" cy="2468160"/>
            </p14:xfrm>
          </p:contentPart>
        </mc:Choice>
        <mc:Fallback xmlns="">
          <p:pic>
            <p:nvPicPr>
              <p:cNvPr id="2" name="Ink 1">
                <a:extLst>
                  <a:ext uri="{FF2B5EF4-FFF2-40B4-BE49-F238E27FC236}">
                    <a16:creationId xmlns:a16="http://schemas.microsoft.com/office/drawing/2014/main" id="{67B535DC-F736-A1EE-DB15-65019D09535D}"/>
                  </a:ext>
                </a:extLst>
              </p:cNvPr>
              <p:cNvPicPr/>
              <p:nvPr/>
            </p:nvPicPr>
            <p:blipFill>
              <a:blip r:embed="rId4"/>
              <a:stretch>
                <a:fillRect/>
              </a:stretch>
            </p:blipFill>
            <p:spPr>
              <a:xfrm>
                <a:off x="252720" y="171000"/>
                <a:ext cx="6780960" cy="2486880"/>
              </a:xfrm>
              <a:prstGeom prst="rect">
                <a:avLst/>
              </a:prstGeom>
            </p:spPr>
          </p:pic>
        </mc:Fallback>
      </mc:AlternateContent>
    </p:spTree>
    <p:extLst>
      <p:ext uri="{BB962C8B-B14F-4D97-AF65-F5344CB8AC3E}">
        <p14:creationId xmlns:p14="http://schemas.microsoft.com/office/powerpoint/2010/main" val="47314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92496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IPv4 Format Overview</a:t>
            </a:r>
            <a:endParaRPr dirty="0"/>
          </a:p>
        </p:txBody>
      </p:sp>
      <p:sp>
        <p:nvSpPr>
          <p:cNvPr id="3872" name="Google Shape;3872;p18"/>
          <p:cNvSpPr txBox="1">
            <a:spLocks noGrp="1"/>
          </p:cNvSpPr>
          <p:nvPr>
            <p:ph type="sldNum" idx="10"/>
          </p:nvPr>
        </p:nvSpPr>
        <p:spPr>
          <a:xfrm>
            <a:off x="91530" y="4720201"/>
            <a:ext cx="4378869"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CSC 113 – DATA COMMUNICATIONS AND NETWORKING</a:t>
            </a:r>
            <a:endParaRPr dirty="0"/>
          </a:p>
        </p:txBody>
      </p:sp>
      <p:sp>
        <p:nvSpPr>
          <p:cNvPr id="5" name="Text Placeholder 2">
            <a:extLst>
              <a:ext uri="{FF2B5EF4-FFF2-40B4-BE49-F238E27FC236}">
                <a16:creationId xmlns:a16="http://schemas.microsoft.com/office/drawing/2014/main" id="{6B398020-A4F6-CAB9-E4D1-721565D1CFAF}"/>
              </a:ext>
            </a:extLst>
          </p:cNvPr>
          <p:cNvSpPr>
            <a:spLocks noGrp="1"/>
          </p:cNvSpPr>
          <p:nvPr>
            <p:ph type="body" idx="1"/>
          </p:nvPr>
        </p:nvSpPr>
        <p:spPr>
          <a:xfrm>
            <a:off x="718300" y="1379421"/>
            <a:ext cx="6761100" cy="2980500"/>
          </a:xfrm>
        </p:spPr>
        <p:txBody>
          <a:bodyPr/>
          <a:lstStyle/>
          <a:p>
            <a:r>
              <a:rPr lang="en-US" sz="2200" dirty="0"/>
              <a:t>Divided into four octets (8 bits or 1 byte)</a:t>
            </a:r>
          </a:p>
          <a:p>
            <a:pPr lvl="1"/>
            <a:r>
              <a:rPr lang="en-US" sz="2200" dirty="0"/>
              <a:t>00001010.00000001.00001000.00000010</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ADA0492-C4FA-D296-F2F5-F90750DCE8D9}"/>
                  </a:ext>
                </a:extLst>
              </p14:cNvPr>
              <p14:cNvContentPartPr/>
              <p14:nvPr/>
            </p14:nvContentPartPr>
            <p14:xfrm>
              <a:off x="804600" y="2127960"/>
              <a:ext cx="6964200" cy="2944080"/>
            </p14:xfrm>
          </p:contentPart>
        </mc:Choice>
        <mc:Fallback xmlns="">
          <p:pic>
            <p:nvPicPr>
              <p:cNvPr id="2" name="Ink 1">
                <a:extLst>
                  <a:ext uri="{FF2B5EF4-FFF2-40B4-BE49-F238E27FC236}">
                    <a16:creationId xmlns:a16="http://schemas.microsoft.com/office/drawing/2014/main" id="{EADA0492-C4FA-D296-F2F5-F90750DCE8D9}"/>
                  </a:ext>
                </a:extLst>
              </p:cNvPr>
              <p:cNvPicPr/>
              <p:nvPr/>
            </p:nvPicPr>
            <p:blipFill>
              <a:blip r:embed="rId4"/>
              <a:stretch>
                <a:fillRect/>
              </a:stretch>
            </p:blipFill>
            <p:spPr>
              <a:xfrm>
                <a:off x="795240" y="2118600"/>
                <a:ext cx="6982920" cy="2962800"/>
              </a:xfrm>
              <a:prstGeom prst="rect">
                <a:avLst/>
              </a:prstGeom>
            </p:spPr>
          </p:pic>
        </mc:Fallback>
      </mc:AlternateContent>
    </p:spTree>
    <p:extLst>
      <p:ext uri="{BB962C8B-B14F-4D97-AF65-F5344CB8AC3E}">
        <p14:creationId xmlns:p14="http://schemas.microsoft.com/office/powerpoint/2010/main" val="3443682429"/>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6443</TotalTime>
  <Words>1440</Words>
  <Application>Microsoft Office PowerPoint</Application>
  <PresentationFormat>On-screen Show (16:9)</PresentationFormat>
  <Paragraphs>185</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Titillium Web Light</vt:lpstr>
      <vt:lpstr>adineue PRO Cyr Light Web</vt:lpstr>
      <vt:lpstr>Dosis ExtraLight</vt:lpstr>
      <vt:lpstr>Arial</vt:lpstr>
      <vt:lpstr>Mowbray template</vt:lpstr>
      <vt:lpstr>IP Addressing</vt:lpstr>
      <vt:lpstr>Outline</vt:lpstr>
      <vt:lpstr>What is an IP Address</vt:lpstr>
      <vt:lpstr>IPv4 Characteristics</vt:lpstr>
      <vt:lpstr>IPv4 Characteristics (cont . . . )</vt:lpstr>
      <vt:lpstr>IPv4 Characteristics (cont . . . )</vt:lpstr>
      <vt:lpstr>IPv4 Characteristics (cont . . . )</vt:lpstr>
      <vt:lpstr>IPv4 Format Overview</vt:lpstr>
      <vt:lpstr>IPv4 Format Overview</vt:lpstr>
      <vt:lpstr>Address Classes</vt:lpstr>
      <vt:lpstr>Address Classes</vt:lpstr>
      <vt:lpstr>Address Classes  (Class A)</vt:lpstr>
      <vt:lpstr>Class A</vt:lpstr>
      <vt:lpstr>Class A</vt:lpstr>
      <vt:lpstr>Class A</vt:lpstr>
      <vt:lpstr>Class B</vt:lpstr>
      <vt:lpstr>Class C</vt:lpstr>
      <vt:lpstr>Class C</vt:lpstr>
      <vt:lpstr>Address Classes</vt:lpstr>
      <vt:lpstr>Class D</vt:lpstr>
      <vt:lpstr>Class E</vt:lpstr>
      <vt:lpstr>Directed Broadcast Address</vt:lpstr>
      <vt:lpstr>Directed Broadcast Address</vt:lpstr>
      <vt:lpstr>Directed Broadcast Address</vt:lpstr>
      <vt:lpstr>Local Broadcast Address</vt:lpstr>
      <vt:lpstr>Local Broadcast Address</vt:lpstr>
      <vt:lpstr>Local Loopback Address</vt:lpstr>
      <vt:lpstr>Private Addresses</vt:lpstr>
      <vt:lpstr>Private Addresses</vt:lpstr>
      <vt:lpstr>Private Addresses</vt:lpstr>
      <vt:lpstr>Private Addresses</vt:lpstr>
      <vt:lpstr>IPv4 Link -  Local Addresses</vt:lpstr>
      <vt:lpstr>Subnet Mask</vt:lpstr>
      <vt:lpstr>Network Mask</vt:lpstr>
      <vt:lpstr>Network Mask</vt:lpstr>
      <vt:lpstr>Network Mask</vt:lpstr>
      <vt:lpstr>Subnet Mask</vt:lpstr>
      <vt:lpstr>Subnet Mask</vt:lpstr>
      <vt:lpstr>CIDR (Classless Inter-Domain Routing)</vt:lpstr>
      <vt:lpstr>/x mask (CIDR Notation)</vt:lpstr>
      <vt:lpstr>CIDR (Classless Inter-Domain Routing)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Communications</dc:title>
  <dc:creator>Clark Justine</dc:creator>
  <cp:lastModifiedBy>Clark Gonzales</cp:lastModifiedBy>
  <cp:revision>560</cp:revision>
  <dcterms:modified xsi:type="dcterms:W3CDTF">2022-05-31T05:44:15Z</dcterms:modified>
</cp:coreProperties>
</file>