
<file path=[Content_Types].xml><?xml version="1.0" encoding="utf-8"?>
<Types xmlns="http://schemas.openxmlformats.org/package/2006/content-types">
  <Default Extension="docx" ContentType="application/vnd.openxmlformats-officedocument.wordprocessingml.document"/>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56" r:id="rId1"/>
  </p:sldMasterIdLst>
  <p:notesMasterIdLst>
    <p:notesMasterId r:id="rId3"/>
  </p:notesMasterIdLst>
  <p:sldIdLst>
    <p:sldId id="256" r:id="rId2"/>
  </p:sldIdLst>
  <p:sldSz cx="51206400" cy="27432000"/>
  <p:notesSz cx="9144000" cy="6858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AEFF7"/>
    <a:srgbClr val="00206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8FD4443E-F989-4FC4-A0C8-D5A2AF1F390B}" styleName="Dark Style 1 - Accent 5">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5"/>
          </a:solidFill>
        </a:fill>
      </a:tcStyle>
    </a:wholeTbl>
    <a:band1H>
      <a:tcStyle>
        <a:tcBdr/>
        <a:fill>
          <a:solidFill>
            <a:schemeClr val="accent5">
              <a:shade val="60000"/>
            </a:schemeClr>
          </a:solidFill>
        </a:fill>
      </a:tcStyle>
    </a:band1H>
    <a:band1V>
      <a:tcStyle>
        <a:tcBdr/>
        <a:fill>
          <a:solidFill>
            <a:schemeClr val="accent5">
              <a:shade val="60000"/>
            </a:schemeClr>
          </a:solidFill>
        </a:fill>
      </a:tcStyle>
    </a:band1V>
    <a:lastCol>
      <a:tcTxStyle b="on"/>
      <a:tcStyle>
        <a:tcBdr>
          <a:left>
            <a:ln w="25400" cmpd="sng">
              <a:solidFill>
                <a:schemeClr val="lt1"/>
              </a:solidFill>
            </a:ln>
          </a:left>
        </a:tcBdr>
        <a:fill>
          <a:solidFill>
            <a:schemeClr val="accent5">
              <a:shade val="60000"/>
            </a:schemeClr>
          </a:solidFill>
        </a:fill>
      </a:tcStyle>
    </a:lastCol>
    <a:firstCol>
      <a:tcTxStyle b="on"/>
      <a:tcStyle>
        <a:tcBdr>
          <a:right>
            <a:ln w="25400" cmpd="sng">
              <a:solidFill>
                <a:schemeClr val="lt1"/>
              </a:solidFill>
            </a:ln>
          </a:right>
        </a:tcBdr>
        <a:fill>
          <a:solidFill>
            <a:schemeClr val="accent5">
              <a:shade val="60000"/>
            </a:schemeClr>
          </a:solidFill>
        </a:fill>
      </a:tcStyle>
    </a:firstCol>
    <a:lastRow>
      <a:tcTxStyle b="on"/>
      <a:tcStyle>
        <a:tcBdr>
          <a:top>
            <a:ln w="25400" cmpd="sng">
              <a:solidFill>
                <a:schemeClr val="lt1"/>
              </a:solidFill>
            </a:ln>
          </a:top>
        </a:tcBdr>
        <a:fill>
          <a:solidFill>
            <a:schemeClr val="accent5">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snapVertSplitter="1" vertBarState="minimized" horzBarState="maximized">
    <p:restoredLeft sz="6462" autoAdjust="0"/>
    <p:restoredTop sz="94648"/>
  </p:normalViewPr>
  <p:slideViewPr>
    <p:cSldViewPr snapToGrid="0">
      <p:cViewPr varScale="1">
        <p:scale>
          <a:sx n="24" d="100"/>
          <a:sy n="24" d="100"/>
        </p:scale>
        <p:origin x="667" y="1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4091"/>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79484" y="0"/>
            <a:ext cx="3962400" cy="344091"/>
          </a:xfrm>
          <a:prstGeom prst="rect">
            <a:avLst/>
          </a:prstGeom>
        </p:spPr>
        <p:txBody>
          <a:bodyPr vert="horz" lIns="91440" tIns="45720" rIns="91440" bIns="45720" rtlCol="0"/>
          <a:lstStyle>
            <a:lvl1pPr algn="r">
              <a:defRPr sz="1200"/>
            </a:lvl1pPr>
          </a:lstStyle>
          <a:p>
            <a:fld id="{B9190E89-4CC4-974E-9229-22E302DFAB26}" type="datetimeFigureOut">
              <a:rPr lang="en-US" smtClean="0"/>
              <a:t>2/21/2025</a:t>
            </a:fld>
            <a:endParaRPr lang="en-US"/>
          </a:p>
        </p:txBody>
      </p:sp>
      <p:sp>
        <p:nvSpPr>
          <p:cNvPr id="4" name="Slide Image Placeholder 3"/>
          <p:cNvSpPr>
            <a:spLocks noGrp="1" noRot="1" noChangeAspect="1"/>
          </p:cNvSpPr>
          <p:nvPr>
            <p:ph type="sldImg" idx="2"/>
          </p:nvPr>
        </p:nvSpPr>
        <p:spPr>
          <a:xfrm>
            <a:off x="2413000" y="857250"/>
            <a:ext cx="4318000" cy="23145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300412"/>
            <a:ext cx="7315200" cy="2700338"/>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6513910"/>
            <a:ext cx="3962400" cy="34409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79484" y="6513910"/>
            <a:ext cx="3962400" cy="344090"/>
          </a:xfrm>
          <a:prstGeom prst="rect">
            <a:avLst/>
          </a:prstGeom>
        </p:spPr>
        <p:txBody>
          <a:bodyPr vert="horz" lIns="91440" tIns="45720" rIns="91440" bIns="45720" rtlCol="0" anchor="b"/>
          <a:lstStyle>
            <a:lvl1pPr algn="r">
              <a:defRPr sz="1200"/>
            </a:lvl1pPr>
          </a:lstStyle>
          <a:p>
            <a:fld id="{17612932-5643-A64E-B894-916E05BD299B}" type="slidenum">
              <a:rPr lang="en-US" smtClean="0"/>
              <a:t>‹#›</a:t>
            </a:fld>
            <a:endParaRPr lang="en-US"/>
          </a:p>
        </p:txBody>
      </p:sp>
    </p:spTree>
    <p:extLst>
      <p:ext uri="{BB962C8B-B14F-4D97-AF65-F5344CB8AC3E}">
        <p14:creationId xmlns:p14="http://schemas.microsoft.com/office/powerpoint/2010/main" val="2610082756"/>
      </p:ext>
    </p:extLst>
  </p:cSld>
  <p:clrMap bg1="lt1" tx1="dk1" bg2="lt2" tx2="dk2" accent1="accent1" accent2="accent2" accent3="accent3" accent4="accent4" accent5="accent5" accent6="accent6" hlink="hlink" folHlink="folHlink"/>
  <p:notesStyle>
    <a:lvl1pPr marL="0" algn="l" defTabSz="945855" rtl="0" eaLnBrk="1" latinLnBrk="0" hangingPunct="1">
      <a:defRPr sz="1241" kern="1200">
        <a:solidFill>
          <a:schemeClr val="tx1"/>
        </a:solidFill>
        <a:latin typeface="+mn-lt"/>
        <a:ea typeface="+mn-ea"/>
        <a:cs typeface="+mn-cs"/>
      </a:defRPr>
    </a:lvl1pPr>
    <a:lvl2pPr marL="472928" algn="l" defTabSz="945855" rtl="0" eaLnBrk="1" latinLnBrk="0" hangingPunct="1">
      <a:defRPr sz="1241" kern="1200">
        <a:solidFill>
          <a:schemeClr val="tx1"/>
        </a:solidFill>
        <a:latin typeface="+mn-lt"/>
        <a:ea typeface="+mn-ea"/>
        <a:cs typeface="+mn-cs"/>
      </a:defRPr>
    </a:lvl2pPr>
    <a:lvl3pPr marL="945855" algn="l" defTabSz="945855" rtl="0" eaLnBrk="1" latinLnBrk="0" hangingPunct="1">
      <a:defRPr sz="1241" kern="1200">
        <a:solidFill>
          <a:schemeClr val="tx1"/>
        </a:solidFill>
        <a:latin typeface="+mn-lt"/>
        <a:ea typeface="+mn-ea"/>
        <a:cs typeface="+mn-cs"/>
      </a:defRPr>
    </a:lvl3pPr>
    <a:lvl4pPr marL="1418783" algn="l" defTabSz="945855" rtl="0" eaLnBrk="1" latinLnBrk="0" hangingPunct="1">
      <a:defRPr sz="1241" kern="1200">
        <a:solidFill>
          <a:schemeClr val="tx1"/>
        </a:solidFill>
        <a:latin typeface="+mn-lt"/>
        <a:ea typeface="+mn-ea"/>
        <a:cs typeface="+mn-cs"/>
      </a:defRPr>
    </a:lvl4pPr>
    <a:lvl5pPr marL="1891711" algn="l" defTabSz="945855" rtl="0" eaLnBrk="1" latinLnBrk="0" hangingPunct="1">
      <a:defRPr sz="1241" kern="1200">
        <a:solidFill>
          <a:schemeClr val="tx1"/>
        </a:solidFill>
        <a:latin typeface="+mn-lt"/>
        <a:ea typeface="+mn-ea"/>
        <a:cs typeface="+mn-cs"/>
      </a:defRPr>
    </a:lvl5pPr>
    <a:lvl6pPr marL="2364638" algn="l" defTabSz="945855" rtl="0" eaLnBrk="1" latinLnBrk="0" hangingPunct="1">
      <a:defRPr sz="1241" kern="1200">
        <a:solidFill>
          <a:schemeClr val="tx1"/>
        </a:solidFill>
        <a:latin typeface="+mn-lt"/>
        <a:ea typeface="+mn-ea"/>
        <a:cs typeface="+mn-cs"/>
      </a:defRPr>
    </a:lvl6pPr>
    <a:lvl7pPr marL="2837566" algn="l" defTabSz="945855" rtl="0" eaLnBrk="1" latinLnBrk="0" hangingPunct="1">
      <a:defRPr sz="1241" kern="1200">
        <a:solidFill>
          <a:schemeClr val="tx1"/>
        </a:solidFill>
        <a:latin typeface="+mn-lt"/>
        <a:ea typeface="+mn-ea"/>
        <a:cs typeface="+mn-cs"/>
      </a:defRPr>
    </a:lvl7pPr>
    <a:lvl8pPr marL="3310494" algn="l" defTabSz="945855" rtl="0" eaLnBrk="1" latinLnBrk="0" hangingPunct="1">
      <a:defRPr sz="1241" kern="1200">
        <a:solidFill>
          <a:schemeClr val="tx1"/>
        </a:solidFill>
        <a:latin typeface="+mn-lt"/>
        <a:ea typeface="+mn-ea"/>
        <a:cs typeface="+mn-cs"/>
      </a:defRPr>
    </a:lvl8pPr>
    <a:lvl9pPr marL="3783421" algn="l" defTabSz="945855" rtl="0" eaLnBrk="1" latinLnBrk="0" hangingPunct="1">
      <a:defRPr sz="1241"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413000" y="857250"/>
            <a:ext cx="4318000" cy="2314575"/>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17612932-5643-A64E-B894-916E05BD299B}" type="slidenum">
              <a:rPr lang="en-US" smtClean="0"/>
              <a:t>1</a:t>
            </a:fld>
            <a:endParaRPr lang="en-US"/>
          </a:p>
        </p:txBody>
      </p:sp>
    </p:spTree>
    <p:extLst>
      <p:ext uri="{BB962C8B-B14F-4D97-AF65-F5344CB8AC3E}">
        <p14:creationId xmlns:p14="http://schemas.microsoft.com/office/powerpoint/2010/main" val="878043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400800" y="4489452"/>
            <a:ext cx="38404800" cy="9550400"/>
          </a:xfrm>
        </p:spPr>
        <p:txBody>
          <a:bodyPr anchor="b"/>
          <a:lstStyle>
            <a:lvl1pPr algn="ctr">
              <a:defRPr sz="24000"/>
            </a:lvl1pPr>
          </a:lstStyle>
          <a:p>
            <a:r>
              <a:rPr lang="en-US"/>
              <a:t>Click to edit Master title style</a:t>
            </a:r>
            <a:endParaRPr lang="en-US" dirty="0"/>
          </a:p>
        </p:txBody>
      </p:sp>
      <p:sp>
        <p:nvSpPr>
          <p:cNvPr id="3" name="Subtitle 2"/>
          <p:cNvSpPr>
            <a:spLocks noGrp="1"/>
          </p:cNvSpPr>
          <p:nvPr>
            <p:ph type="subTitle" idx="1"/>
          </p:nvPr>
        </p:nvSpPr>
        <p:spPr>
          <a:xfrm>
            <a:off x="6400800" y="14408152"/>
            <a:ext cx="38404800" cy="6623048"/>
          </a:xfrm>
        </p:spPr>
        <p:txBody>
          <a:bodyPr/>
          <a:lstStyle>
            <a:lvl1pPr marL="0" indent="0" algn="ctr">
              <a:buNone/>
              <a:defRPr sz="9600"/>
            </a:lvl1pPr>
            <a:lvl2pPr marL="1828800" indent="0" algn="ctr">
              <a:buNone/>
              <a:defRPr sz="8000"/>
            </a:lvl2pPr>
            <a:lvl3pPr marL="3657600" indent="0" algn="ctr">
              <a:buNone/>
              <a:defRPr sz="7200"/>
            </a:lvl3pPr>
            <a:lvl4pPr marL="5486400" indent="0" algn="ctr">
              <a:buNone/>
              <a:defRPr sz="6400"/>
            </a:lvl4pPr>
            <a:lvl5pPr marL="7315200" indent="0" algn="ctr">
              <a:buNone/>
              <a:defRPr sz="6400"/>
            </a:lvl5pPr>
            <a:lvl6pPr marL="9144000" indent="0" algn="ctr">
              <a:buNone/>
              <a:defRPr sz="6400"/>
            </a:lvl6pPr>
            <a:lvl7pPr marL="10972800" indent="0" algn="ctr">
              <a:buNone/>
              <a:defRPr sz="6400"/>
            </a:lvl7pPr>
            <a:lvl8pPr marL="12801600" indent="0" algn="ctr">
              <a:buNone/>
              <a:defRPr sz="6400"/>
            </a:lvl8pPr>
            <a:lvl9pPr marL="14630400" indent="0" algn="ctr">
              <a:buNone/>
              <a:defRPr sz="64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E9B9475-809A-40DE-92C8-A359E8CF5410}"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5F3FE-5A97-4802-B8FB-D40F6F3A04A2}" type="slidenum">
              <a:rPr lang="en-US" smtClean="0"/>
              <a:t>‹#›</a:t>
            </a:fld>
            <a:endParaRPr lang="en-US"/>
          </a:p>
        </p:txBody>
      </p:sp>
    </p:spTree>
    <p:extLst>
      <p:ext uri="{BB962C8B-B14F-4D97-AF65-F5344CB8AC3E}">
        <p14:creationId xmlns:p14="http://schemas.microsoft.com/office/powerpoint/2010/main" val="18655286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9B9475-809A-40DE-92C8-A359E8CF5410}"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5F3FE-5A97-4802-B8FB-D40F6F3A04A2}" type="slidenum">
              <a:rPr lang="en-US" smtClean="0"/>
              <a:t>‹#›</a:t>
            </a:fld>
            <a:endParaRPr lang="en-US"/>
          </a:p>
        </p:txBody>
      </p:sp>
    </p:spTree>
    <p:extLst>
      <p:ext uri="{BB962C8B-B14F-4D97-AF65-F5344CB8AC3E}">
        <p14:creationId xmlns:p14="http://schemas.microsoft.com/office/powerpoint/2010/main" val="343583326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460500"/>
            <a:ext cx="11041380" cy="23247352"/>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3520440" y="1460500"/>
            <a:ext cx="32484060" cy="232473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9B9475-809A-40DE-92C8-A359E8CF5410}"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5F3FE-5A97-4802-B8FB-D40F6F3A04A2}" type="slidenum">
              <a:rPr lang="en-US" smtClean="0"/>
              <a:t>‹#›</a:t>
            </a:fld>
            <a:endParaRPr lang="en-US"/>
          </a:p>
        </p:txBody>
      </p:sp>
    </p:spTree>
    <p:extLst>
      <p:ext uri="{BB962C8B-B14F-4D97-AF65-F5344CB8AC3E}">
        <p14:creationId xmlns:p14="http://schemas.microsoft.com/office/powerpoint/2010/main" val="1714382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E9B9475-809A-40DE-92C8-A359E8CF5410}"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5F3FE-5A97-4802-B8FB-D40F6F3A04A2}" type="slidenum">
              <a:rPr lang="en-US" smtClean="0"/>
              <a:t>‹#›</a:t>
            </a:fld>
            <a:endParaRPr lang="en-US"/>
          </a:p>
        </p:txBody>
      </p:sp>
    </p:spTree>
    <p:extLst>
      <p:ext uri="{BB962C8B-B14F-4D97-AF65-F5344CB8AC3E}">
        <p14:creationId xmlns:p14="http://schemas.microsoft.com/office/powerpoint/2010/main" val="8800087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3493770" y="6838954"/>
            <a:ext cx="44165520" cy="11410948"/>
          </a:xfrm>
        </p:spPr>
        <p:txBody>
          <a:bodyPr anchor="b"/>
          <a:lstStyle>
            <a:lvl1pPr>
              <a:defRPr sz="24000"/>
            </a:lvl1pPr>
          </a:lstStyle>
          <a:p>
            <a:r>
              <a:rPr lang="en-US"/>
              <a:t>Click to edit Master title style</a:t>
            </a:r>
            <a:endParaRPr lang="en-US" dirty="0"/>
          </a:p>
        </p:txBody>
      </p:sp>
      <p:sp>
        <p:nvSpPr>
          <p:cNvPr id="3" name="Text Placeholder 2"/>
          <p:cNvSpPr>
            <a:spLocks noGrp="1"/>
          </p:cNvSpPr>
          <p:nvPr>
            <p:ph type="body" idx="1"/>
          </p:nvPr>
        </p:nvSpPr>
        <p:spPr>
          <a:xfrm>
            <a:off x="3493770" y="18357854"/>
            <a:ext cx="44165520" cy="6000748"/>
          </a:xfrm>
        </p:spPr>
        <p:txBody>
          <a:bodyPr/>
          <a:lstStyle>
            <a:lvl1pPr marL="0" indent="0">
              <a:buNone/>
              <a:defRPr sz="9600">
                <a:solidFill>
                  <a:schemeClr val="tx1">
                    <a:tint val="75000"/>
                  </a:schemeClr>
                </a:solidFill>
              </a:defRPr>
            </a:lvl1pPr>
            <a:lvl2pPr marL="1828800" indent="0">
              <a:buNone/>
              <a:defRPr sz="8000">
                <a:solidFill>
                  <a:schemeClr val="tx1">
                    <a:tint val="75000"/>
                  </a:schemeClr>
                </a:solidFill>
              </a:defRPr>
            </a:lvl2pPr>
            <a:lvl3pPr marL="3657600" indent="0">
              <a:buNone/>
              <a:defRPr sz="7200">
                <a:solidFill>
                  <a:schemeClr val="tx1">
                    <a:tint val="75000"/>
                  </a:schemeClr>
                </a:solidFill>
              </a:defRPr>
            </a:lvl3pPr>
            <a:lvl4pPr marL="5486400" indent="0">
              <a:buNone/>
              <a:defRPr sz="6400">
                <a:solidFill>
                  <a:schemeClr val="tx1">
                    <a:tint val="75000"/>
                  </a:schemeClr>
                </a:solidFill>
              </a:defRPr>
            </a:lvl4pPr>
            <a:lvl5pPr marL="7315200" indent="0">
              <a:buNone/>
              <a:defRPr sz="6400">
                <a:solidFill>
                  <a:schemeClr val="tx1">
                    <a:tint val="75000"/>
                  </a:schemeClr>
                </a:solidFill>
              </a:defRPr>
            </a:lvl5pPr>
            <a:lvl6pPr marL="9144000" indent="0">
              <a:buNone/>
              <a:defRPr sz="6400">
                <a:solidFill>
                  <a:schemeClr val="tx1">
                    <a:tint val="75000"/>
                  </a:schemeClr>
                </a:solidFill>
              </a:defRPr>
            </a:lvl6pPr>
            <a:lvl7pPr marL="10972800" indent="0">
              <a:buNone/>
              <a:defRPr sz="6400">
                <a:solidFill>
                  <a:schemeClr val="tx1">
                    <a:tint val="75000"/>
                  </a:schemeClr>
                </a:solidFill>
              </a:defRPr>
            </a:lvl7pPr>
            <a:lvl8pPr marL="12801600" indent="0">
              <a:buNone/>
              <a:defRPr sz="6400">
                <a:solidFill>
                  <a:schemeClr val="tx1">
                    <a:tint val="75000"/>
                  </a:schemeClr>
                </a:solidFill>
              </a:defRPr>
            </a:lvl8pPr>
            <a:lvl9pPr marL="14630400" indent="0">
              <a:buNone/>
              <a:defRPr sz="6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E9B9475-809A-40DE-92C8-A359E8CF5410}" type="datetimeFigureOut">
              <a:rPr lang="en-US" smtClean="0"/>
              <a:t>2/21/2025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665F3FE-5A97-4802-B8FB-D40F6F3A04A2}" type="slidenum">
              <a:rPr lang="en-US" smtClean="0"/>
              <a:t>‹#›</a:t>
            </a:fld>
            <a:endParaRPr lang="en-US"/>
          </a:p>
        </p:txBody>
      </p:sp>
    </p:spTree>
    <p:extLst>
      <p:ext uri="{BB962C8B-B14F-4D97-AF65-F5344CB8AC3E}">
        <p14:creationId xmlns:p14="http://schemas.microsoft.com/office/powerpoint/2010/main" val="42190452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3520440" y="7302500"/>
            <a:ext cx="2176272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25923240" y="7302500"/>
            <a:ext cx="21762720" cy="17405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E9B9475-809A-40DE-92C8-A359E8CF5410}"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65F3FE-5A97-4802-B8FB-D40F6F3A04A2}" type="slidenum">
              <a:rPr lang="en-US" smtClean="0"/>
              <a:t>‹#›</a:t>
            </a:fld>
            <a:endParaRPr lang="en-US"/>
          </a:p>
        </p:txBody>
      </p:sp>
    </p:spTree>
    <p:extLst>
      <p:ext uri="{BB962C8B-B14F-4D97-AF65-F5344CB8AC3E}">
        <p14:creationId xmlns:p14="http://schemas.microsoft.com/office/powerpoint/2010/main" val="16010869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527110" y="1460502"/>
            <a:ext cx="44165520" cy="5302252"/>
          </a:xfrm>
        </p:spPr>
        <p:txBody>
          <a:bodyPr/>
          <a:lstStyle/>
          <a:p>
            <a:r>
              <a:rPr lang="en-US"/>
              <a:t>Click to edit Master title style</a:t>
            </a:r>
            <a:endParaRPr lang="en-US" dirty="0"/>
          </a:p>
        </p:txBody>
      </p:sp>
      <p:sp>
        <p:nvSpPr>
          <p:cNvPr id="3" name="Text Placeholder 2"/>
          <p:cNvSpPr>
            <a:spLocks noGrp="1"/>
          </p:cNvSpPr>
          <p:nvPr>
            <p:ph type="body" idx="1"/>
          </p:nvPr>
        </p:nvSpPr>
        <p:spPr>
          <a:xfrm>
            <a:off x="3527112" y="6724652"/>
            <a:ext cx="21662705"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4" name="Content Placeholder 3"/>
          <p:cNvSpPr>
            <a:spLocks noGrp="1"/>
          </p:cNvSpPr>
          <p:nvPr>
            <p:ph sz="half" idx="2"/>
          </p:nvPr>
        </p:nvSpPr>
        <p:spPr>
          <a:xfrm>
            <a:off x="3527112" y="10020300"/>
            <a:ext cx="21662705"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25923240" y="6724652"/>
            <a:ext cx="21769390" cy="3295648"/>
          </a:xfrm>
        </p:spPr>
        <p:txBody>
          <a:bodyPr anchor="b"/>
          <a:lstStyle>
            <a:lvl1pPr marL="0" indent="0">
              <a:buNone/>
              <a:defRPr sz="9600" b="1"/>
            </a:lvl1pPr>
            <a:lvl2pPr marL="1828800" indent="0">
              <a:buNone/>
              <a:defRPr sz="8000" b="1"/>
            </a:lvl2pPr>
            <a:lvl3pPr marL="3657600" indent="0">
              <a:buNone/>
              <a:defRPr sz="7200" b="1"/>
            </a:lvl3pPr>
            <a:lvl4pPr marL="5486400" indent="0">
              <a:buNone/>
              <a:defRPr sz="6400" b="1"/>
            </a:lvl4pPr>
            <a:lvl5pPr marL="7315200" indent="0">
              <a:buNone/>
              <a:defRPr sz="6400" b="1"/>
            </a:lvl5pPr>
            <a:lvl6pPr marL="9144000" indent="0">
              <a:buNone/>
              <a:defRPr sz="6400" b="1"/>
            </a:lvl6pPr>
            <a:lvl7pPr marL="10972800" indent="0">
              <a:buNone/>
              <a:defRPr sz="6400" b="1"/>
            </a:lvl7pPr>
            <a:lvl8pPr marL="12801600" indent="0">
              <a:buNone/>
              <a:defRPr sz="6400" b="1"/>
            </a:lvl8pPr>
            <a:lvl9pPr marL="14630400" indent="0">
              <a:buNone/>
              <a:defRPr sz="6400" b="1"/>
            </a:lvl9pPr>
          </a:lstStyle>
          <a:p>
            <a:pPr lvl="0"/>
            <a:r>
              <a:rPr lang="en-US"/>
              <a:t>Click to edit Master text styles</a:t>
            </a:r>
          </a:p>
        </p:txBody>
      </p:sp>
      <p:sp>
        <p:nvSpPr>
          <p:cNvPr id="6" name="Content Placeholder 5"/>
          <p:cNvSpPr>
            <a:spLocks noGrp="1"/>
          </p:cNvSpPr>
          <p:nvPr>
            <p:ph sz="quarter" idx="4"/>
          </p:nvPr>
        </p:nvSpPr>
        <p:spPr>
          <a:xfrm>
            <a:off x="25923240" y="10020300"/>
            <a:ext cx="21769390" cy="147383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E9B9475-809A-40DE-92C8-A359E8CF5410}" type="datetimeFigureOut">
              <a:rPr lang="en-US" smtClean="0"/>
              <a:t>2/21/2025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665F3FE-5A97-4802-B8FB-D40F6F3A04A2}" type="slidenum">
              <a:rPr lang="en-US" smtClean="0"/>
              <a:t>‹#›</a:t>
            </a:fld>
            <a:endParaRPr lang="en-US"/>
          </a:p>
        </p:txBody>
      </p:sp>
    </p:spTree>
    <p:extLst>
      <p:ext uri="{BB962C8B-B14F-4D97-AF65-F5344CB8AC3E}">
        <p14:creationId xmlns:p14="http://schemas.microsoft.com/office/powerpoint/2010/main" val="40689860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E9B9475-809A-40DE-92C8-A359E8CF5410}" type="datetimeFigureOut">
              <a:rPr lang="en-US" smtClean="0"/>
              <a:t>2/21/2025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665F3FE-5A97-4802-B8FB-D40F6F3A04A2}" type="slidenum">
              <a:rPr lang="en-US" smtClean="0"/>
              <a:t>‹#›</a:t>
            </a:fld>
            <a:endParaRPr lang="en-US"/>
          </a:p>
        </p:txBody>
      </p:sp>
    </p:spTree>
    <p:extLst>
      <p:ext uri="{BB962C8B-B14F-4D97-AF65-F5344CB8AC3E}">
        <p14:creationId xmlns:p14="http://schemas.microsoft.com/office/powerpoint/2010/main" val="13764290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E9B9475-809A-40DE-92C8-A359E8CF5410}" type="datetimeFigureOut">
              <a:rPr lang="en-US" smtClean="0"/>
              <a:t>2/21/2025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665F3FE-5A97-4802-B8FB-D40F6F3A04A2}" type="slidenum">
              <a:rPr lang="en-US" smtClean="0"/>
              <a:t>‹#›</a:t>
            </a:fld>
            <a:endParaRPr lang="en-US"/>
          </a:p>
        </p:txBody>
      </p:sp>
    </p:spTree>
    <p:extLst>
      <p:ext uri="{BB962C8B-B14F-4D97-AF65-F5344CB8AC3E}">
        <p14:creationId xmlns:p14="http://schemas.microsoft.com/office/powerpoint/2010/main" val="35688784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828800"/>
            <a:ext cx="16515395" cy="6400800"/>
          </a:xfrm>
        </p:spPr>
        <p:txBody>
          <a:bodyPr anchor="b"/>
          <a:lstStyle>
            <a:lvl1pPr>
              <a:defRPr sz="12800"/>
            </a:lvl1pPr>
          </a:lstStyle>
          <a:p>
            <a:r>
              <a:rPr lang="en-US"/>
              <a:t>Click to edit Master title style</a:t>
            </a:r>
            <a:endParaRPr lang="en-US" dirty="0"/>
          </a:p>
        </p:txBody>
      </p:sp>
      <p:sp>
        <p:nvSpPr>
          <p:cNvPr id="3" name="Content Placeholder 2"/>
          <p:cNvSpPr>
            <a:spLocks noGrp="1"/>
          </p:cNvSpPr>
          <p:nvPr>
            <p:ph idx="1"/>
          </p:nvPr>
        </p:nvSpPr>
        <p:spPr>
          <a:xfrm>
            <a:off x="21769390" y="3949702"/>
            <a:ext cx="25923240" cy="19494500"/>
          </a:xfrm>
        </p:spPr>
        <p:txBody>
          <a:bodyPr/>
          <a:lstStyle>
            <a:lvl1pPr>
              <a:defRPr sz="12800"/>
            </a:lvl1pPr>
            <a:lvl2pPr>
              <a:defRPr sz="11200"/>
            </a:lvl2pPr>
            <a:lvl3pPr>
              <a:defRPr sz="9600"/>
            </a:lvl3pPr>
            <a:lvl4pPr>
              <a:defRPr sz="8000"/>
            </a:lvl4pPr>
            <a:lvl5pPr>
              <a:defRPr sz="8000"/>
            </a:lvl5pPr>
            <a:lvl6pPr>
              <a:defRPr sz="8000"/>
            </a:lvl6pPr>
            <a:lvl7pPr>
              <a:defRPr sz="8000"/>
            </a:lvl7pPr>
            <a:lvl8pPr>
              <a:defRPr sz="8000"/>
            </a:lvl8pPr>
            <a:lvl9pPr>
              <a:defRPr sz="8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3527112" y="8229600"/>
            <a:ext cx="16515395"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2E9B9475-809A-40DE-92C8-A359E8CF5410}"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65F3FE-5A97-4802-B8FB-D40F6F3A04A2}" type="slidenum">
              <a:rPr lang="en-US" smtClean="0"/>
              <a:t>‹#›</a:t>
            </a:fld>
            <a:endParaRPr lang="en-US"/>
          </a:p>
        </p:txBody>
      </p:sp>
    </p:spTree>
    <p:extLst>
      <p:ext uri="{BB962C8B-B14F-4D97-AF65-F5344CB8AC3E}">
        <p14:creationId xmlns:p14="http://schemas.microsoft.com/office/powerpoint/2010/main" val="197949947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527112" y="1828800"/>
            <a:ext cx="16515395" cy="6400800"/>
          </a:xfrm>
        </p:spPr>
        <p:txBody>
          <a:bodyPr anchor="b"/>
          <a:lstStyle>
            <a:lvl1pPr>
              <a:defRPr sz="12800"/>
            </a:lvl1pPr>
          </a:lstStyle>
          <a:p>
            <a:r>
              <a:rPr lang="en-US"/>
              <a:t>Click to edit Master title style</a:t>
            </a:r>
            <a:endParaRPr lang="en-US" dirty="0"/>
          </a:p>
        </p:txBody>
      </p:sp>
      <p:sp>
        <p:nvSpPr>
          <p:cNvPr id="3" name="Picture Placeholder 2"/>
          <p:cNvSpPr>
            <a:spLocks noGrp="1" noChangeAspect="1"/>
          </p:cNvSpPr>
          <p:nvPr>
            <p:ph type="pic" idx="1"/>
          </p:nvPr>
        </p:nvSpPr>
        <p:spPr>
          <a:xfrm>
            <a:off x="21769390" y="3949702"/>
            <a:ext cx="25923240" cy="19494500"/>
          </a:xfrm>
        </p:spPr>
        <p:txBody>
          <a:bodyPr anchor="t"/>
          <a:lstStyle>
            <a:lvl1pPr marL="0" indent="0">
              <a:buNone/>
              <a:defRPr sz="12800"/>
            </a:lvl1pPr>
            <a:lvl2pPr marL="1828800" indent="0">
              <a:buNone/>
              <a:defRPr sz="11200"/>
            </a:lvl2pPr>
            <a:lvl3pPr marL="3657600" indent="0">
              <a:buNone/>
              <a:defRPr sz="9600"/>
            </a:lvl3pPr>
            <a:lvl4pPr marL="5486400" indent="0">
              <a:buNone/>
              <a:defRPr sz="8000"/>
            </a:lvl4pPr>
            <a:lvl5pPr marL="7315200" indent="0">
              <a:buNone/>
              <a:defRPr sz="8000"/>
            </a:lvl5pPr>
            <a:lvl6pPr marL="9144000" indent="0">
              <a:buNone/>
              <a:defRPr sz="8000"/>
            </a:lvl6pPr>
            <a:lvl7pPr marL="10972800" indent="0">
              <a:buNone/>
              <a:defRPr sz="8000"/>
            </a:lvl7pPr>
            <a:lvl8pPr marL="12801600" indent="0">
              <a:buNone/>
              <a:defRPr sz="8000"/>
            </a:lvl8pPr>
            <a:lvl9pPr marL="14630400" indent="0">
              <a:buNone/>
              <a:defRPr sz="8000"/>
            </a:lvl9pPr>
          </a:lstStyle>
          <a:p>
            <a:r>
              <a:rPr lang="en-US"/>
              <a:t>Click icon to add picture</a:t>
            </a:r>
            <a:endParaRPr lang="en-US" dirty="0"/>
          </a:p>
        </p:txBody>
      </p:sp>
      <p:sp>
        <p:nvSpPr>
          <p:cNvPr id="4" name="Text Placeholder 3"/>
          <p:cNvSpPr>
            <a:spLocks noGrp="1"/>
          </p:cNvSpPr>
          <p:nvPr>
            <p:ph type="body" sz="half" idx="2"/>
          </p:nvPr>
        </p:nvSpPr>
        <p:spPr>
          <a:xfrm>
            <a:off x="3527112" y="8229600"/>
            <a:ext cx="16515395" cy="15246352"/>
          </a:xfrm>
        </p:spPr>
        <p:txBody>
          <a:bodyPr/>
          <a:lstStyle>
            <a:lvl1pPr marL="0" indent="0">
              <a:buNone/>
              <a:defRPr sz="6400"/>
            </a:lvl1pPr>
            <a:lvl2pPr marL="1828800" indent="0">
              <a:buNone/>
              <a:defRPr sz="5600"/>
            </a:lvl2pPr>
            <a:lvl3pPr marL="3657600" indent="0">
              <a:buNone/>
              <a:defRPr sz="4800"/>
            </a:lvl3pPr>
            <a:lvl4pPr marL="5486400" indent="0">
              <a:buNone/>
              <a:defRPr sz="4000"/>
            </a:lvl4pPr>
            <a:lvl5pPr marL="7315200" indent="0">
              <a:buNone/>
              <a:defRPr sz="4000"/>
            </a:lvl5pPr>
            <a:lvl6pPr marL="9144000" indent="0">
              <a:buNone/>
              <a:defRPr sz="4000"/>
            </a:lvl6pPr>
            <a:lvl7pPr marL="10972800" indent="0">
              <a:buNone/>
              <a:defRPr sz="4000"/>
            </a:lvl7pPr>
            <a:lvl8pPr marL="12801600" indent="0">
              <a:buNone/>
              <a:defRPr sz="4000"/>
            </a:lvl8pPr>
            <a:lvl9pPr marL="14630400" indent="0">
              <a:buNone/>
              <a:defRPr sz="4000"/>
            </a:lvl9pPr>
          </a:lstStyle>
          <a:p>
            <a:pPr lvl="0"/>
            <a:r>
              <a:rPr lang="en-US"/>
              <a:t>Click to edit Master text styles</a:t>
            </a:r>
          </a:p>
        </p:txBody>
      </p:sp>
      <p:sp>
        <p:nvSpPr>
          <p:cNvPr id="5" name="Date Placeholder 4"/>
          <p:cNvSpPr>
            <a:spLocks noGrp="1"/>
          </p:cNvSpPr>
          <p:nvPr>
            <p:ph type="dt" sz="half" idx="10"/>
          </p:nvPr>
        </p:nvSpPr>
        <p:spPr/>
        <p:txBody>
          <a:bodyPr/>
          <a:lstStyle/>
          <a:p>
            <a:fld id="{2E9B9475-809A-40DE-92C8-A359E8CF5410}" type="datetimeFigureOut">
              <a:rPr lang="en-US" smtClean="0"/>
              <a:t>2/21/2025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665F3FE-5A97-4802-B8FB-D40F6F3A04A2}" type="slidenum">
              <a:rPr lang="en-US" smtClean="0"/>
              <a:t>‹#›</a:t>
            </a:fld>
            <a:endParaRPr lang="en-US"/>
          </a:p>
        </p:txBody>
      </p:sp>
    </p:spTree>
    <p:extLst>
      <p:ext uri="{BB962C8B-B14F-4D97-AF65-F5344CB8AC3E}">
        <p14:creationId xmlns:p14="http://schemas.microsoft.com/office/powerpoint/2010/main" val="279548258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0" y="1460502"/>
            <a:ext cx="44165520" cy="5302252"/>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3520440" y="7302500"/>
            <a:ext cx="44165520" cy="1740535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520440" y="25425402"/>
            <a:ext cx="11521440" cy="1460500"/>
          </a:xfrm>
          <a:prstGeom prst="rect">
            <a:avLst/>
          </a:prstGeom>
        </p:spPr>
        <p:txBody>
          <a:bodyPr vert="horz" lIns="91440" tIns="45720" rIns="91440" bIns="45720" rtlCol="0" anchor="ctr"/>
          <a:lstStyle>
            <a:lvl1pPr algn="l">
              <a:defRPr sz="4800">
                <a:solidFill>
                  <a:schemeClr val="tx1">
                    <a:tint val="75000"/>
                  </a:schemeClr>
                </a:solidFill>
              </a:defRPr>
            </a:lvl1pPr>
          </a:lstStyle>
          <a:p>
            <a:fld id="{2E9B9475-809A-40DE-92C8-A359E8CF5410}" type="datetimeFigureOut">
              <a:rPr lang="en-US" smtClean="0"/>
              <a:t>2/21/2025</a:t>
            </a:fld>
            <a:endParaRPr lang="en-US"/>
          </a:p>
        </p:txBody>
      </p:sp>
      <p:sp>
        <p:nvSpPr>
          <p:cNvPr id="5" name="Footer Placeholder 4"/>
          <p:cNvSpPr>
            <a:spLocks noGrp="1"/>
          </p:cNvSpPr>
          <p:nvPr>
            <p:ph type="ftr" sz="quarter" idx="3"/>
          </p:nvPr>
        </p:nvSpPr>
        <p:spPr>
          <a:xfrm>
            <a:off x="16962120" y="25425402"/>
            <a:ext cx="17282160" cy="1460500"/>
          </a:xfrm>
          <a:prstGeom prst="rect">
            <a:avLst/>
          </a:prstGeom>
        </p:spPr>
        <p:txBody>
          <a:bodyPr vert="horz" lIns="91440" tIns="45720" rIns="91440" bIns="45720" rtlCol="0" anchor="ctr"/>
          <a:lstStyle>
            <a:lvl1pPr algn="ctr">
              <a:defRPr sz="48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36164520" y="25425402"/>
            <a:ext cx="11521440" cy="1460500"/>
          </a:xfrm>
          <a:prstGeom prst="rect">
            <a:avLst/>
          </a:prstGeom>
        </p:spPr>
        <p:txBody>
          <a:bodyPr vert="horz" lIns="91440" tIns="45720" rIns="91440" bIns="45720" rtlCol="0" anchor="ctr"/>
          <a:lstStyle>
            <a:lvl1pPr algn="r">
              <a:defRPr sz="4800">
                <a:solidFill>
                  <a:schemeClr val="tx1">
                    <a:tint val="75000"/>
                  </a:schemeClr>
                </a:solidFill>
              </a:defRPr>
            </a:lvl1pPr>
          </a:lstStyle>
          <a:p>
            <a:fld id="{6665F3FE-5A97-4802-B8FB-D40F6F3A04A2}" type="slidenum">
              <a:rPr lang="en-US" smtClean="0"/>
              <a:t>‹#›</a:t>
            </a:fld>
            <a:endParaRPr lang="en-US"/>
          </a:p>
        </p:txBody>
      </p:sp>
    </p:spTree>
    <p:extLst>
      <p:ext uri="{BB962C8B-B14F-4D97-AF65-F5344CB8AC3E}">
        <p14:creationId xmlns:p14="http://schemas.microsoft.com/office/powerpoint/2010/main" val="2063716819"/>
      </p:ext>
    </p:extLst>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0" r:id="rId4"/>
    <p:sldLayoutId id="2147483761" r:id="rId5"/>
    <p:sldLayoutId id="2147483762" r:id="rId6"/>
    <p:sldLayoutId id="2147483763" r:id="rId7"/>
    <p:sldLayoutId id="2147483764" r:id="rId8"/>
    <p:sldLayoutId id="2147483765" r:id="rId9"/>
    <p:sldLayoutId id="2147483766" r:id="rId10"/>
    <p:sldLayoutId id="2147483767" r:id="rId11"/>
  </p:sldLayoutIdLst>
  <p:txStyles>
    <p:titleStyle>
      <a:lvl1pPr algn="l" defTabSz="3657600" rtl="0" eaLnBrk="1" latinLnBrk="0" hangingPunct="1">
        <a:lnSpc>
          <a:spcPct val="90000"/>
        </a:lnSpc>
        <a:spcBef>
          <a:spcPct val="0"/>
        </a:spcBef>
        <a:buNone/>
        <a:defRPr sz="17600" kern="1200">
          <a:solidFill>
            <a:schemeClr val="tx1"/>
          </a:solidFill>
          <a:latin typeface="+mj-lt"/>
          <a:ea typeface="+mj-ea"/>
          <a:cs typeface="+mj-cs"/>
        </a:defRPr>
      </a:lvl1pPr>
    </p:titleStyle>
    <p:bodyStyle>
      <a:lvl1pPr marL="914400" indent="-914400" algn="l" defTabSz="3657600" rtl="0" eaLnBrk="1" latinLnBrk="0" hangingPunct="1">
        <a:lnSpc>
          <a:spcPct val="90000"/>
        </a:lnSpc>
        <a:spcBef>
          <a:spcPts val="4000"/>
        </a:spcBef>
        <a:buFont typeface="Arial" panose="020B0604020202020204" pitchFamily="34" charset="0"/>
        <a:buChar char="•"/>
        <a:defRPr sz="11200" kern="1200">
          <a:solidFill>
            <a:schemeClr val="tx1"/>
          </a:solidFill>
          <a:latin typeface="+mn-lt"/>
          <a:ea typeface="+mn-ea"/>
          <a:cs typeface="+mn-cs"/>
        </a:defRPr>
      </a:lvl1pPr>
      <a:lvl2pPr marL="2743200" indent="-914400" algn="l" defTabSz="3657600" rtl="0" eaLnBrk="1" latinLnBrk="0" hangingPunct="1">
        <a:lnSpc>
          <a:spcPct val="90000"/>
        </a:lnSpc>
        <a:spcBef>
          <a:spcPts val="2000"/>
        </a:spcBef>
        <a:buFont typeface="Arial" panose="020B0604020202020204" pitchFamily="34" charset="0"/>
        <a:buChar char="•"/>
        <a:defRPr sz="9600" kern="1200">
          <a:solidFill>
            <a:schemeClr val="tx1"/>
          </a:solidFill>
          <a:latin typeface="+mn-lt"/>
          <a:ea typeface="+mn-ea"/>
          <a:cs typeface="+mn-cs"/>
        </a:defRPr>
      </a:lvl2pPr>
      <a:lvl3pPr marL="4572000" indent="-914400" algn="l" defTabSz="3657600" rtl="0" eaLnBrk="1" latinLnBrk="0" hangingPunct="1">
        <a:lnSpc>
          <a:spcPct val="90000"/>
        </a:lnSpc>
        <a:spcBef>
          <a:spcPts val="2000"/>
        </a:spcBef>
        <a:buFont typeface="Arial" panose="020B0604020202020204" pitchFamily="34" charset="0"/>
        <a:buChar char="•"/>
        <a:defRPr sz="8000" kern="1200">
          <a:solidFill>
            <a:schemeClr val="tx1"/>
          </a:solidFill>
          <a:latin typeface="+mn-lt"/>
          <a:ea typeface="+mn-ea"/>
          <a:cs typeface="+mn-cs"/>
        </a:defRPr>
      </a:lvl3pPr>
      <a:lvl4pPr marL="6400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4pPr>
      <a:lvl5pPr marL="82296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5pPr>
      <a:lvl6pPr marL="100584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6pPr>
      <a:lvl7pPr marL="118872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7pPr>
      <a:lvl8pPr marL="137160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8pPr>
      <a:lvl9pPr marL="15544800" indent="-914400" algn="l" defTabSz="3657600" rtl="0" eaLnBrk="1" latinLnBrk="0" hangingPunct="1">
        <a:lnSpc>
          <a:spcPct val="90000"/>
        </a:lnSpc>
        <a:spcBef>
          <a:spcPts val="2000"/>
        </a:spcBef>
        <a:buFont typeface="Arial" panose="020B0604020202020204" pitchFamily="34" charset="0"/>
        <a:buChar char="•"/>
        <a:defRPr sz="7200" kern="1200">
          <a:solidFill>
            <a:schemeClr val="tx1"/>
          </a:solidFill>
          <a:latin typeface="+mn-lt"/>
          <a:ea typeface="+mn-ea"/>
          <a:cs typeface="+mn-cs"/>
        </a:defRPr>
      </a:lvl9pPr>
    </p:bodyStyle>
    <p:otherStyle>
      <a:defPPr>
        <a:defRPr lang="en-US"/>
      </a:defPPr>
      <a:lvl1pPr marL="0" algn="l" defTabSz="3657600" rtl="0" eaLnBrk="1" latinLnBrk="0" hangingPunct="1">
        <a:defRPr sz="7200" kern="1200">
          <a:solidFill>
            <a:schemeClr val="tx1"/>
          </a:solidFill>
          <a:latin typeface="+mn-lt"/>
          <a:ea typeface="+mn-ea"/>
          <a:cs typeface="+mn-cs"/>
        </a:defRPr>
      </a:lvl1pPr>
      <a:lvl2pPr marL="1828800" algn="l" defTabSz="3657600" rtl="0" eaLnBrk="1" latinLnBrk="0" hangingPunct="1">
        <a:defRPr sz="7200" kern="1200">
          <a:solidFill>
            <a:schemeClr val="tx1"/>
          </a:solidFill>
          <a:latin typeface="+mn-lt"/>
          <a:ea typeface="+mn-ea"/>
          <a:cs typeface="+mn-cs"/>
        </a:defRPr>
      </a:lvl2pPr>
      <a:lvl3pPr marL="3657600" algn="l" defTabSz="3657600" rtl="0" eaLnBrk="1" latinLnBrk="0" hangingPunct="1">
        <a:defRPr sz="7200" kern="1200">
          <a:solidFill>
            <a:schemeClr val="tx1"/>
          </a:solidFill>
          <a:latin typeface="+mn-lt"/>
          <a:ea typeface="+mn-ea"/>
          <a:cs typeface="+mn-cs"/>
        </a:defRPr>
      </a:lvl3pPr>
      <a:lvl4pPr marL="5486400" algn="l" defTabSz="3657600" rtl="0" eaLnBrk="1" latinLnBrk="0" hangingPunct="1">
        <a:defRPr sz="7200" kern="1200">
          <a:solidFill>
            <a:schemeClr val="tx1"/>
          </a:solidFill>
          <a:latin typeface="+mn-lt"/>
          <a:ea typeface="+mn-ea"/>
          <a:cs typeface="+mn-cs"/>
        </a:defRPr>
      </a:lvl4pPr>
      <a:lvl5pPr marL="7315200" algn="l" defTabSz="3657600" rtl="0" eaLnBrk="1" latinLnBrk="0" hangingPunct="1">
        <a:defRPr sz="7200" kern="1200">
          <a:solidFill>
            <a:schemeClr val="tx1"/>
          </a:solidFill>
          <a:latin typeface="+mn-lt"/>
          <a:ea typeface="+mn-ea"/>
          <a:cs typeface="+mn-cs"/>
        </a:defRPr>
      </a:lvl5pPr>
      <a:lvl6pPr marL="9144000" algn="l" defTabSz="3657600" rtl="0" eaLnBrk="1" latinLnBrk="0" hangingPunct="1">
        <a:defRPr sz="7200" kern="1200">
          <a:solidFill>
            <a:schemeClr val="tx1"/>
          </a:solidFill>
          <a:latin typeface="+mn-lt"/>
          <a:ea typeface="+mn-ea"/>
          <a:cs typeface="+mn-cs"/>
        </a:defRPr>
      </a:lvl6pPr>
      <a:lvl7pPr marL="10972800" algn="l" defTabSz="3657600" rtl="0" eaLnBrk="1" latinLnBrk="0" hangingPunct="1">
        <a:defRPr sz="7200" kern="1200">
          <a:solidFill>
            <a:schemeClr val="tx1"/>
          </a:solidFill>
          <a:latin typeface="+mn-lt"/>
          <a:ea typeface="+mn-ea"/>
          <a:cs typeface="+mn-cs"/>
        </a:defRPr>
      </a:lvl7pPr>
      <a:lvl8pPr marL="12801600" algn="l" defTabSz="3657600" rtl="0" eaLnBrk="1" latinLnBrk="0" hangingPunct="1">
        <a:defRPr sz="7200" kern="1200">
          <a:solidFill>
            <a:schemeClr val="tx1"/>
          </a:solidFill>
          <a:latin typeface="+mn-lt"/>
          <a:ea typeface="+mn-ea"/>
          <a:cs typeface="+mn-cs"/>
        </a:defRPr>
      </a:lvl8pPr>
      <a:lvl9pPr marL="14630400" algn="l" defTabSz="3657600" rtl="0" eaLnBrk="1" latinLnBrk="0" hangingPunct="1">
        <a:defRPr sz="72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hyperlink" Target="https://adsp.niagads.org/gvc-top-hits-list" TargetMode="External"/><Relationship Id="rId13" Type="http://schemas.openxmlformats.org/officeDocument/2006/relationships/image" Target="../media/image9.png"/><Relationship Id="rId3" Type="http://schemas.openxmlformats.org/officeDocument/2006/relationships/image" Target="../media/image1.gif"/><Relationship Id="rId7" Type="http://schemas.openxmlformats.org/officeDocument/2006/relationships/image" Target="../media/image5.png"/><Relationship Id="rId12" Type="http://schemas.openxmlformats.org/officeDocument/2006/relationships/image" Target="../media/image8.sv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4.png"/><Relationship Id="rId11" Type="http://schemas.openxmlformats.org/officeDocument/2006/relationships/image" Target="../media/image7.png"/><Relationship Id="rId5" Type="http://schemas.openxmlformats.org/officeDocument/2006/relationships/image" Target="../media/image3.jpg"/><Relationship Id="rId10" Type="http://schemas.openxmlformats.org/officeDocument/2006/relationships/image" Target="../media/image6.emf"/><Relationship Id="rId4" Type="http://schemas.openxmlformats.org/officeDocument/2006/relationships/image" Target="../media/image2.jpeg"/><Relationship Id="rId9" Type="http://schemas.openxmlformats.org/officeDocument/2006/relationships/package" Target="../embeddings/Microsoft_Word_Document.docx"/><Relationship Id="rId1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1">
                <a:lumMod val="20000"/>
                <a:lumOff val="80000"/>
              </a:schemeClr>
            </a:gs>
            <a:gs pos="35000">
              <a:schemeClr val="accent1">
                <a:lumMod val="60000"/>
                <a:lumOff val="40000"/>
              </a:schemeClr>
            </a:gs>
            <a:gs pos="100000">
              <a:schemeClr val="accent1">
                <a:lumMod val="50000"/>
              </a:schemeClr>
            </a:gs>
          </a:gsLst>
          <a:path path="circle">
            <a:fillToRect l="50000" t="50000" r="50000" b="50000"/>
          </a:path>
          <a:tileRect/>
        </a:gradFill>
        <a:effectLst/>
      </p:bgPr>
    </p:bg>
    <p:spTree>
      <p:nvGrpSpPr>
        <p:cNvPr id="1" name=""/>
        <p:cNvGrpSpPr/>
        <p:nvPr/>
      </p:nvGrpSpPr>
      <p:grpSpPr>
        <a:xfrm>
          <a:off x="0" y="0"/>
          <a:ext cx="0" cy="0"/>
          <a:chOff x="0" y="0"/>
          <a:chExt cx="0" cy="0"/>
        </a:xfrm>
      </p:grpSpPr>
      <p:sp>
        <p:nvSpPr>
          <p:cNvPr id="4" name="Text Box 146"/>
          <p:cNvSpPr txBox="1">
            <a:spLocks noChangeArrowheads="1"/>
          </p:cNvSpPr>
          <p:nvPr/>
        </p:nvSpPr>
        <p:spPr bwMode="auto">
          <a:xfrm>
            <a:off x="281352" y="99573"/>
            <a:ext cx="50482596" cy="4313007"/>
          </a:xfrm>
          <a:prstGeom prst="rect">
            <a:avLst/>
          </a:prstGeom>
          <a:gradFill rotWithShape="1">
            <a:gsLst>
              <a:gs pos="0">
                <a:schemeClr val="accent1"/>
              </a:gs>
              <a:gs pos="100000">
                <a:schemeClr val="accent1">
                  <a:lumMod val="50000"/>
                </a:schemeClr>
              </a:gs>
            </a:gsLst>
            <a:lin ang="0" scaled="1"/>
          </a:gradFill>
          <a:ln w="9525">
            <a:solidFill>
              <a:schemeClr val="bg1"/>
            </a:solidFill>
            <a:miter lim="800000"/>
            <a:headEnd/>
            <a:tailEnd/>
          </a:ln>
        </p:spPr>
        <p:txBody>
          <a:bodyPr wrap="square" lIns="27526" tIns="13763" rIns="27526" bIns="13763">
            <a:spAutoFit/>
          </a:bodyPr>
          <a:lstStyle/>
          <a:p>
            <a:pPr algn="ctr" defTabSz="275765" eaLnBrk="0" fontAlgn="base" hangingPunct="0">
              <a:spcBef>
                <a:spcPct val="0"/>
              </a:spcBef>
              <a:spcAft>
                <a:spcPts val="540"/>
              </a:spcAft>
            </a:pPr>
            <a:r>
              <a:rPr lang="en-US" sz="5250" b="1" dirty="0">
                <a:solidFill>
                  <a:schemeClr val="bg1"/>
                </a:solidFill>
                <a:latin typeface="Arial" charset="0"/>
              </a:rPr>
              <a:t>‘Diet’ </a:t>
            </a:r>
            <a:r>
              <a:rPr lang="en-US" altLang="zh-CN" sz="5250" b="1" dirty="0">
                <a:solidFill>
                  <a:schemeClr val="bg1"/>
                </a:solidFill>
                <a:latin typeface="Arial" charset="0"/>
              </a:rPr>
              <a:t>D</a:t>
            </a:r>
            <a:r>
              <a:rPr lang="en-US" sz="5250" b="1" dirty="0">
                <a:solidFill>
                  <a:schemeClr val="bg1"/>
                </a:solidFill>
                <a:latin typeface="Arial" charset="0"/>
              </a:rPr>
              <a:t>eep Canonical Correlation Analysis for High-Dimensional Genetics Study of Brain Imaging Phenotypes in Alzheimer’s Disease</a:t>
            </a:r>
          </a:p>
          <a:p>
            <a:pPr algn="ctr" defTabSz="275765" eaLnBrk="0" fontAlgn="base" hangingPunct="0">
              <a:spcBef>
                <a:spcPct val="0"/>
              </a:spcBef>
              <a:spcAft>
                <a:spcPts val="540"/>
              </a:spcAft>
            </a:pPr>
            <a:endParaRPr lang="en-US" sz="1905" b="1" dirty="0">
              <a:solidFill>
                <a:srgbClr val="FFFFFF"/>
              </a:solidFill>
              <a:latin typeface="Arial" charset="0"/>
            </a:endParaRPr>
          </a:p>
          <a:p>
            <a:pPr algn="ctr" defTabSz="275765" eaLnBrk="0" fontAlgn="base" hangingPunct="0">
              <a:spcBef>
                <a:spcPct val="0"/>
              </a:spcBef>
              <a:spcAft>
                <a:spcPts val="540"/>
              </a:spcAft>
            </a:pPr>
            <a:endParaRPr lang="en-US" sz="3667" b="1" dirty="0">
              <a:solidFill>
                <a:srgbClr val="FFFFFF"/>
              </a:solidFill>
              <a:latin typeface="Arial" charset="0"/>
            </a:endParaRPr>
          </a:p>
          <a:p>
            <a:pPr algn="ctr" defTabSz="275765" eaLnBrk="0" fontAlgn="base" hangingPunct="0">
              <a:spcBef>
                <a:spcPct val="0"/>
              </a:spcBef>
              <a:spcAft>
                <a:spcPct val="0"/>
              </a:spcAft>
            </a:pPr>
            <a:endParaRPr lang="en-US" sz="3667" b="1" baseline="30000" dirty="0">
              <a:solidFill>
                <a:srgbClr val="FFFFFF"/>
              </a:solidFill>
              <a:latin typeface="Arial" charset="0"/>
            </a:endParaRPr>
          </a:p>
          <a:p>
            <a:pPr algn="ctr" defTabSz="275765" eaLnBrk="0" fontAlgn="base" hangingPunct="0">
              <a:spcBef>
                <a:spcPct val="0"/>
              </a:spcBef>
              <a:spcAft>
                <a:spcPct val="0"/>
              </a:spcAft>
            </a:pPr>
            <a:endParaRPr lang="en-US" sz="3667" b="1" baseline="30000" dirty="0">
              <a:solidFill>
                <a:srgbClr val="FFFFFF"/>
              </a:solidFill>
              <a:latin typeface="Arial" charset="0"/>
            </a:endParaRPr>
          </a:p>
          <a:p>
            <a:pPr algn="ctr" defTabSz="275765" eaLnBrk="0" fontAlgn="base" hangingPunct="0">
              <a:spcBef>
                <a:spcPct val="0"/>
              </a:spcBef>
              <a:spcAft>
                <a:spcPct val="0"/>
              </a:spcAft>
            </a:pPr>
            <a:endParaRPr lang="en-US" sz="917" b="1" baseline="30000" dirty="0">
              <a:solidFill>
                <a:srgbClr val="FFFFFF"/>
              </a:solidFill>
              <a:latin typeface="Arial" charset="0"/>
            </a:endParaRPr>
          </a:p>
          <a:p>
            <a:pPr algn="ctr" defTabSz="275765" eaLnBrk="0" fontAlgn="base" hangingPunct="0">
              <a:spcBef>
                <a:spcPct val="0"/>
              </a:spcBef>
              <a:spcAft>
                <a:spcPct val="0"/>
              </a:spcAft>
            </a:pPr>
            <a:endParaRPr lang="en-US" sz="2285" b="1" baseline="30000" dirty="0">
              <a:solidFill>
                <a:srgbClr val="FFFFFF"/>
              </a:solidFill>
              <a:latin typeface="Arial" charset="0"/>
            </a:endParaRPr>
          </a:p>
          <a:p>
            <a:pPr algn="ctr" defTabSz="275765" eaLnBrk="0" fontAlgn="base" hangingPunct="0">
              <a:spcBef>
                <a:spcPct val="0"/>
              </a:spcBef>
              <a:spcAft>
                <a:spcPct val="0"/>
              </a:spcAft>
            </a:pPr>
            <a:r>
              <a:rPr lang="en-US" sz="3000" b="1" baseline="30000" dirty="0">
                <a:solidFill>
                  <a:srgbClr val="FFFFFF"/>
                </a:solidFill>
                <a:latin typeface="Arial" charset="0"/>
              </a:rPr>
              <a:t>1</a:t>
            </a:r>
            <a:r>
              <a:rPr lang="en-US" sz="3000" b="1" dirty="0">
                <a:solidFill>
                  <a:srgbClr val="FFFFFF"/>
                </a:solidFill>
                <a:latin typeface="Arial" charset="0"/>
              </a:rPr>
              <a:t>University of Pennsylvania, Philadelphia, PA, USA   </a:t>
            </a:r>
            <a:r>
              <a:rPr lang="en-US" sz="3000" b="1" baseline="30000" dirty="0">
                <a:solidFill>
                  <a:srgbClr val="FFFFFF"/>
                </a:solidFill>
                <a:latin typeface="Arial" charset="0"/>
              </a:rPr>
              <a:t>2</a:t>
            </a:r>
            <a:r>
              <a:rPr lang="en-US" sz="3000" b="1" dirty="0">
                <a:solidFill>
                  <a:srgbClr val="FFFFFF"/>
                </a:solidFill>
                <a:latin typeface="Arial" charset="0"/>
              </a:rPr>
              <a:t>University of Maryland, College Park, MD, USA</a:t>
            </a:r>
          </a:p>
          <a:p>
            <a:pPr algn="ctr" defTabSz="275765" eaLnBrk="0" fontAlgn="base" hangingPunct="0">
              <a:spcBef>
                <a:spcPct val="0"/>
              </a:spcBef>
              <a:spcAft>
                <a:spcPct val="0"/>
              </a:spcAft>
            </a:pPr>
            <a:r>
              <a:rPr lang="en-US" sz="3000" b="1" baseline="30000" dirty="0">
                <a:solidFill>
                  <a:srgbClr val="FFFFFF"/>
                </a:solidFill>
                <a:latin typeface="Arial" charset="0"/>
              </a:rPr>
              <a:t>3</a:t>
            </a:r>
            <a:r>
              <a:rPr lang="en-US" sz="3000" b="1" dirty="0">
                <a:solidFill>
                  <a:srgbClr val="FFFFFF"/>
                </a:solidFill>
                <a:latin typeface="Arial" charset="0"/>
              </a:rPr>
              <a:t>Indiana University, Indianapolis, IN, USA   </a:t>
            </a:r>
            <a:r>
              <a:rPr lang="en-US" sz="3000" b="1" baseline="30000" dirty="0">
                <a:solidFill>
                  <a:srgbClr val="FFFFFF"/>
                </a:solidFill>
                <a:latin typeface="Arial" charset="0"/>
              </a:rPr>
              <a:t>4</a:t>
            </a:r>
            <a:r>
              <a:rPr lang="en-US" sz="3000" b="1" dirty="0">
                <a:solidFill>
                  <a:srgbClr val="FFFFFF"/>
                </a:solidFill>
                <a:latin typeface="Arial" charset="0"/>
              </a:rPr>
              <a:t>University of Southern California, Los Angeles, CA, USA</a:t>
            </a:r>
          </a:p>
          <a:p>
            <a:pPr algn="ctr" defTabSz="275765" eaLnBrk="0" fontAlgn="base" hangingPunct="0">
              <a:spcBef>
                <a:spcPct val="0"/>
              </a:spcBef>
              <a:spcAft>
                <a:spcPct val="0"/>
              </a:spcAft>
            </a:pPr>
            <a:r>
              <a:rPr lang="en-US" sz="3000" b="1" dirty="0">
                <a:solidFill>
                  <a:srgbClr val="FFFFFF"/>
                </a:solidFill>
                <a:latin typeface="Arial" charset="0"/>
              </a:rPr>
              <a:t>*Please address correspondence to Li Shen PhD (Li.Shen@pennmedicine.upenn.edu</a:t>
            </a:r>
            <a:r>
              <a:rPr lang="en-US" sz="3000" b="1" dirty="0">
                <a:solidFill>
                  <a:schemeClr val="bg1"/>
                </a:solidFill>
                <a:latin typeface="Arial" charset="0"/>
              </a:rPr>
              <a:t>)</a:t>
            </a:r>
          </a:p>
        </p:txBody>
      </p:sp>
      <p:sp>
        <p:nvSpPr>
          <p:cNvPr id="9" name="Rounded Rectangle 8"/>
          <p:cNvSpPr/>
          <p:nvPr/>
        </p:nvSpPr>
        <p:spPr>
          <a:xfrm>
            <a:off x="281355" y="4641056"/>
            <a:ext cx="26195405" cy="5590286"/>
          </a:xfrm>
          <a:prstGeom prst="roundRect">
            <a:avLst>
              <a:gd name="adj" fmla="val 8983"/>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99"/>
          </a:p>
        </p:txBody>
      </p:sp>
      <p:sp>
        <p:nvSpPr>
          <p:cNvPr id="11" name="Text Box 259"/>
          <p:cNvSpPr txBox="1">
            <a:spLocks noChangeArrowheads="1"/>
          </p:cNvSpPr>
          <p:nvPr/>
        </p:nvSpPr>
        <p:spPr bwMode="auto">
          <a:xfrm>
            <a:off x="589936" y="4913409"/>
            <a:ext cx="25492443" cy="708027"/>
          </a:xfrm>
          <a:prstGeom prst="rect">
            <a:avLst/>
          </a:prstGeom>
          <a:solidFill>
            <a:srgbClr val="002060"/>
          </a:solidFill>
          <a:ln w="9525">
            <a:solidFill>
              <a:schemeClr val="tx1"/>
            </a:solidFill>
            <a:miter lim="800000"/>
            <a:headEnd/>
            <a:tailEnd/>
          </a:ln>
          <a:effectLst/>
        </p:spPr>
        <p:txBody>
          <a:bodyPr wrap="square">
            <a:spAutoFit/>
          </a:bodyPr>
          <a:lstStyle/>
          <a:p>
            <a:pPr algn="ctr">
              <a:buFontTx/>
              <a:buNone/>
              <a:defRPr/>
            </a:pPr>
            <a:r>
              <a:rPr lang="en-US" sz="4000" b="1" dirty="0">
                <a:solidFill>
                  <a:schemeClr val="bg1"/>
                </a:solidFill>
                <a:effectLst>
                  <a:outerShdw blurRad="38100" dist="38100" dir="2700000" algn="tl">
                    <a:srgbClr val="000000"/>
                  </a:outerShdw>
                </a:effectLst>
                <a:latin typeface="Tahoma" pitchFamily="34" charset="0"/>
              </a:rPr>
              <a:t>1. </a:t>
            </a:r>
            <a:r>
              <a:rPr lang="en-US" sz="4000" b="1" cap="small" dirty="0">
                <a:solidFill>
                  <a:schemeClr val="bg1"/>
                </a:solidFill>
                <a:effectLst>
                  <a:outerShdw blurRad="38100" dist="38100" dir="2700000" algn="tl">
                    <a:srgbClr val="000000"/>
                  </a:outerShdw>
                </a:effectLst>
                <a:latin typeface="Tahoma" pitchFamily="34" charset="0"/>
              </a:rPr>
              <a:t>Introduction</a:t>
            </a:r>
          </a:p>
        </p:txBody>
      </p:sp>
      <p:sp>
        <p:nvSpPr>
          <p:cNvPr id="3" name="Rectangle 2"/>
          <p:cNvSpPr/>
          <p:nvPr/>
        </p:nvSpPr>
        <p:spPr>
          <a:xfrm>
            <a:off x="605486" y="5691905"/>
            <a:ext cx="25417899" cy="4400875"/>
          </a:xfrm>
          <a:prstGeom prst="rect">
            <a:avLst/>
          </a:prstGeom>
          <a:solidFill>
            <a:schemeClr val="bg1"/>
          </a:solidFill>
          <a:ln w="57150" cmpd="thinThick">
            <a:noFill/>
            <a:miter lim="800000"/>
            <a:headEnd/>
            <a:tailEnd/>
          </a:ln>
        </p:spPr>
        <p:txBody>
          <a:bodyPr wrap="square">
            <a:spAutoFit/>
          </a:bodyPr>
          <a:lstStyle/>
          <a:p>
            <a:pPr marL="544285" indent="-544285" algn="just">
              <a:buFont typeface="Courier New" panose="02070309020205020404" pitchFamily="49" charset="0"/>
              <a:buChar char="o"/>
            </a:pPr>
            <a:r>
              <a:rPr lang="en-US" sz="4000" dirty="0"/>
              <a:t>Understanding the relationship between genetic variations and brain imaging phenotypes is an important issue in Alzheimer's disease (AD) research. As an alternative to GWAS univariate analyses, canonical correlation analysis (CCA) and its deep learning extension (DCCA) are widely used to identify associations between multiple genetic variants such as SNPs and multiple imaging traits such as brain ROIs from PET/MRI. </a:t>
            </a:r>
          </a:p>
          <a:p>
            <a:pPr marL="544285" indent="-544285" algn="just">
              <a:buFont typeface="Courier New" panose="02070309020205020404" pitchFamily="49" charset="0"/>
              <a:buChar char="o"/>
            </a:pPr>
            <a:r>
              <a:rPr lang="en-US" sz="4000" dirty="0"/>
              <a:t>However, with the recent availability of numerous genetic variants from genotyping and whole genome sequencing data for AD, these approaches often suffer from severe overfitting when dealing with ‘fat’ genetics data, e.g. large numbers of SNPs with much smaller numbers of samples. </a:t>
            </a:r>
          </a:p>
        </p:txBody>
      </p:sp>
      <p:sp>
        <p:nvSpPr>
          <p:cNvPr id="12" name="Rounded Rectangle 11"/>
          <p:cNvSpPr/>
          <p:nvPr/>
        </p:nvSpPr>
        <p:spPr>
          <a:xfrm>
            <a:off x="281352" y="10500401"/>
            <a:ext cx="26201319" cy="12734068"/>
          </a:xfrm>
          <a:prstGeom prst="roundRect">
            <a:avLst>
              <a:gd name="adj" fmla="val 3570"/>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99" dirty="0"/>
          </a:p>
        </p:txBody>
      </p:sp>
      <p:sp>
        <p:nvSpPr>
          <p:cNvPr id="13" name="Text Box 259"/>
          <p:cNvSpPr txBox="1">
            <a:spLocks noChangeArrowheads="1"/>
          </p:cNvSpPr>
          <p:nvPr/>
        </p:nvSpPr>
        <p:spPr bwMode="auto">
          <a:xfrm>
            <a:off x="589938" y="10764798"/>
            <a:ext cx="25492442" cy="708027"/>
          </a:xfrm>
          <a:prstGeom prst="rect">
            <a:avLst/>
          </a:prstGeom>
          <a:solidFill>
            <a:srgbClr val="002060"/>
          </a:solidFill>
          <a:ln w="9525">
            <a:solidFill>
              <a:schemeClr val="tx1"/>
            </a:solidFill>
            <a:miter lim="800000"/>
            <a:headEnd/>
            <a:tailEnd/>
          </a:ln>
          <a:effectLst/>
        </p:spPr>
        <p:txBody>
          <a:bodyPr wrap="square">
            <a:spAutoFit/>
          </a:bodyPr>
          <a:lstStyle>
            <a:defPPr>
              <a:defRPr lang="en-US"/>
            </a:defPPr>
            <a:lvl1pPr algn="ctr">
              <a:buFontTx/>
              <a:buNone/>
              <a:defRPr sz="4800" b="1">
                <a:solidFill>
                  <a:schemeClr val="bg1"/>
                </a:solidFill>
                <a:effectLst>
                  <a:outerShdw blurRad="38100" dist="38100" dir="2700000" algn="tl">
                    <a:srgbClr val="000000"/>
                  </a:outerShdw>
                </a:effectLst>
                <a:latin typeface="Tahoma" pitchFamily="34" charset="0"/>
              </a:defRPr>
            </a:lvl1pPr>
          </a:lstStyle>
          <a:p>
            <a:r>
              <a:rPr lang="en-US" sz="4000" dirty="0"/>
              <a:t>2. </a:t>
            </a:r>
            <a:r>
              <a:rPr lang="en-US" sz="4000" cap="small" dirty="0"/>
              <a:t>Materials And Methods</a:t>
            </a:r>
            <a:endParaRPr lang="en-US" sz="4000" dirty="0"/>
          </a:p>
        </p:txBody>
      </p:sp>
      <p:sp>
        <p:nvSpPr>
          <p:cNvPr id="14" name="Text Box 267"/>
          <p:cNvSpPr txBox="1">
            <a:spLocks noChangeArrowheads="1"/>
          </p:cNvSpPr>
          <p:nvPr/>
        </p:nvSpPr>
        <p:spPr bwMode="auto">
          <a:xfrm>
            <a:off x="614130" y="11538600"/>
            <a:ext cx="25409255" cy="3785652"/>
          </a:xfrm>
          <a:prstGeom prst="rect">
            <a:avLst/>
          </a:prstGeom>
          <a:solidFill>
            <a:schemeClr val="bg1"/>
          </a:solidFill>
          <a:ln w="57150" cmpd="thinThick">
            <a:noFill/>
            <a:miter lim="800000"/>
            <a:headEnd/>
            <a:tailEnd/>
          </a:ln>
        </p:spPr>
        <p:txBody>
          <a:bodyPr wrap="square">
            <a:spAutoFit/>
          </a:bodyPr>
          <a:lstStyle/>
          <a:p>
            <a:pPr marL="544285" indent="-544285" algn="just">
              <a:buFont typeface="Courier New" panose="02070309020205020404" pitchFamily="49" charset="0"/>
              <a:buChar char="o"/>
            </a:pPr>
            <a:r>
              <a:rPr lang="en-US" sz="4000" dirty="0"/>
              <a:t>Here, we propose to tackle the challenge by integrating an efficient model parameterization approach from Mila’s Diet Network [1] architecture into DCCA to handle high dimensional SNP data in AD imaging-genetics study (Figure 1). </a:t>
            </a:r>
          </a:p>
          <a:p>
            <a:pPr marL="544285" indent="-544285" algn="just">
              <a:buFont typeface="Courier New" panose="02070309020205020404" pitchFamily="49" charset="0"/>
              <a:buChar char="o"/>
            </a:pPr>
            <a:r>
              <a:rPr lang="en-US" sz="4000" dirty="0"/>
              <a:t>The new method, </a:t>
            </a:r>
            <a:r>
              <a:rPr lang="en-US" sz="4000" dirty="0" err="1"/>
              <a:t>DietDCCA</a:t>
            </a:r>
            <a:r>
              <a:rPr lang="en-US" sz="4000" dirty="0"/>
              <a:t>, was applied to nine datasets derived from 955 subjects in the ADNI data. Each dataset contains 68 </a:t>
            </a:r>
            <a:r>
              <a:rPr lang="en-US" sz="4000" dirty="0" err="1"/>
              <a:t>FreeSurfer</a:t>
            </a:r>
            <a:r>
              <a:rPr lang="en-US" sz="4000" dirty="0"/>
              <a:t> cortical ROIs from the </a:t>
            </a:r>
            <a:r>
              <a:rPr lang="en-US" sz="4000" dirty="0" err="1"/>
              <a:t>florbetapir</a:t>
            </a:r>
            <a:r>
              <a:rPr lang="en-US" sz="4000" dirty="0"/>
              <a:t> (AV45) PET imaging and varied numbers of SNPs from 810 to 11,938 based on different significance thresholds derived from a reference study [2] suggested by the ADSP Gene Verification Committee *. </a:t>
            </a:r>
          </a:p>
        </p:txBody>
      </p:sp>
      <p:sp>
        <p:nvSpPr>
          <p:cNvPr id="16" name="Rounded Rectangle 15"/>
          <p:cNvSpPr/>
          <p:nvPr/>
        </p:nvSpPr>
        <p:spPr>
          <a:xfrm>
            <a:off x="26785341" y="23526024"/>
            <a:ext cx="23978607" cy="3689712"/>
          </a:xfrm>
          <a:prstGeom prst="roundRect">
            <a:avLst>
              <a:gd name="adj" fmla="val 10582"/>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99" dirty="0"/>
          </a:p>
        </p:txBody>
      </p:sp>
      <p:sp>
        <p:nvSpPr>
          <p:cNvPr id="18" name="Rounded Rectangle 17"/>
          <p:cNvSpPr/>
          <p:nvPr/>
        </p:nvSpPr>
        <p:spPr>
          <a:xfrm>
            <a:off x="26785341" y="4641059"/>
            <a:ext cx="23978607" cy="18593411"/>
          </a:xfrm>
          <a:prstGeom prst="roundRect">
            <a:avLst>
              <a:gd name="adj" fmla="val 3041"/>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99" dirty="0"/>
          </a:p>
        </p:txBody>
      </p:sp>
      <p:sp>
        <p:nvSpPr>
          <p:cNvPr id="19" name="Text Box 167"/>
          <p:cNvSpPr txBox="1">
            <a:spLocks noChangeArrowheads="1"/>
          </p:cNvSpPr>
          <p:nvPr/>
        </p:nvSpPr>
        <p:spPr bwMode="auto">
          <a:xfrm>
            <a:off x="27184352" y="23766568"/>
            <a:ext cx="23196138" cy="708027"/>
          </a:xfrm>
          <a:prstGeom prst="rect">
            <a:avLst/>
          </a:prstGeom>
          <a:solidFill>
            <a:srgbClr val="002060"/>
          </a:solidFill>
          <a:ln w="9525">
            <a:solidFill>
              <a:schemeClr val="tx1"/>
            </a:solidFill>
            <a:miter lim="800000"/>
            <a:headEnd/>
            <a:tailEnd/>
          </a:ln>
          <a:effectLst/>
        </p:spPr>
        <p:txBody>
          <a:bodyPr wrap="square">
            <a:spAutoFit/>
          </a:bodyPr>
          <a:lstStyle>
            <a:defPPr>
              <a:defRPr lang="en-US"/>
            </a:defPPr>
            <a:lvl1pPr algn="ctr">
              <a:buFontTx/>
              <a:buNone/>
              <a:defRPr sz="4800" b="1">
                <a:solidFill>
                  <a:schemeClr val="bg1"/>
                </a:solidFill>
                <a:effectLst>
                  <a:outerShdw blurRad="38100" dist="38100" dir="2700000" algn="tl">
                    <a:srgbClr val="000000"/>
                  </a:outerShdw>
                </a:effectLst>
                <a:latin typeface="Tahoma" pitchFamily="34" charset="0"/>
              </a:defRPr>
            </a:lvl1pPr>
          </a:lstStyle>
          <a:p>
            <a:r>
              <a:rPr lang="en-US" sz="4000" dirty="0"/>
              <a:t>4. </a:t>
            </a:r>
            <a:r>
              <a:rPr lang="en-US" sz="4000" cap="small" dirty="0"/>
              <a:t>Conclusions</a:t>
            </a:r>
          </a:p>
        </p:txBody>
      </p:sp>
      <p:sp>
        <p:nvSpPr>
          <p:cNvPr id="21" name="Text Box 259"/>
          <p:cNvSpPr txBox="1">
            <a:spLocks noChangeArrowheads="1"/>
          </p:cNvSpPr>
          <p:nvPr/>
        </p:nvSpPr>
        <p:spPr bwMode="auto">
          <a:xfrm>
            <a:off x="27184351" y="4927485"/>
            <a:ext cx="23196140" cy="708027"/>
          </a:xfrm>
          <a:prstGeom prst="rect">
            <a:avLst/>
          </a:prstGeom>
          <a:solidFill>
            <a:srgbClr val="002060"/>
          </a:solidFill>
          <a:ln w="9525">
            <a:solidFill>
              <a:schemeClr val="tx1"/>
            </a:solidFill>
            <a:miter lim="800000"/>
            <a:headEnd/>
            <a:tailEnd/>
          </a:ln>
          <a:effectLst/>
        </p:spPr>
        <p:txBody>
          <a:bodyPr wrap="square">
            <a:spAutoFit/>
          </a:bodyPr>
          <a:lstStyle>
            <a:defPPr>
              <a:defRPr lang="en-US"/>
            </a:defPPr>
            <a:lvl1pPr algn="ctr">
              <a:buFontTx/>
              <a:buNone/>
              <a:defRPr sz="4800" b="1">
                <a:solidFill>
                  <a:schemeClr val="bg1"/>
                </a:solidFill>
                <a:effectLst>
                  <a:outerShdw blurRad="38100" dist="38100" dir="2700000" algn="tl">
                    <a:srgbClr val="000000"/>
                  </a:outerShdw>
                </a:effectLst>
                <a:latin typeface="Tahoma" pitchFamily="34" charset="0"/>
              </a:defRPr>
            </a:lvl1pPr>
          </a:lstStyle>
          <a:p>
            <a:r>
              <a:rPr lang="en-US" sz="4000" dirty="0"/>
              <a:t>3. </a:t>
            </a:r>
            <a:r>
              <a:rPr lang="en-US" sz="4000" cap="small" dirty="0"/>
              <a:t>Results</a:t>
            </a:r>
            <a:endParaRPr lang="en-US" sz="4000" dirty="0"/>
          </a:p>
        </p:txBody>
      </p:sp>
      <p:sp>
        <p:nvSpPr>
          <p:cNvPr id="22" name="Rectangle 21"/>
          <p:cNvSpPr/>
          <p:nvPr/>
        </p:nvSpPr>
        <p:spPr>
          <a:xfrm>
            <a:off x="27184351" y="5885488"/>
            <a:ext cx="23191209" cy="4400875"/>
          </a:xfrm>
          <a:prstGeom prst="rect">
            <a:avLst/>
          </a:prstGeom>
          <a:solidFill>
            <a:schemeClr val="bg1"/>
          </a:solidFill>
          <a:ln w="57150" cmpd="thinThick">
            <a:noFill/>
            <a:miter lim="800000"/>
            <a:headEnd/>
            <a:tailEnd/>
          </a:ln>
        </p:spPr>
        <p:txBody>
          <a:bodyPr wrap="square">
            <a:spAutoFit/>
          </a:bodyPr>
          <a:lstStyle/>
          <a:p>
            <a:pPr marL="544285" indent="-544285" algn="just">
              <a:buFont typeface="Courier New" panose="02070309020205020404" pitchFamily="49" charset="0"/>
              <a:buChar char="o"/>
            </a:pPr>
            <a:r>
              <a:rPr lang="en-US" sz="4000" dirty="0"/>
              <a:t>Firstly, we compared our </a:t>
            </a:r>
            <a:r>
              <a:rPr lang="en-US" sz="4000" dirty="0" err="1"/>
              <a:t>DietDCCA</a:t>
            </a:r>
            <a:r>
              <a:rPr lang="en-US" sz="4000" dirty="0"/>
              <a:t> with DCCA on each of the nine datasets to demonstrate the improvement on test correlations (Figure 2). </a:t>
            </a:r>
            <a:r>
              <a:rPr lang="en-US" sz="4000" dirty="0" err="1"/>
              <a:t>DietDCCA</a:t>
            </a:r>
            <a:r>
              <a:rPr lang="en-US" sz="4000" dirty="0"/>
              <a:t> outperformed DCCA by a large margin on all datasets even when the SNPs are as many as ~10k. </a:t>
            </a:r>
          </a:p>
          <a:p>
            <a:pPr marL="544285" indent="-544285" algn="just">
              <a:buFont typeface="Courier New" panose="02070309020205020404" pitchFamily="49" charset="0"/>
              <a:buChar char="o"/>
            </a:pPr>
            <a:r>
              <a:rPr lang="en-US" sz="4000" dirty="0"/>
              <a:t>Next, we sought to verify if the detected correlations were contributed by meaningful SNPs and extracted the SNP feature that has the largest weight in each neuron of the diet net layer (Table 1). </a:t>
            </a:r>
            <a:r>
              <a:rPr lang="en-US" sz="4000" dirty="0" err="1"/>
              <a:t>DietDCCA</a:t>
            </a:r>
            <a:r>
              <a:rPr lang="en-US" sz="4000" dirty="0"/>
              <a:t> successfully selected the APOE4 SNP (rs429358) for most cases and also picked out SNPs in other genes (ABCA7, APOC2, CLPTM1, NECTIN2) that were previously reported to associate with AD.</a:t>
            </a:r>
          </a:p>
        </p:txBody>
      </p:sp>
      <p:sp>
        <p:nvSpPr>
          <p:cNvPr id="52" name="Rectangle 51">
            <a:extLst>
              <a:ext uri="{FF2B5EF4-FFF2-40B4-BE49-F238E27FC236}">
                <a16:creationId xmlns:a16="http://schemas.microsoft.com/office/drawing/2014/main" id="{6D8A2F04-845E-4232-92E1-10CC0E19D434}"/>
              </a:ext>
            </a:extLst>
          </p:cNvPr>
          <p:cNvSpPr/>
          <p:nvPr/>
        </p:nvSpPr>
        <p:spPr>
          <a:xfrm>
            <a:off x="27213848" y="24577764"/>
            <a:ext cx="23191209" cy="2554451"/>
          </a:xfrm>
          <a:prstGeom prst="rect">
            <a:avLst/>
          </a:prstGeom>
          <a:solidFill>
            <a:schemeClr val="bg1"/>
          </a:solidFill>
          <a:ln w="57150" cmpd="thinThick">
            <a:noFill/>
            <a:miter lim="800000"/>
            <a:headEnd/>
            <a:tailEnd/>
          </a:ln>
        </p:spPr>
        <p:txBody>
          <a:bodyPr wrap="square">
            <a:spAutoFit/>
          </a:bodyPr>
          <a:lstStyle/>
          <a:p>
            <a:pPr algn="just"/>
            <a:r>
              <a:rPr lang="en-US" sz="4000" dirty="0"/>
              <a:t>We introduced a novel method, </a:t>
            </a:r>
            <a:r>
              <a:rPr lang="en-US" sz="4000" dirty="0" err="1"/>
              <a:t>DietDCCA</a:t>
            </a:r>
            <a:r>
              <a:rPr lang="en-US" sz="4000" dirty="0"/>
              <a:t>, to handle high-dimensional SNP features in AD imaging-genetics study. The initial investigation of </a:t>
            </a:r>
            <a:r>
              <a:rPr lang="en-US" sz="4000" dirty="0" err="1"/>
              <a:t>DietDCCA</a:t>
            </a:r>
            <a:r>
              <a:rPr lang="en-US" sz="4000" dirty="0"/>
              <a:t> on the ADNI data showed promises in detecting correlation signals with AV45 ROIs from biologically meaningful SNPs. The study supplies a novel and effective tool to study the genetic basis of AD imaging phenotypes for future analyses.</a:t>
            </a:r>
          </a:p>
        </p:txBody>
      </p:sp>
      <p:sp>
        <p:nvSpPr>
          <p:cNvPr id="54" name="Rounded Rectangle 15">
            <a:extLst>
              <a:ext uri="{FF2B5EF4-FFF2-40B4-BE49-F238E27FC236}">
                <a16:creationId xmlns:a16="http://schemas.microsoft.com/office/drawing/2014/main" id="{073ABAA3-79FF-463E-8CF0-13881870045B}"/>
              </a:ext>
            </a:extLst>
          </p:cNvPr>
          <p:cNvSpPr/>
          <p:nvPr/>
        </p:nvSpPr>
        <p:spPr>
          <a:xfrm>
            <a:off x="281352" y="23526024"/>
            <a:ext cx="26195408" cy="1928255"/>
          </a:xfrm>
          <a:prstGeom prst="roundRect">
            <a:avLst>
              <a:gd name="adj" fmla="val 1847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99" dirty="0"/>
          </a:p>
        </p:txBody>
      </p:sp>
      <p:sp>
        <p:nvSpPr>
          <p:cNvPr id="213" name="TextBox 212">
            <a:extLst>
              <a:ext uri="{FF2B5EF4-FFF2-40B4-BE49-F238E27FC236}">
                <a16:creationId xmlns:a16="http://schemas.microsoft.com/office/drawing/2014/main" id="{1F9A782F-02DF-4535-954A-F4961C05322D}"/>
              </a:ext>
            </a:extLst>
          </p:cNvPr>
          <p:cNvSpPr txBox="1"/>
          <p:nvPr/>
        </p:nvSpPr>
        <p:spPr>
          <a:xfrm>
            <a:off x="1144940" y="15574637"/>
            <a:ext cx="13295936" cy="6540381"/>
          </a:xfrm>
          <a:prstGeom prst="rect">
            <a:avLst/>
          </a:prstGeom>
          <a:noFill/>
        </p:spPr>
        <p:txBody>
          <a:bodyPr wrap="square" rtlCol="0">
            <a:spAutoFit/>
          </a:bodyPr>
          <a:lstStyle/>
          <a:p>
            <a:pPr algn="just" defTabSz="762037" eaLnBrk="0" fontAlgn="base" hangingPunct="0">
              <a:spcBef>
                <a:spcPct val="0"/>
              </a:spcBef>
              <a:spcAft>
                <a:spcPct val="0"/>
              </a:spcAft>
            </a:pPr>
            <a:r>
              <a:rPr lang="en-US" altLang="en-US" sz="3809" b="1" dirty="0">
                <a:ea typeface="Malgun Gothic" panose="020B0503020000020004" pitchFamily="34" charset="-127"/>
                <a:cs typeface="Arial" panose="020B0604020202020204" pitchFamily="34" charset="0"/>
              </a:rPr>
              <a:t>Figure 1</a:t>
            </a:r>
            <a:r>
              <a:rPr lang="en-US" altLang="en-US" sz="3809" dirty="0">
                <a:ea typeface="Malgun Gothic" panose="020B0503020000020004" pitchFamily="34" charset="-127"/>
                <a:cs typeface="Arial" panose="020B0604020202020204" pitchFamily="34" charset="0"/>
              </a:rPr>
              <a:t>: Schematic overview of the diet deep CCA (</a:t>
            </a:r>
            <a:r>
              <a:rPr lang="en-US" altLang="en-US" sz="3809" dirty="0" err="1">
                <a:ea typeface="Malgun Gothic" panose="020B0503020000020004" pitchFamily="34" charset="-127"/>
                <a:cs typeface="Arial" panose="020B0604020202020204" pitchFamily="34" charset="0"/>
              </a:rPr>
              <a:t>DietDCCA</a:t>
            </a:r>
            <a:r>
              <a:rPr lang="en-US" altLang="en-US" sz="3809" dirty="0">
                <a:ea typeface="Malgun Gothic" panose="020B0503020000020004" pitchFamily="34" charset="-127"/>
                <a:cs typeface="Arial" panose="020B0604020202020204" pitchFamily="34" charset="0"/>
              </a:rPr>
              <a:t>) model. </a:t>
            </a:r>
          </a:p>
          <a:p>
            <a:pPr algn="just" defTabSz="762037" eaLnBrk="0" fontAlgn="base" hangingPunct="0">
              <a:spcBef>
                <a:spcPct val="0"/>
              </a:spcBef>
              <a:spcAft>
                <a:spcPct val="0"/>
              </a:spcAft>
            </a:pPr>
            <a:r>
              <a:rPr lang="en-US" altLang="en-US" sz="3809" dirty="0">
                <a:ea typeface="Malgun Gothic" panose="020B0503020000020004" pitchFamily="34" charset="-127"/>
                <a:cs typeface="Arial" panose="020B0604020202020204" pitchFamily="34" charset="0"/>
              </a:rPr>
              <a:t>The proposed model consists of two sub-neural networks, one with ‘diet’ net for the high-dimensional genetics data modality and one standard multilayer perceptron (MLP) for the imaging modality, learned jointly so that the outputs from the two sub-nets are maximally correlated. For the diet net component in the genetics sub-net, a small neural network was learned to transform a distributed representation of each SNP genotype feature to the vector of weights for that feature in the big neural network/MLP of the original deep CCA. </a:t>
            </a:r>
            <a:endParaRPr lang="en-US" altLang="en-US" sz="3809" dirty="0"/>
          </a:p>
        </p:txBody>
      </p:sp>
      <p:sp>
        <p:nvSpPr>
          <p:cNvPr id="214" name="TextBox 213">
            <a:extLst>
              <a:ext uri="{FF2B5EF4-FFF2-40B4-BE49-F238E27FC236}">
                <a16:creationId xmlns:a16="http://schemas.microsoft.com/office/drawing/2014/main" id="{1F9A782F-02DF-4535-954A-F4961C05322D}"/>
              </a:ext>
            </a:extLst>
          </p:cNvPr>
          <p:cNvSpPr txBox="1"/>
          <p:nvPr/>
        </p:nvSpPr>
        <p:spPr>
          <a:xfrm>
            <a:off x="27177034" y="18284344"/>
            <a:ext cx="12311563" cy="4781822"/>
          </a:xfrm>
          <a:prstGeom prst="rect">
            <a:avLst/>
          </a:prstGeom>
          <a:noFill/>
        </p:spPr>
        <p:txBody>
          <a:bodyPr wrap="square" rtlCol="0">
            <a:spAutoFit/>
          </a:bodyPr>
          <a:lstStyle/>
          <a:p>
            <a:pPr algn="just"/>
            <a:r>
              <a:rPr lang="en-US" sz="3809" b="1" dirty="0"/>
              <a:t>Figure 2</a:t>
            </a:r>
            <a:r>
              <a:rPr lang="en-US" sz="3809" dirty="0"/>
              <a:t>: Performance of the proposed </a:t>
            </a:r>
            <a:r>
              <a:rPr lang="en-US" sz="3809" dirty="0" err="1"/>
              <a:t>DietDCCA</a:t>
            </a:r>
            <a:r>
              <a:rPr lang="en-US" sz="3809" dirty="0"/>
              <a:t> compared to </a:t>
            </a:r>
            <a:r>
              <a:rPr lang="en-US" sz="3809"/>
              <a:t>the </a:t>
            </a:r>
            <a:r>
              <a:rPr lang="en-US" altLang="zh-CN" sz="3809"/>
              <a:t>existing methods</a:t>
            </a:r>
            <a:r>
              <a:rPr lang="en-US" sz="3809"/>
              <a:t>. </a:t>
            </a:r>
            <a:r>
              <a:rPr lang="en-US" sz="3809" dirty="0"/>
              <a:t>Each dot represents the test correlation on one of the 9 datasets with varied numbers of SNP features from 810 to 11,938. The correlation values are averaged across five different training-test splits to avoid bias, with the std shown as the shades in the plot. Both models were tuned with classic regularization techniques (weight decay, dropout, early stopping, etc.) on the validation set.</a:t>
            </a:r>
          </a:p>
        </p:txBody>
      </p:sp>
      <p:sp>
        <p:nvSpPr>
          <p:cNvPr id="236" name="Rounded Rectangle 235"/>
          <p:cNvSpPr/>
          <p:nvPr/>
        </p:nvSpPr>
        <p:spPr>
          <a:xfrm>
            <a:off x="281352" y="25754980"/>
            <a:ext cx="26195408" cy="1457705"/>
          </a:xfrm>
          <a:prstGeom prst="roundRect">
            <a:avLst>
              <a:gd name="adj" fmla="val 18476"/>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799" dirty="0"/>
          </a:p>
        </p:txBody>
      </p:sp>
      <p:sp>
        <p:nvSpPr>
          <p:cNvPr id="342" name="Rectangle 341">
            <a:extLst>
              <a:ext uri="{FF2B5EF4-FFF2-40B4-BE49-F238E27FC236}">
                <a16:creationId xmlns:a16="http://schemas.microsoft.com/office/drawing/2014/main" id="{6D8A2F04-845E-4232-92E1-10CC0E19D434}"/>
              </a:ext>
            </a:extLst>
          </p:cNvPr>
          <p:cNvSpPr/>
          <p:nvPr/>
        </p:nvSpPr>
        <p:spPr>
          <a:xfrm>
            <a:off x="850106" y="23699075"/>
            <a:ext cx="25173279" cy="1631239"/>
          </a:xfrm>
          <a:prstGeom prst="rect">
            <a:avLst/>
          </a:prstGeom>
          <a:solidFill>
            <a:schemeClr val="bg1"/>
          </a:solidFill>
          <a:ln w="57150" cmpd="thinThick">
            <a:noFill/>
            <a:miter lim="800000"/>
            <a:headEnd/>
            <a:tailEnd/>
          </a:ln>
        </p:spPr>
        <p:txBody>
          <a:bodyPr wrap="square">
            <a:spAutoFit/>
          </a:bodyPr>
          <a:lstStyle/>
          <a:p>
            <a:pPr algn="just"/>
            <a:r>
              <a:rPr lang="en-US" sz="3333" b="1" dirty="0"/>
              <a:t>References</a:t>
            </a:r>
          </a:p>
          <a:p>
            <a:pPr algn="just"/>
            <a:r>
              <a:rPr lang="en-US" sz="3333" dirty="0"/>
              <a:t>[1] Adriana Romero, et al. (2017) Diet networks: thin parameters for fat genomics. ICLR.</a:t>
            </a:r>
          </a:p>
          <a:p>
            <a:pPr algn="just"/>
            <a:r>
              <a:rPr lang="en-US" sz="3333" dirty="0"/>
              <a:t>[2] </a:t>
            </a:r>
            <a:r>
              <a:rPr lang="en-US" sz="3333" dirty="0" err="1"/>
              <a:t>Bellenguez</a:t>
            </a:r>
            <a:r>
              <a:rPr lang="en-US" sz="3333" dirty="0"/>
              <a:t> C. et al. (2022) New insights into the genetic etiology of Alzheimer's disease and related dementias. Nature Genetics, 4, 412-436.</a:t>
            </a:r>
          </a:p>
        </p:txBody>
      </p:sp>
      <p:sp>
        <p:nvSpPr>
          <p:cNvPr id="55" name="Rectangle 54">
            <a:extLst>
              <a:ext uri="{FF2B5EF4-FFF2-40B4-BE49-F238E27FC236}">
                <a16:creationId xmlns:a16="http://schemas.microsoft.com/office/drawing/2014/main" id="{0B336064-6C25-4CCB-ABF9-E7E1BC1B2BEC}"/>
              </a:ext>
            </a:extLst>
          </p:cNvPr>
          <p:cNvSpPr/>
          <p:nvPr/>
        </p:nvSpPr>
        <p:spPr>
          <a:xfrm>
            <a:off x="851756" y="25942907"/>
            <a:ext cx="25171629" cy="1147652"/>
          </a:xfrm>
          <a:prstGeom prst="rect">
            <a:avLst/>
          </a:prstGeom>
          <a:solidFill>
            <a:schemeClr val="bg1"/>
          </a:solidFill>
          <a:ln w="57150" cmpd="thinThick">
            <a:noFill/>
            <a:miter lim="800000"/>
            <a:headEnd/>
            <a:tailEnd/>
          </a:ln>
        </p:spPr>
        <p:txBody>
          <a:bodyPr wrap="square">
            <a:spAutoFit/>
          </a:bodyPr>
          <a:lstStyle/>
          <a:p>
            <a:r>
              <a:rPr lang="en-US" sz="3428" b="1" dirty="0">
                <a:solidFill>
                  <a:schemeClr val="accent1"/>
                </a:solidFill>
              </a:rPr>
              <a:t>ACKNOWLEDGEMENTS</a:t>
            </a:r>
            <a:r>
              <a:rPr lang="en-US" sz="3428" dirty="0"/>
              <a:t>: This work was supported by </a:t>
            </a:r>
            <a:r>
              <a:rPr lang="de-DE" sz="3428" dirty="0"/>
              <a:t>NIH U01 AG068057 and NIH U01 AG066833</a:t>
            </a:r>
            <a:r>
              <a:rPr lang="en-US" sz="3428" dirty="0"/>
              <a:t>. The complete ADNI Acknowledgement is available at http://adni.loni.usc.edu/wpcontent/uploads/how_to_apply/ADNI_Acknowledgement_List.pdf.</a:t>
            </a:r>
          </a:p>
        </p:txBody>
      </p:sp>
      <p:pic>
        <p:nvPicPr>
          <p:cNvPr id="7" name="Picture 6" descr="adni_logo_150x102.gif">
            <a:extLst>
              <a:ext uri="{FF2B5EF4-FFF2-40B4-BE49-F238E27FC236}">
                <a16:creationId xmlns:a16="http://schemas.microsoft.com/office/drawing/2014/main" id="{25E1851C-60D5-5FD9-00A2-DCB3DA41DB4D}"/>
              </a:ext>
            </a:extLst>
          </p:cNvPr>
          <p:cNvPicPr>
            <a:picLocks noChangeAspect="1"/>
          </p:cNvPicPr>
          <p:nvPr/>
        </p:nvPicPr>
        <p:blipFill>
          <a:blip r:embed="rId3" cstate="print"/>
          <a:stretch>
            <a:fillRect/>
          </a:stretch>
        </p:blipFill>
        <p:spPr>
          <a:xfrm>
            <a:off x="673124" y="2136049"/>
            <a:ext cx="3252990" cy="2212034"/>
          </a:xfrm>
          <a:prstGeom prst="rect">
            <a:avLst/>
          </a:prstGeom>
        </p:spPr>
      </p:pic>
      <p:pic>
        <p:nvPicPr>
          <p:cNvPr id="15" name="Picture 14">
            <a:extLst>
              <a:ext uri="{FF2B5EF4-FFF2-40B4-BE49-F238E27FC236}">
                <a16:creationId xmlns:a16="http://schemas.microsoft.com/office/drawing/2014/main" id="{25ACCA9E-7D57-A98E-8892-0A98AA56CBE7}"/>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95144" y="2140315"/>
            <a:ext cx="4647937" cy="2207769"/>
          </a:xfrm>
          <a:prstGeom prst="rect">
            <a:avLst/>
          </a:prstGeom>
        </p:spPr>
      </p:pic>
      <p:pic>
        <p:nvPicPr>
          <p:cNvPr id="20" name="Picture 19">
            <a:extLst>
              <a:ext uri="{FF2B5EF4-FFF2-40B4-BE49-F238E27FC236}">
                <a16:creationId xmlns:a16="http://schemas.microsoft.com/office/drawing/2014/main" id="{9425F27E-3008-02C6-1D3B-7353DA172730}"/>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42189142" y="2197627"/>
            <a:ext cx="5845022" cy="2152863"/>
          </a:xfrm>
          <a:prstGeom prst="rect">
            <a:avLst/>
          </a:prstGeom>
        </p:spPr>
      </p:pic>
      <p:pic>
        <p:nvPicPr>
          <p:cNvPr id="23" name="Picture 22">
            <a:extLst>
              <a:ext uri="{FF2B5EF4-FFF2-40B4-BE49-F238E27FC236}">
                <a16:creationId xmlns:a16="http://schemas.microsoft.com/office/drawing/2014/main" id="{16D9A323-D7D1-4273-B4D9-652FC0792B48}"/>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8222698" y="2174626"/>
            <a:ext cx="2152863" cy="2152863"/>
          </a:xfrm>
          <a:prstGeom prst="rect">
            <a:avLst/>
          </a:prstGeom>
          <a:solidFill>
            <a:schemeClr val="bg1"/>
          </a:solidFill>
        </p:spPr>
      </p:pic>
      <p:pic>
        <p:nvPicPr>
          <p:cNvPr id="10" name="Picture 9" descr="A diagram of a computer program&#10;&#10;Description automatically generated">
            <a:extLst>
              <a:ext uri="{FF2B5EF4-FFF2-40B4-BE49-F238E27FC236}">
                <a16:creationId xmlns:a16="http://schemas.microsoft.com/office/drawing/2014/main" id="{C085FAB1-0ECC-56F7-F8E5-501B5BE2F40F}"/>
              </a:ext>
            </a:extLst>
          </p:cNvPr>
          <p:cNvPicPr>
            <a:picLocks noChangeAspect="1"/>
          </p:cNvPicPr>
          <p:nvPr/>
        </p:nvPicPr>
        <p:blipFill>
          <a:blip r:embed="rId7"/>
          <a:stretch>
            <a:fillRect/>
          </a:stretch>
        </p:blipFill>
        <p:spPr>
          <a:xfrm>
            <a:off x="15584084" y="14847551"/>
            <a:ext cx="10119277" cy="8360231"/>
          </a:xfrm>
          <a:prstGeom prst="rect">
            <a:avLst/>
          </a:prstGeom>
        </p:spPr>
      </p:pic>
      <p:sp>
        <p:nvSpPr>
          <p:cNvPr id="17" name="TextBox 16">
            <a:extLst>
              <a:ext uri="{FF2B5EF4-FFF2-40B4-BE49-F238E27FC236}">
                <a16:creationId xmlns:a16="http://schemas.microsoft.com/office/drawing/2014/main" id="{469A89C4-B688-CE76-7C4A-D3B3DEFB8914}"/>
              </a:ext>
            </a:extLst>
          </p:cNvPr>
          <p:cNvSpPr txBox="1"/>
          <p:nvPr/>
        </p:nvSpPr>
        <p:spPr>
          <a:xfrm>
            <a:off x="1144939" y="22439811"/>
            <a:ext cx="12025996" cy="620102"/>
          </a:xfrm>
          <a:prstGeom prst="rect">
            <a:avLst/>
          </a:prstGeom>
          <a:noFill/>
        </p:spPr>
        <p:txBody>
          <a:bodyPr wrap="square" rtlCol="0">
            <a:spAutoFit/>
          </a:bodyPr>
          <a:lstStyle/>
          <a:p>
            <a:pPr algn="just" defTabSz="762037" eaLnBrk="0" fontAlgn="base" hangingPunct="0">
              <a:spcBef>
                <a:spcPct val="0"/>
              </a:spcBef>
              <a:spcAft>
                <a:spcPct val="0"/>
              </a:spcAft>
            </a:pPr>
            <a:r>
              <a:rPr lang="en-US" altLang="en-US" sz="3428" i="1" dirty="0"/>
              <a:t>* </a:t>
            </a:r>
            <a:r>
              <a:rPr lang="en-US" altLang="en-US" sz="3428" i="1" dirty="0">
                <a:hlinkClick r:id="rId8"/>
              </a:rPr>
              <a:t>https://adsp.niagads.org/gvc-top-hits-list</a:t>
            </a:r>
            <a:r>
              <a:rPr lang="en-US" altLang="en-US" sz="3428" i="1" dirty="0"/>
              <a:t> </a:t>
            </a:r>
          </a:p>
        </p:txBody>
      </p:sp>
      <p:graphicFrame>
        <p:nvGraphicFramePr>
          <p:cNvPr id="26" name="Object 25">
            <a:extLst>
              <a:ext uri="{FF2B5EF4-FFF2-40B4-BE49-F238E27FC236}">
                <a16:creationId xmlns:a16="http://schemas.microsoft.com/office/drawing/2014/main" id="{879D9697-3D71-D424-7419-CB096F285C05}"/>
              </a:ext>
            </a:extLst>
          </p:cNvPr>
          <p:cNvGraphicFramePr>
            <a:graphicFrameLocks noChangeAspect="1"/>
          </p:cNvGraphicFramePr>
          <p:nvPr>
            <p:extLst>
              <p:ext uri="{D42A27DB-BD31-4B8C-83A1-F6EECF244321}">
                <p14:modId xmlns:p14="http://schemas.microsoft.com/office/powerpoint/2010/main" val="32377262"/>
              </p:ext>
            </p:extLst>
          </p:nvPr>
        </p:nvGraphicFramePr>
        <p:xfrm>
          <a:off x="40834651" y="10980677"/>
          <a:ext cx="9402770" cy="7212566"/>
        </p:xfrm>
        <a:graphic>
          <a:graphicData uri="http://schemas.openxmlformats.org/presentationml/2006/ole">
            <mc:AlternateContent xmlns:mc="http://schemas.openxmlformats.org/markup-compatibility/2006">
              <mc:Choice xmlns:v="urn:schemas-microsoft-com:vml" Requires="v">
                <p:oleObj name="Document" r:id="rId9" imgW="8793607" imgH="6752107" progId="Word.Document.12">
                  <p:embed/>
                </p:oleObj>
              </mc:Choice>
              <mc:Fallback>
                <p:oleObj name="Document" r:id="rId9" imgW="8793607" imgH="6752107" progId="Word.Document.12">
                  <p:embed/>
                  <p:pic>
                    <p:nvPicPr>
                      <p:cNvPr id="0" name=""/>
                      <p:cNvPicPr/>
                      <p:nvPr/>
                    </p:nvPicPr>
                    <p:blipFill>
                      <a:blip r:embed="rId10"/>
                      <a:stretch>
                        <a:fillRect/>
                      </a:stretch>
                    </p:blipFill>
                    <p:spPr>
                      <a:xfrm>
                        <a:off x="40834651" y="10980677"/>
                        <a:ext cx="9402770" cy="7212566"/>
                      </a:xfrm>
                      <a:prstGeom prst="rect">
                        <a:avLst/>
                      </a:prstGeom>
                    </p:spPr>
                  </p:pic>
                </p:oleObj>
              </mc:Fallback>
            </mc:AlternateContent>
          </a:graphicData>
        </a:graphic>
      </p:graphicFrame>
      <p:sp>
        <p:nvSpPr>
          <p:cNvPr id="27" name="TextBox 26">
            <a:extLst>
              <a:ext uri="{FF2B5EF4-FFF2-40B4-BE49-F238E27FC236}">
                <a16:creationId xmlns:a16="http://schemas.microsoft.com/office/drawing/2014/main" id="{A6BDCFD8-6542-E221-79D7-3A846460571E}"/>
              </a:ext>
            </a:extLst>
          </p:cNvPr>
          <p:cNvSpPr txBox="1"/>
          <p:nvPr/>
        </p:nvSpPr>
        <p:spPr>
          <a:xfrm>
            <a:off x="39920599" y="18284344"/>
            <a:ext cx="10668170" cy="4781822"/>
          </a:xfrm>
          <a:prstGeom prst="rect">
            <a:avLst/>
          </a:prstGeom>
          <a:noFill/>
        </p:spPr>
        <p:txBody>
          <a:bodyPr wrap="square" rtlCol="0">
            <a:spAutoFit/>
          </a:bodyPr>
          <a:lstStyle/>
          <a:p>
            <a:pPr algn="just"/>
            <a:r>
              <a:rPr lang="en-US" sz="3809" b="1" dirty="0"/>
              <a:t>Table 1</a:t>
            </a:r>
            <a:r>
              <a:rPr lang="en-US" sz="3809" dirty="0"/>
              <a:t>: The top1 important features picked out by each neuron in the final </a:t>
            </a:r>
            <a:r>
              <a:rPr lang="en-US" sz="3809" dirty="0" err="1"/>
              <a:t>DietDCCA</a:t>
            </a:r>
            <a:r>
              <a:rPr lang="en-US" sz="3809" dirty="0"/>
              <a:t> model for the 810 SNPs dataset. There were, in total, 120 neurons in the diet net layer of </a:t>
            </a:r>
            <a:r>
              <a:rPr lang="en-US" sz="3809" dirty="0" err="1"/>
              <a:t>DietDCCA</a:t>
            </a:r>
            <a:r>
              <a:rPr lang="en-US" sz="3809" dirty="0"/>
              <a:t>. 90 of them attributed the highest weights to the APOE4 SNP feature while the rest of the neurons also picked out SNPs in some other AD related genes. The SNPs-genes information was obtained from </a:t>
            </a:r>
            <a:r>
              <a:rPr lang="en-US" sz="3809" dirty="0" err="1"/>
              <a:t>dbSNP</a:t>
            </a:r>
            <a:r>
              <a:rPr lang="en-US" sz="3809" dirty="0"/>
              <a:t>.</a:t>
            </a:r>
          </a:p>
        </p:txBody>
      </p:sp>
      <p:sp>
        <p:nvSpPr>
          <p:cNvPr id="2" name="TextBox 1">
            <a:extLst>
              <a:ext uri="{FF2B5EF4-FFF2-40B4-BE49-F238E27FC236}">
                <a16:creationId xmlns:a16="http://schemas.microsoft.com/office/drawing/2014/main" id="{AF3FD3D4-2210-B466-7A4C-229E7D10060F}"/>
              </a:ext>
            </a:extLst>
          </p:cNvPr>
          <p:cNvSpPr txBox="1"/>
          <p:nvPr/>
        </p:nvSpPr>
        <p:spPr>
          <a:xfrm>
            <a:off x="8194431" y="1333362"/>
            <a:ext cx="34254831" cy="1277273"/>
          </a:xfrm>
          <a:prstGeom prst="rect">
            <a:avLst/>
          </a:prstGeom>
          <a:noFill/>
        </p:spPr>
        <p:txBody>
          <a:bodyPr wrap="square" rtlCol="0">
            <a:spAutoFit/>
          </a:bodyPr>
          <a:lstStyle/>
          <a:p>
            <a:pPr algn="ctr"/>
            <a:r>
              <a:rPr lang="en-US" sz="3850" b="1" dirty="0">
                <a:solidFill>
                  <a:srgbClr val="FFFFFF"/>
                </a:solidFill>
                <a:latin typeface="Arial" charset="0"/>
              </a:rPr>
              <a:t>Shu Yang</a:t>
            </a:r>
            <a:r>
              <a:rPr lang="en-US" sz="3850" b="1" baseline="30000" dirty="0">
                <a:solidFill>
                  <a:srgbClr val="FFFFFF"/>
                </a:solidFill>
                <a:latin typeface="Arial" charset="0"/>
              </a:rPr>
              <a:t>1</a:t>
            </a:r>
            <a:r>
              <a:rPr lang="en-US" sz="3850" b="1" dirty="0">
                <a:solidFill>
                  <a:srgbClr val="FFFFFF"/>
                </a:solidFill>
                <a:latin typeface="Arial" charset="0"/>
              </a:rPr>
              <a:t>, Austin Wang</a:t>
            </a:r>
            <a:r>
              <a:rPr lang="en-US" sz="3850" b="1" baseline="30000" dirty="0">
                <a:solidFill>
                  <a:srgbClr val="FFFFFF"/>
                </a:solidFill>
                <a:latin typeface="Arial" charset="0"/>
              </a:rPr>
              <a:t>1</a:t>
            </a:r>
            <a:r>
              <a:rPr lang="en-US" sz="3850" b="1" dirty="0">
                <a:solidFill>
                  <a:srgbClr val="FFFFFF"/>
                </a:solidFill>
                <a:latin typeface="Arial" charset="0"/>
              </a:rPr>
              <a:t>, </a:t>
            </a:r>
            <a:r>
              <a:rPr lang="en-US" sz="3850" b="1" dirty="0" err="1">
                <a:solidFill>
                  <a:srgbClr val="FFFFFF"/>
                </a:solidFill>
                <a:latin typeface="Arial" charset="0"/>
              </a:rPr>
              <a:t>Jingxuan</a:t>
            </a:r>
            <a:r>
              <a:rPr lang="en-US" sz="3850" b="1" dirty="0">
                <a:solidFill>
                  <a:srgbClr val="FFFFFF"/>
                </a:solidFill>
                <a:latin typeface="Arial" charset="0"/>
              </a:rPr>
              <a:t> </a:t>
            </a:r>
            <a:r>
              <a:rPr lang="en-US" sz="3800" b="1" dirty="0">
                <a:solidFill>
                  <a:srgbClr val="FFFFFF"/>
                </a:solidFill>
                <a:latin typeface="Arial" charset="0"/>
              </a:rPr>
              <a:t>Bao</a:t>
            </a:r>
            <a:r>
              <a:rPr lang="en-US" sz="3800" b="1" baseline="30000" dirty="0">
                <a:solidFill>
                  <a:srgbClr val="FFFFFF"/>
                </a:solidFill>
                <a:latin typeface="Arial" charset="0"/>
              </a:rPr>
              <a:t>1</a:t>
            </a:r>
            <a:r>
              <a:rPr lang="en-US" sz="3850" b="1" dirty="0">
                <a:solidFill>
                  <a:srgbClr val="FFFFFF"/>
                </a:solidFill>
                <a:latin typeface="Arial" charset="0"/>
              </a:rPr>
              <a:t>, </a:t>
            </a:r>
            <a:r>
              <a:rPr lang="en-US" sz="3850" b="1" dirty="0" err="1">
                <a:solidFill>
                  <a:srgbClr val="FFFFFF"/>
                </a:solidFill>
                <a:latin typeface="Arial" charset="0"/>
              </a:rPr>
              <a:t>Shizhuo</a:t>
            </a:r>
            <a:r>
              <a:rPr lang="en-US" sz="3850" b="1" dirty="0">
                <a:solidFill>
                  <a:srgbClr val="FFFFFF"/>
                </a:solidFill>
                <a:latin typeface="Arial" charset="0"/>
              </a:rPr>
              <a:t> Mu</a:t>
            </a:r>
            <a:r>
              <a:rPr lang="en-US" sz="3850" b="1" baseline="30000" dirty="0">
                <a:solidFill>
                  <a:srgbClr val="FFFFFF"/>
                </a:solidFill>
                <a:latin typeface="Arial" charset="0"/>
              </a:rPr>
              <a:t>1</a:t>
            </a:r>
            <a:r>
              <a:rPr lang="en-US" sz="3850" b="1" dirty="0">
                <a:solidFill>
                  <a:srgbClr val="FFFFFF"/>
                </a:solidFill>
                <a:latin typeface="Arial" charset="0"/>
              </a:rPr>
              <a:t>, </a:t>
            </a:r>
            <a:r>
              <a:rPr lang="en-US" sz="3850" b="1" dirty="0" err="1">
                <a:solidFill>
                  <a:srgbClr val="FFFFFF"/>
                </a:solidFill>
                <a:latin typeface="Arial" charset="0"/>
              </a:rPr>
              <a:t>Yanbo</a:t>
            </a:r>
            <a:r>
              <a:rPr lang="en-US" sz="3850" b="1" dirty="0">
                <a:solidFill>
                  <a:srgbClr val="FFFFFF"/>
                </a:solidFill>
                <a:latin typeface="Arial" charset="0"/>
              </a:rPr>
              <a:t> Feng</a:t>
            </a:r>
            <a:r>
              <a:rPr lang="en-US" sz="3850" b="1" baseline="30000" dirty="0">
                <a:solidFill>
                  <a:srgbClr val="FFFFFF"/>
                </a:solidFill>
                <a:latin typeface="Arial" charset="0"/>
              </a:rPr>
              <a:t>1</a:t>
            </a:r>
            <a:r>
              <a:rPr lang="en-US" sz="3850" b="1" dirty="0">
                <a:solidFill>
                  <a:srgbClr val="FFFFFF"/>
                </a:solidFill>
                <a:latin typeface="Arial" charset="0"/>
              </a:rPr>
              <a:t>, Zixuan Wen</a:t>
            </a:r>
            <a:r>
              <a:rPr lang="en-US" sz="3850" b="1" baseline="30000" dirty="0">
                <a:solidFill>
                  <a:srgbClr val="FFFFFF"/>
                </a:solidFill>
                <a:latin typeface="Arial" charset="0"/>
              </a:rPr>
              <a:t>1</a:t>
            </a:r>
            <a:r>
              <a:rPr lang="en-US" sz="3850" b="1" dirty="0">
                <a:solidFill>
                  <a:srgbClr val="FFFFFF"/>
                </a:solidFill>
                <a:latin typeface="Arial" charset="0"/>
              </a:rPr>
              <a:t>, Jae Young Baik</a:t>
            </a:r>
            <a:r>
              <a:rPr lang="en-US" sz="3850" b="1" baseline="30000" dirty="0">
                <a:solidFill>
                  <a:srgbClr val="FFFFFF"/>
                </a:solidFill>
                <a:latin typeface="Arial" charset="0"/>
              </a:rPr>
              <a:t>1</a:t>
            </a:r>
            <a:r>
              <a:rPr lang="en-US" sz="3850" b="1">
                <a:solidFill>
                  <a:srgbClr val="FFFFFF"/>
                </a:solidFill>
                <a:latin typeface="Arial" charset="0"/>
              </a:rPr>
              <a:t>, Joseph Lee</a:t>
            </a:r>
            <a:r>
              <a:rPr lang="en-US" sz="3850" b="1" baseline="30000">
                <a:solidFill>
                  <a:srgbClr val="FFFFFF"/>
                </a:solidFill>
                <a:latin typeface="Arial" charset="0"/>
              </a:rPr>
              <a:t>1</a:t>
            </a:r>
            <a:r>
              <a:rPr lang="en-US" sz="3850" b="1">
                <a:solidFill>
                  <a:srgbClr val="FFFFFF"/>
                </a:solidFill>
                <a:latin typeface="Arial" charset="0"/>
              </a:rPr>
              <a:t>, </a:t>
            </a:r>
            <a:r>
              <a:rPr lang="en-US" sz="3850" b="1" dirty="0" err="1">
                <a:solidFill>
                  <a:srgbClr val="FFFFFF"/>
                </a:solidFill>
                <a:latin typeface="Arial" charset="0"/>
              </a:rPr>
              <a:t>Junhao</a:t>
            </a:r>
            <a:r>
              <a:rPr lang="en-US" sz="3850" b="1" dirty="0">
                <a:solidFill>
                  <a:srgbClr val="FFFFFF"/>
                </a:solidFill>
                <a:latin typeface="Arial" charset="0"/>
              </a:rPr>
              <a:t> Wen</a:t>
            </a:r>
            <a:r>
              <a:rPr lang="en-US" sz="3850" b="1" baseline="30000" dirty="0">
                <a:solidFill>
                  <a:srgbClr val="FFFFFF"/>
                </a:solidFill>
                <a:latin typeface="Arial" charset="0"/>
              </a:rPr>
              <a:t>1</a:t>
            </a:r>
            <a:r>
              <a:rPr lang="en-US" sz="3850" b="1" dirty="0">
                <a:solidFill>
                  <a:srgbClr val="FFFFFF"/>
                </a:solidFill>
                <a:latin typeface="Arial" charset="0"/>
              </a:rPr>
              <a:t>, </a:t>
            </a:r>
            <a:r>
              <a:rPr lang="en-US" sz="3850" b="1" dirty="0" err="1">
                <a:solidFill>
                  <a:srgbClr val="FFFFFF"/>
                </a:solidFill>
                <a:latin typeface="Arial" charset="0"/>
              </a:rPr>
              <a:t>Bojian</a:t>
            </a:r>
            <a:r>
              <a:rPr lang="en-US" sz="3850" b="1" dirty="0">
                <a:solidFill>
                  <a:srgbClr val="FFFFFF"/>
                </a:solidFill>
                <a:latin typeface="Arial" charset="0"/>
              </a:rPr>
              <a:t> Hou</a:t>
            </a:r>
            <a:r>
              <a:rPr lang="en-US" sz="3850" b="1" baseline="30000" dirty="0">
                <a:solidFill>
                  <a:srgbClr val="FFFFFF"/>
                </a:solidFill>
                <a:latin typeface="Arial" charset="0"/>
              </a:rPr>
              <a:t>1</a:t>
            </a:r>
            <a:r>
              <a:rPr lang="en-US" sz="3850" b="1" dirty="0">
                <a:solidFill>
                  <a:srgbClr val="FFFFFF"/>
                </a:solidFill>
                <a:latin typeface="Arial" charset="0"/>
              </a:rPr>
              <a:t>, </a:t>
            </a:r>
            <a:r>
              <a:rPr lang="en-US" sz="3850" b="1" dirty="0" err="1">
                <a:solidFill>
                  <a:srgbClr val="FFFFFF"/>
                </a:solidFill>
                <a:latin typeface="Arial" charset="0"/>
              </a:rPr>
              <a:t>Rongguang</a:t>
            </a:r>
            <a:r>
              <a:rPr lang="en-US" sz="3850" b="1" dirty="0">
                <a:solidFill>
                  <a:srgbClr val="FFFFFF"/>
                </a:solidFill>
                <a:latin typeface="Arial" charset="0"/>
              </a:rPr>
              <a:t> Wang</a:t>
            </a:r>
            <a:r>
              <a:rPr lang="en-US" sz="3850" b="1" baseline="30000" dirty="0">
                <a:solidFill>
                  <a:srgbClr val="FFFFFF"/>
                </a:solidFill>
                <a:latin typeface="Arial" charset="0"/>
              </a:rPr>
              <a:t>1</a:t>
            </a:r>
            <a:r>
              <a:rPr lang="en-US" sz="3850" b="1" dirty="0">
                <a:solidFill>
                  <a:srgbClr val="FFFFFF"/>
                </a:solidFill>
                <a:latin typeface="Arial" charset="0"/>
              </a:rPr>
              <a:t>, Heng Huang</a:t>
            </a:r>
            <a:r>
              <a:rPr lang="en-US" sz="3850" b="1" baseline="30000" dirty="0">
                <a:solidFill>
                  <a:srgbClr val="FFFFFF"/>
                </a:solidFill>
                <a:latin typeface="Arial" charset="0"/>
              </a:rPr>
              <a:t>2</a:t>
            </a:r>
            <a:r>
              <a:rPr lang="en-US" sz="3850" b="1" dirty="0">
                <a:solidFill>
                  <a:srgbClr val="FFFFFF"/>
                </a:solidFill>
                <a:latin typeface="Arial" charset="0"/>
              </a:rPr>
              <a:t>, Andrew J. Saykin</a:t>
            </a:r>
            <a:r>
              <a:rPr lang="en-US" sz="3850" b="1" baseline="30000" dirty="0">
                <a:solidFill>
                  <a:srgbClr val="FFFFFF"/>
                </a:solidFill>
                <a:latin typeface="Arial" charset="0"/>
              </a:rPr>
              <a:t>3</a:t>
            </a:r>
            <a:r>
              <a:rPr lang="en-US" sz="3850" b="1" dirty="0">
                <a:solidFill>
                  <a:srgbClr val="FFFFFF"/>
                </a:solidFill>
                <a:latin typeface="Arial" charset="0"/>
              </a:rPr>
              <a:t>, Paul M. Thompson</a:t>
            </a:r>
            <a:r>
              <a:rPr lang="en-US" sz="3850" b="1" baseline="30000" dirty="0">
                <a:solidFill>
                  <a:srgbClr val="FFFFFF"/>
                </a:solidFill>
                <a:latin typeface="Arial" charset="0"/>
              </a:rPr>
              <a:t>4</a:t>
            </a:r>
            <a:r>
              <a:rPr lang="en-US" sz="3850" b="1" dirty="0">
                <a:solidFill>
                  <a:srgbClr val="FFFFFF"/>
                </a:solidFill>
                <a:latin typeface="Arial" charset="0"/>
              </a:rPr>
              <a:t>, Christos Davatzikos</a:t>
            </a:r>
            <a:r>
              <a:rPr lang="en-US" sz="3850" b="1" baseline="30000" dirty="0">
                <a:solidFill>
                  <a:srgbClr val="FFFFFF"/>
                </a:solidFill>
                <a:latin typeface="Arial" charset="0"/>
              </a:rPr>
              <a:t>1</a:t>
            </a:r>
            <a:r>
              <a:rPr lang="en-US" sz="3850" b="1" dirty="0">
                <a:solidFill>
                  <a:srgbClr val="FFFFFF"/>
                </a:solidFill>
                <a:latin typeface="Arial" charset="0"/>
              </a:rPr>
              <a:t>, Li Shen</a:t>
            </a:r>
            <a:r>
              <a:rPr lang="en-US" sz="3850" b="1" baseline="30000" dirty="0">
                <a:solidFill>
                  <a:srgbClr val="FFFFFF"/>
                </a:solidFill>
                <a:latin typeface="Arial" charset="0"/>
              </a:rPr>
              <a:t>1,*</a:t>
            </a:r>
            <a:r>
              <a:rPr lang="en-US" sz="3850" b="1" dirty="0">
                <a:solidFill>
                  <a:srgbClr val="FFFFFF"/>
                </a:solidFill>
                <a:latin typeface="Arial" charset="0"/>
              </a:rPr>
              <a:t>, and for the ADNI</a:t>
            </a:r>
            <a:endParaRPr lang="en-US" sz="3850" dirty="0"/>
          </a:p>
        </p:txBody>
      </p:sp>
      <p:pic>
        <p:nvPicPr>
          <p:cNvPr id="6" name="Graphic 5">
            <a:extLst>
              <a:ext uri="{FF2B5EF4-FFF2-40B4-BE49-F238E27FC236}">
                <a16:creationId xmlns:a16="http://schemas.microsoft.com/office/drawing/2014/main" id="{F838E197-4EFC-4A57-C6EB-4E2C847813D3}"/>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7983325" y="299786"/>
            <a:ext cx="2560211" cy="1600132"/>
          </a:xfrm>
          <a:prstGeom prst="rect">
            <a:avLst/>
          </a:prstGeom>
        </p:spPr>
      </p:pic>
      <p:pic>
        <p:nvPicPr>
          <p:cNvPr id="1026" name="Picture 2" descr="Media Frequently Asked Questions | National Institute on Aging">
            <a:extLst>
              <a:ext uri="{FF2B5EF4-FFF2-40B4-BE49-F238E27FC236}">
                <a16:creationId xmlns:a16="http://schemas.microsoft.com/office/drawing/2014/main" id="{863460F2-A100-B1C7-D495-BE9F04E2AEE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73124" y="307438"/>
            <a:ext cx="1600132" cy="160013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B0A5AC02-CC3B-1D4B-A456-0CD2AD97A46C}"/>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26815448" y="10578932"/>
            <a:ext cx="12886031" cy="762189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453101"/>
      </p:ext>
    </p:extLst>
  </p:cSld>
  <p:clrMapOvr>
    <a:masterClrMapping/>
  </p:clrMapOvr>
</p:sld>
</file>

<file path=ppt/theme/theme1.xml><?xml version="1.0" encoding="utf-8"?>
<a:theme xmlns:a="http://schemas.openxmlformats.org/drawingml/2006/main" name="Office 2013 - 2022 Theme">
  <a:themeElements>
    <a:clrScheme name="Office 2013 - 2022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2013 - 2022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2013 - 2022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1763</TotalTime>
  <Words>943</Words>
  <Application>Microsoft Office PowerPoint</Application>
  <PresentationFormat>Custom</PresentationFormat>
  <Paragraphs>32</Paragraphs>
  <Slides>1</Slides>
  <Notes>1</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vt:i4>
      </vt:variant>
    </vt:vector>
  </HeadingPairs>
  <TitlesOfParts>
    <vt:vector size="9" baseType="lpstr">
      <vt:lpstr>Malgun Gothic</vt:lpstr>
      <vt:lpstr>Arial</vt:lpstr>
      <vt:lpstr>Calibri</vt:lpstr>
      <vt:lpstr>Calibri Light</vt:lpstr>
      <vt:lpstr>Courier New</vt:lpstr>
      <vt:lpstr>Tahoma</vt:lpstr>
      <vt:lpstr>Office 2013 - 2022 Theme</vt:lpstr>
      <vt:lpstr>Document</vt:lpstr>
      <vt:lpstr>PowerPoint Presentation</vt:lpstr>
    </vt:vector>
  </TitlesOfParts>
  <Company>Microsoft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Yao, Xiaohui</dc:creator>
  <cp:lastModifiedBy>S Yang</cp:lastModifiedBy>
  <cp:revision>591</cp:revision>
  <cp:lastPrinted>2017-12-01T01:41:20Z</cp:lastPrinted>
  <dcterms:created xsi:type="dcterms:W3CDTF">2017-11-22T03:26:00Z</dcterms:created>
  <dcterms:modified xsi:type="dcterms:W3CDTF">2025-02-22T04:52:10Z</dcterms:modified>
</cp:coreProperties>
</file>