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41" Type="http://schemas.openxmlformats.org/officeDocument/2006/relationships/image" Target="../media/image4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945033" y="2237346"/>
            <a:ext cx="12398375" cy="3804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400" b="0" i="0">
                <a:solidFill>
                  <a:srgbClr val="0A4136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4387029" y="6009245"/>
            <a:ext cx="9514205" cy="19189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400" b="0" i="0">
                <a:solidFill>
                  <a:srgbClr val="0A4136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3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rgbClr val="B3E3C4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3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3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8045931" y="10246470"/>
            <a:ext cx="103505" cy="40640"/>
          </a:xfrm>
          <a:custGeom>
            <a:avLst/>
            <a:gdLst/>
            <a:ahLst/>
            <a:cxnLst/>
            <a:rect l="l" t="t" r="r" b="b"/>
            <a:pathLst>
              <a:path w="103505" h="40640">
                <a:moveTo>
                  <a:pt x="103381" y="40529"/>
                </a:moveTo>
                <a:lnTo>
                  <a:pt x="0" y="40529"/>
                </a:lnTo>
                <a:lnTo>
                  <a:pt x="4" y="27889"/>
                </a:lnTo>
                <a:lnTo>
                  <a:pt x="23378" y="8812"/>
                </a:lnTo>
                <a:lnTo>
                  <a:pt x="26788" y="8557"/>
                </a:lnTo>
                <a:lnTo>
                  <a:pt x="32955" y="6650"/>
                </a:lnTo>
                <a:lnTo>
                  <a:pt x="37089" y="0"/>
                </a:lnTo>
                <a:lnTo>
                  <a:pt x="62114" y="0"/>
                </a:lnTo>
                <a:lnTo>
                  <a:pt x="70708" y="7761"/>
                </a:lnTo>
                <a:lnTo>
                  <a:pt x="78948" y="7761"/>
                </a:lnTo>
                <a:lnTo>
                  <a:pt x="99032" y="28882"/>
                </a:lnTo>
                <a:lnTo>
                  <a:pt x="99473" y="36348"/>
                </a:lnTo>
                <a:lnTo>
                  <a:pt x="103381" y="4052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186811" y="10105990"/>
            <a:ext cx="101191" cy="106926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17757680" y="10254326"/>
            <a:ext cx="99060" cy="33020"/>
          </a:xfrm>
          <a:custGeom>
            <a:avLst/>
            <a:gdLst/>
            <a:ahLst/>
            <a:cxnLst/>
            <a:rect l="l" t="t" r="r" b="b"/>
            <a:pathLst>
              <a:path w="99059" h="33020">
                <a:moveTo>
                  <a:pt x="98994" y="32674"/>
                </a:moveTo>
                <a:lnTo>
                  <a:pt x="2" y="32674"/>
                </a:lnTo>
                <a:lnTo>
                  <a:pt x="0" y="28852"/>
                </a:lnTo>
                <a:lnTo>
                  <a:pt x="28957" y="0"/>
                </a:lnTo>
                <a:lnTo>
                  <a:pt x="70148" y="0"/>
                </a:lnTo>
                <a:lnTo>
                  <a:pt x="98886" y="28852"/>
                </a:lnTo>
                <a:lnTo>
                  <a:pt x="98994" y="3267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046811" y="9965934"/>
            <a:ext cx="98202" cy="9824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906184" y="10105868"/>
            <a:ext cx="98942" cy="107060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195230" y="9825278"/>
            <a:ext cx="90165" cy="90761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17477151" y="10254841"/>
            <a:ext cx="86360" cy="32384"/>
          </a:xfrm>
          <a:custGeom>
            <a:avLst/>
            <a:gdLst/>
            <a:ahLst/>
            <a:cxnLst/>
            <a:rect l="l" t="t" r="r" b="b"/>
            <a:pathLst>
              <a:path w="86359" h="32384">
                <a:moveTo>
                  <a:pt x="59838" y="8752"/>
                </a:moveTo>
                <a:lnTo>
                  <a:pt x="24688" y="8752"/>
                </a:lnTo>
                <a:lnTo>
                  <a:pt x="30300" y="5815"/>
                </a:lnTo>
                <a:lnTo>
                  <a:pt x="33292" y="3182"/>
                </a:lnTo>
                <a:lnTo>
                  <a:pt x="37723" y="0"/>
                </a:lnTo>
                <a:lnTo>
                  <a:pt x="53851" y="0"/>
                </a:lnTo>
                <a:lnTo>
                  <a:pt x="58283" y="1227"/>
                </a:lnTo>
                <a:lnTo>
                  <a:pt x="59838" y="8752"/>
                </a:lnTo>
                <a:close/>
              </a:path>
              <a:path w="86359" h="32384">
                <a:moveTo>
                  <a:pt x="72930" y="11346"/>
                </a:moveTo>
                <a:lnTo>
                  <a:pt x="60374" y="11346"/>
                </a:lnTo>
                <a:lnTo>
                  <a:pt x="68555" y="7231"/>
                </a:lnTo>
                <a:lnTo>
                  <a:pt x="72930" y="11346"/>
                </a:lnTo>
                <a:close/>
              </a:path>
              <a:path w="86359" h="32384">
                <a:moveTo>
                  <a:pt x="86353" y="32158"/>
                </a:moveTo>
                <a:lnTo>
                  <a:pt x="188" y="32158"/>
                </a:lnTo>
                <a:lnTo>
                  <a:pt x="0" y="28459"/>
                </a:lnTo>
                <a:lnTo>
                  <a:pt x="9394" y="18952"/>
                </a:lnTo>
                <a:lnTo>
                  <a:pt x="14345" y="14068"/>
                </a:lnTo>
                <a:lnTo>
                  <a:pt x="19475" y="9263"/>
                </a:lnTo>
                <a:lnTo>
                  <a:pt x="21097" y="7799"/>
                </a:lnTo>
                <a:lnTo>
                  <a:pt x="24688" y="8752"/>
                </a:lnTo>
                <a:lnTo>
                  <a:pt x="59838" y="8752"/>
                </a:lnTo>
                <a:lnTo>
                  <a:pt x="60374" y="11346"/>
                </a:lnTo>
                <a:lnTo>
                  <a:pt x="72930" y="11346"/>
                </a:lnTo>
                <a:lnTo>
                  <a:pt x="75653" y="13909"/>
                </a:lnTo>
                <a:lnTo>
                  <a:pt x="79739" y="18659"/>
                </a:lnTo>
                <a:lnTo>
                  <a:pt x="82052" y="23295"/>
                </a:lnTo>
                <a:lnTo>
                  <a:pt x="83830" y="29630"/>
                </a:lnTo>
                <a:lnTo>
                  <a:pt x="86353" y="32158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bg object 2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617516" y="10114090"/>
            <a:ext cx="90654" cy="90576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" y="9396136"/>
            <a:ext cx="1680208" cy="890863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7766293" y="9974031"/>
            <a:ext cx="90879" cy="81793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7905302" y="9824401"/>
            <a:ext cx="93062" cy="92516"/>
          </a:xfrm>
          <a:prstGeom prst="rect">
            <a:avLst/>
          </a:prstGeom>
        </p:spPr>
      </p:pic>
      <p:sp>
        <p:nvSpPr>
          <p:cNvPr id="28" name="bg object 28"/>
          <p:cNvSpPr/>
          <p:nvPr/>
        </p:nvSpPr>
        <p:spPr>
          <a:xfrm>
            <a:off x="17193082" y="10262841"/>
            <a:ext cx="78105" cy="24765"/>
          </a:xfrm>
          <a:custGeom>
            <a:avLst/>
            <a:gdLst/>
            <a:ahLst/>
            <a:cxnLst/>
            <a:rect l="l" t="t" r="r" b="b"/>
            <a:pathLst>
              <a:path w="78105" h="24765">
                <a:moveTo>
                  <a:pt x="77908" y="24158"/>
                </a:moveTo>
                <a:lnTo>
                  <a:pt x="0" y="24158"/>
                </a:lnTo>
                <a:lnTo>
                  <a:pt x="3832" y="19363"/>
                </a:lnTo>
                <a:lnTo>
                  <a:pt x="5088" y="17369"/>
                </a:lnTo>
                <a:lnTo>
                  <a:pt x="1319" y="10364"/>
                </a:lnTo>
                <a:lnTo>
                  <a:pt x="11131" y="7860"/>
                </a:lnTo>
                <a:lnTo>
                  <a:pt x="15965" y="7860"/>
                </a:lnTo>
                <a:lnTo>
                  <a:pt x="24645" y="0"/>
                </a:lnTo>
                <a:lnTo>
                  <a:pt x="57363" y="0"/>
                </a:lnTo>
                <a:lnTo>
                  <a:pt x="77908" y="20552"/>
                </a:lnTo>
                <a:lnTo>
                  <a:pt x="77908" y="24158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" name="bg object 2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8054324" y="9685021"/>
            <a:ext cx="82619" cy="82787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7477215" y="9974158"/>
            <a:ext cx="82809" cy="81882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7337084" y="10114279"/>
            <a:ext cx="82382" cy="90507"/>
          </a:xfrm>
          <a:prstGeom prst="rect">
            <a:avLst/>
          </a:prstGeom>
        </p:spPr>
      </p:pic>
      <p:sp>
        <p:nvSpPr>
          <p:cNvPr id="32" name="bg object 32"/>
          <p:cNvSpPr/>
          <p:nvPr/>
        </p:nvSpPr>
        <p:spPr>
          <a:xfrm>
            <a:off x="1890491" y="10262708"/>
            <a:ext cx="78105" cy="24765"/>
          </a:xfrm>
          <a:custGeom>
            <a:avLst/>
            <a:gdLst/>
            <a:ahLst/>
            <a:cxnLst/>
            <a:rect l="l" t="t" r="r" b="b"/>
            <a:pathLst>
              <a:path w="78105" h="24765">
                <a:moveTo>
                  <a:pt x="66781" y="9341"/>
                </a:moveTo>
                <a:lnTo>
                  <a:pt x="4491" y="9341"/>
                </a:lnTo>
                <a:lnTo>
                  <a:pt x="18691" y="7367"/>
                </a:lnTo>
                <a:lnTo>
                  <a:pt x="21432" y="2937"/>
                </a:lnTo>
                <a:lnTo>
                  <a:pt x="24683" y="0"/>
                </a:lnTo>
                <a:lnTo>
                  <a:pt x="57911" y="0"/>
                </a:lnTo>
                <a:lnTo>
                  <a:pt x="66781" y="9341"/>
                </a:lnTo>
                <a:close/>
              </a:path>
              <a:path w="78105" h="24765">
                <a:moveTo>
                  <a:pt x="77948" y="24291"/>
                </a:moveTo>
                <a:lnTo>
                  <a:pt x="0" y="24291"/>
                </a:lnTo>
                <a:lnTo>
                  <a:pt x="3930" y="20088"/>
                </a:lnTo>
                <a:lnTo>
                  <a:pt x="4342" y="8948"/>
                </a:lnTo>
                <a:lnTo>
                  <a:pt x="4491" y="9341"/>
                </a:lnTo>
                <a:lnTo>
                  <a:pt x="66781" y="9341"/>
                </a:lnTo>
                <a:lnTo>
                  <a:pt x="77948" y="21100"/>
                </a:lnTo>
                <a:lnTo>
                  <a:pt x="77948" y="24291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3" name="bg object 33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3612" y="9246733"/>
            <a:ext cx="83398" cy="83788"/>
          </a:xfrm>
          <a:prstGeom prst="rect">
            <a:avLst/>
          </a:prstGeom>
        </p:spPr>
      </p:pic>
      <p:pic>
        <p:nvPicPr>
          <p:cNvPr id="34" name="bg object 34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8203522" y="9544979"/>
            <a:ext cx="82017" cy="82028"/>
          </a:xfrm>
          <a:prstGeom prst="rect">
            <a:avLst/>
          </a:prstGeom>
        </p:spPr>
      </p:pic>
      <p:sp>
        <p:nvSpPr>
          <p:cNvPr id="35" name="bg object 35"/>
          <p:cNvSpPr/>
          <p:nvPr/>
        </p:nvSpPr>
        <p:spPr>
          <a:xfrm>
            <a:off x="16907138" y="10261627"/>
            <a:ext cx="71120" cy="25400"/>
          </a:xfrm>
          <a:custGeom>
            <a:avLst/>
            <a:gdLst/>
            <a:ahLst/>
            <a:cxnLst/>
            <a:rect l="l" t="t" r="r" b="b"/>
            <a:pathLst>
              <a:path w="71119" h="25400">
                <a:moveTo>
                  <a:pt x="44558" y="1326"/>
                </a:moveTo>
                <a:lnTo>
                  <a:pt x="31191" y="1326"/>
                </a:lnTo>
                <a:lnTo>
                  <a:pt x="39344" y="0"/>
                </a:lnTo>
                <a:lnTo>
                  <a:pt x="44558" y="1326"/>
                </a:lnTo>
                <a:close/>
              </a:path>
              <a:path w="71119" h="25400">
                <a:moveTo>
                  <a:pt x="70626" y="25373"/>
                </a:moveTo>
                <a:lnTo>
                  <a:pt x="0" y="25373"/>
                </a:lnTo>
                <a:lnTo>
                  <a:pt x="364" y="22779"/>
                </a:lnTo>
                <a:lnTo>
                  <a:pt x="4695" y="16629"/>
                </a:lnTo>
                <a:lnTo>
                  <a:pt x="15115" y="7995"/>
                </a:lnTo>
                <a:lnTo>
                  <a:pt x="18013" y="3173"/>
                </a:lnTo>
                <a:lnTo>
                  <a:pt x="22933" y="932"/>
                </a:lnTo>
                <a:lnTo>
                  <a:pt x="31191" y="1326"/>
                </a:lnTo>
                <a:lnTo>
                  <a:pt x="44558" y="1326"/>
                </a:lnTo>
                <a:lnTo>
                  <a:pt x="47339" y="2033"/>
                </a:lnTo>
                <a:lnTo>
                  <a:pt x="70626" y="25373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6" name="bg object 3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746050" y="10122392"/>
            <a:ext cx="74137" cy="73775"/>
          </a:xfrm>
          <a:prstGeom prst="rect">
            <a:avLst/>
          </a:prstGeom>
        </p:spPr>
      </p:pic>
      <p:pic>
        <p:nvPicPr>
          <p:cNvPr id="37" name="bg object 37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7625919" y="9833234"/>
            <a:ext cx="73663" cy="74552"/>
          </a:xfrm>
          <a:prstGeom prst="rect">
            <a:avLst/>
          </a:prstGeom>
        </p:spPr>
      </p:pic>
      <p:pic>
        <p:nvPicPr>
          <p:cNvPr id="38" name="bg object 38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7048618" y="10122313"/>
            <a:ext cx="73663" cy="74550"/>
          </a:xfrm>
          <a:prstGeom prst="rect">
            <a:avLst/>
          </a:prstGeom>
        </p:spPr>
      </p:pic>
      <p:pic>
        <p:nvPicPr>
          <p:cNvPr id="39" name="bg object 39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7914591" y="9544627"/>
            <a:ext cx="74103" cy="74314"/>
          </a:xfrm>
          <a:prstGeom prst="rect">
            <a:avLst/>
          </a:prstGeom>
        </p:spPr>
      </p:pic>
      <p:pic>
        <p:nvPicPr>
          <p:cNvPr id="40" name="bg object 40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302802" y="9255823"/>
            <a:ext cx="73663" cy="74297"/>
          </a:xfrm>
          <a:prstGeom prst="rect">
            <a:avLst/>
          </a:prstGeom>
        </p:spPr>
      </p:pic>
      <p:pic>
        <p:nvPicPr>
          <p:cNvPr id="41" name="bg object 41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7774425" y="9684971"/>
            <a:ext cx="74032" cy="82423"/>
          </a:xfrm>
          <a:prstGeom prst="rect">
            <a:avLst/>
          </a:prstGeom>
        </p:spPr>
      </p:pic>
      <p:pic>
        <p:nvPicPr>
          <p:cNvPr id="42" name="bg object 42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8063026" y="9396214"/>
            <a:ext cx="74004" cy="82539"/>
          </a:xfrm>
          <a:prstGeom prst="rect">
            <a:avLst/>
          </a:prstGeom>
        </p:spPr>
      </p:pic>
      <p:pic>
        <p:nvPicPr>
          <p:cNvPr id="43" name="bg object 43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7195603" y="9982103"/>
            <a:ext cx="75394" cy="74238"/>
          </a:xfrm>
          <a:prstGeom prst="rect">
            <a:avLst/>
          </a:prstGeom>
        </p:spPr>
      </p:pic>
      <p:pic>
        <p:nvPicPr>
          <p:cNvPr id="44" name="bg object 44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7337476" y="9833538"/>
            <a:ext cx="73629" cy="74160"/>
          </a:xfrm>
          <a:prstGeom prst="rect">
            <a:avLst/>
          </a:prstGeom>
        </p:spPr>
      </p:pic>
      <p:pic>
        <p:nvPicPr>
          <p:cNvPr id="45" name="bg object 45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62116" y="9107724"/>
            <a:ext cx="74204" cy="74100"/>
          </a:xfrm>
          <a:prstGeom prst="rect">
            <a:avLst/>
          </a:prstGeom>
        </p:spPr>
      </p:pic>
      <p:pic>
        <p:nvPicPr>
          <p:cNvPr id="46" name="bg object 46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4112" y="8967183"/>
            <a:ext cx="73742" cy="73905"/>
          </a:xfrm>
          <a:prstGeom prst="rect">
            <a:avLst/>
          </a:prstGeom>
        </p:spPr>
      </p:pic>
      <p:sp>
        <p:nvSpPr>
          <p:cNvPr id="47" name="bg object 47"/>
          <p:cNvSpPr/>
          <p:nvPr/>
        </p:nvSpPr>
        <p:spPr>
          <a:xfrm>
            <a:off x="2183185" y="10262861"/>
            <a:ext cx="66675" cy="24765"/>
          </a:xfrm>
          <a:custGeom>
            <a:avLst/>
            <a:gdLst/>
            <a:ahLst/>
            <a:cxnLst/>
            <a:rect l="l" t="t" r="r" b="b"/>
            <a:pathLst>
              <a:path w="66675" h="24765">
                <a:moveTo>
                  <a:pt x="65432" y="24138"/>
                </a:moveTo>
                <a:lnTo>
                  <a:pt x="0" y="24138"/>
                </a:lnTo>
                <a:lnTo>
                  <a:pt x="1" y="20323"/>
                </a:lnTo>
                <a:lnTo>
                  <a:pt x="11698" y="8624"/>
                </a:lnTo>
                <a:lnTo>
                  <a:pt x="18309" y="8341"/>
                </a:lnTo>
                <a:lnTo>
                  <a:pt x="24721" y="7123"/>
                </a:lnTo>
                <a:lnTo>
                  <a:pt x="27551" y="0"/>
                </a:lnTo>
                <a:lnTo>
                  <a:pt x="45643" y="0"/>
                </a:lnTo>
                <a:lnTo>
                  <a:pt x="50505" y="4863"/>
                </a:lnTo>
                <a:lnTo>
                  <a:pt x="56270" y="10452"/>
                </a:lnTo>
                <a:lnTo>
                  <a:pt x="66070" y="20767"/>
                </a:lnTo>
                <a:lnTo>
                  <a:pt x="65432" y="24138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8" name="bg object 48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591063" y="9256369"/>
            <a:ext cx="74589" cy="73729"/>
          </a:xfrm>
          <a:prstGeom prst="rect">
            <a:avLst/>
          </a:prstGeom>
        </p:spPr>
      </p:pic>
      <p:pic>
        <p:nvPicPr>
          <p:cNvPr id="49" name="bg object 49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18203167" y="9256151"/>
            <a:ext cx="76003" cy="73768"/>
          </a:xfrm>
          <a:prstGeom prst="rect">
            <a:avLst/>
          </a:prstGeom>
        </p:spPr>
      </p:pic>
      <p:pic>
        <p:nvPicPr>
          <p:cNvPr id="50" name="bg object 50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16759048" y="10122789"/>
            <a:ext cx="75742" cy="74626"/>
          </a:xfrm>
          <a:prstGeom prst="rect">
            <a:avLst/>
          </a:prstGeom>
        </p:spPr>
      </p:pic>
      <p:pic>
        <p:nvPicPr>
          <p:cNvPr id="51" name="bg object 51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2034656" y="10122671"/>
            <a:ext cx="73761" cy="73571"/>
          </a:xfrm>
          <a:prstGeom prst="rect">
            <a:avLst/>
          </a:prstGeom>
        </p:spPr>
      </p:pic>
      <p:pic>
        <p:nvPicPr>
          <p:cNvPr id="52" name="bg object 52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17485638" y="9693262"/>
            <a:ext cx="65356" cy="65604"/>
          </a:xfrm>
          <a:prstGeom prst="rect">
            <a:avLst/>
          </a:prstGeom>
        </p:spPr>
      </p:pic>
      <p:pic>
        <p:nvPicPr>
          <p:cNvPr id="53" name="bg object 53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16908019" y="9982279"/>
            <a:ext cx="65990" cy="65606"/>
          </a:xfrm>
          <a:prstGeom prst="rect">
            <a:avLst/>
          </a:prstGeom>
        </p:spPr>
      </p:pic>
      <p:sp>
        <p:nvSpPr>
          <p:cNvPr id="54" name="bg object 54"/>
          <p:cNvSpPr/>
          <p:nvPr/>
        </p:nvSpPr>
        <p:spPr>
          <a:xfrm>
            <a:off x="2476494" y="10270579"/>
            <a:ext cx="61594" cy="16510"/>
          </a:xfrm>
          <a:custGeom>
            <a:avLst/>
            <a:gdLst/>
            <a:ahLst/>
            <a:cxnLst/>
            <a:rect l="l" t="t" r="r" b="b"/>
            <a:pathLst>
              <a:path w="61594" h="16509">
                <a:moveTo>
                  <a:pt x="61390" y="16420"/>
                </a:moveTo>
                <a:lnTo>
                  <a:pt x="0" y="16420"/>
                </a:lnTo>
                <a:lnTo>
                  <a:pt x="3177" y="12805"/>
                </a:lnTo>
                <a:lnTo>
                  <a:pt x="3323" y="10457"/>
                </a:lnTo>
                <a:lnTo>
                  <a:pt x="2832" y="7531"/>
                </a:lnTo>
                <a:lnTo>
                  <a:pt x="5446" y="1111"/>
                </a:lnTo>
                <a:lnTo>
                  <a:pt x="9109" y="0"/>
                </a:lnTo>
                <a:lnTo>
                  <a:pt x="20305" y="453"/>
                </a:lnTo>
                <a:lnTo>
                  <a:pt x="48695" y="453"/>
                </a:lnTo>
                <a:lnTo>
                  <a:pt x="61390" y="12419"/>
                </a:lnTo>
                <a:lnTo>
                  <a:pt x="61390" y="16420"/>
                </a:lnTo>
                <a:close/>
              </a:path>
              <a:path w="61594" h="16509">
                <a:moveTo>
                  <a:pt x="48695" y="453"/>
                </a:moveTo>
                <a:lnTo>
                  <a:pt x="20305" y="453"/>
                </a:lnTo>
                <a:lnTo>
                  <a:pt x="27142" y="247"/>
                </a:lnTo>
                <a:lnTo>
                  <a:pt x="48476" y="247"/>
                </a:lnTo>
                <a:lnTo>
                  <a:pt x="48695" y="453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16622785" y="10271126"/>
            <a:ext cx="62865" cy="15875"/>
          </a:xfrm>
          <a:custGeom>
            <a:avLst/>
            <a:gdLst/>
            <a:ahLst/>
            <a:cxnLst/>
            <a:rect l="l" t="t" r="r" b="b"/>
            <a:pathLst>
              <a:path w="62865" h="15875">
                <a:moveTo>
                  <a:pt x="62381" y="15873"/>
                </a:moveTo>
                <a:lnTo>
                  <a:pt x="0" y="15873"/>
                </a:lnTo>
                <a:lnTo>
                  <a:pt x="2832" y="14549"/>
                </a:lnTo>
                <a:lnTo>
                  <a:pt x="9886" y="6660"/>
                </a:lnTo>
                <a:lnTo>
                  <a:pt x="13938" y="3103"/>
                </a:lnTo>
                <a:lnTo>
                  <a:pt x="17123" y="0"/>
                </a:lnTo>
                <a:lnTo>
                  <a:pt x="42373" y="0"/>
                </a:lnTo>
                <a:lnTo>
                  <a:pt x="46243" y="5003"/>
                </a:lnTo>
                <a:lnTo>
                  <a:pt x="51776" y="7066"/>
                </a:lnTo>
                <a:lnTo>
                  <a:pt x="57609" y="8597"/>
                </a:lnTo>
                <a:lnTo>
                  <a:pt x="62381" y="12006"/>
                </a:lnTo>
                <a:lnTo>
                  <a:pt x="62381" y="15873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6" name="bg object 56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17626060" y="9544986"/>
            <a:ext cx="73884" cy="73828"/>
          </a:xfrm>
          <a:prstGeom prst="rect">
            <a:avLst/>
          </a:prstGeom>
        </p:spPr>
      </p:pic>
      <p:sp>
        <p:nvSpPr>
          <p:cNvPr id="57" name="bg object 57"/>
          <p:cNvSpPr/>
          <p:nvPr/>
        </p:nvSpPr>
        <p:spPr>
          <a:xfrm>
            <a:off x="16334806" y="10269701"/>
            <a:ext cx="57150" cy="17780"/>
          </a:xfrm>
          <a:custGeom>
            <a:avLst/>
            <a:gdLst/>
            <a:ahLst/>
            <a:cxnLst/>
            <a:rect l="l" t="t" r="r" b="b"/>
            <a:pathLst>
              <a:path w="57150" h="17779">
                <a:moveTo>
                  <a:pt x="57027" y="17298"/>
                </a:moveTo>
                <a:lnTo>
                  <a:pt x="0" y="17298"/>
                </a:lnTo>
                <a:lnTo>
                  <a:pt x="19014" y="1208"/>
                </a:lnTo>
                <a:lnTo>
                  <a:pt x="22961" y="0"/>
                </a:lnTo>
                <a:lnTo>
                  <a:pt x="31037" y="1582"/>
                </a:lnTo>
                <a:lnTo>
                  <a:pt x="40351" y="1582"/>
                </a:lnTo>
                <a:lnTo>
                  <a:pt x="45801" y="5707"/>
                </a:lnTo>
                <a:lnTo>
                  <a:pt x="51339" y="11025"/>
                </a:lnTo>
                <a:lnTo>
                  <a:pt x="56491" y="16687"/>
                </a:lnTo>
                <a:lnTo>
                  <a:pt x="57027" y="17298"/>
                </a:lnTo>
                <a:close/>
              </a:path>
              <a:path w="57150" h="17779">
                <a:moveTo>
                  <a:pt x="40351" y="1582"/>
                </a:moveTo>
                <a:lnTo>
                  <a:pt x="31037" y="1582"/>
                </a:lnTo>
                <a:lnTo>
                  <a:pt x="39689" y="1081"/>
                </a:lnTo>
                <a:lnTo>
                  <a:pt x="40351" y="1582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8" name="bg object 58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310682" y="8967584"/>
            <a:ext cx="67663" cy="65271"/>
          </a:xfrm>
          <a:prstGeom prst="rect">
            <a:avLst/>
          </a:prstGeom>
        </p:spPr>
      </p:pic>
      <p:pic>
        <p:nvPicPr>
          <p:cNvPr id="59" name="bg object 59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17774175" y="9404772"/>
            <a:ext cx="67112" cy="65398"/>
          </a:xfrm>
          <a:prstGeom prst="rect">
            <a:avLst/>
          </a:prstGeom>
        </p:spPr>
      </p:pic>
      <p:pic>
        <p:nvPicPr>
          <p:cNvPr id="60" name="bg object 60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162106" y="8827230"/>
            <a:ext cx="67188" cy="65369"/>
          </a:xfrm>
          <a:prstGeom prst="rect">
            <a:avLst/>
          </a:prstGeom>
        </p:spPr>
      </p:pic>
      <p:pic>
        <p:nvPicPr>
          <p:cNvPr id="61" name="bg object 61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1893115" y="9982055"/>
            <a:ext cx="67042" cy="67391"/>
          </a:xfrm>
          <a:prstGeom prst="rect">
            <a:avLst/>
          </a:prstGeom>
        </p:spPr>
      </p:pic>
      <p:pic>
        <p:nvPicPr>
          <p:cNvPr id="62" name="bg object 62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448704" y="9115860"/>
            <a:ext cx="68056" cy="65406"/>
          </a:xfrm>
          <a:prstGeom prst="rect">
            <a:avLst/>
          </a:prstGeom>
        </p:spPr>
      </p:pic>
      <p:pic>
        <p:nvPicPr>
          <p:cNvPr id="63" name="bg object 63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17056856" y="9834030"/>
            <a:ext cx="65275" cy="73518"/>
          </a:xfrm>
          <a:prstGeom prst="rect">
            <a:avLst/>
          </a:prstGeom>
        </p:spPr>
      </p:pic>
      <p:pic>
        <p:nvPicPr>
          <p:cNvPr id="64" name="bg object 64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18062930" y="9115986"/>
            <a:ext cx="65990" cy="65328"/>
          </a:xfrm>
          <a:prstGeom prst="rect">
            <a:avLst/>
          </a:prstGeom>
        </p:spPr>
      </p:pic>
      <p:pic>
        <p:nvPicPr>
          <p:cNvPr id="65" name="bg object 65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17922563" y="9264212"/>
            <a:ext cx="65235" cy="65446"/>
          </a:xfrm>
          <a:prstGeom prst="rect">
            <a:avLst/>
          </a:prstGeom>
        </p:spPr>
      </p:pic>
      <p:pic>
        <p:nvPicPr>
          <p:cNvPr id="66" name="bg object 66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17485459" y="9404194"/>
            <a:ext cx="67170" cy="65975"/>
          </a:xfrm>
          <a:prstGeom prst="rect">
            <a:avLst/>
          </a:prstGeom>
        </p:spPr>
      </p:pic>
      <p:pic>
        <p:nvPicPr>
          <p:cNvPr id="67" name="bg object 67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17195272" y="9693230"/>
            <a:ext cx="67452" cy="65714"/>
          </a:xfrm>
          <a:prstGeom prst="rect">
            <a:avLst/>
          </a:prstGeom>
        </p:spPr>
      </p:pic>
      <p:sp>
        <p:nvSpPr>
          <p:cNvPr id="68" name="bg object 68"/>
          <p:cNvSpPr/>
          <p:nvPr/>
        </p:nvSpPr>
        <p:spPr>
          <a:xfrm>
            <a:off x="2769726" y="10270840"/>
            <a:ext cx="51435" cy="16510"/>
          </a:xfrm>
          <a:custGeom>
            <a:avLst/>
            <a:gdLst/>
            <a:ahLst/>
            <a:cxnLst/>
            <a:rect l="l" t="t" r="r" b="b"/>
            <a:pathLst>
              <a:path w="51435" h="16509">
                <a:moveTo>
                  <a:pt x="51229" y="16159"/>
                </a:moveTo>
                <a:lnTo>
                  <a:pt x="188" y="16159"/>
                </a:lnTo>
                <a:lnTo>
                  <a:pt x="0" y="11494"/>
                </a:lnTo>
                <a:lnTo>
                  <a:pt x="11490" y="0"/>
                </a:lnTo>
                <a:lnTo>
                  <a:pt x="36536" y="0"/>
                </a:lnTo>
                <a:lnTo>
                  <a:pt x="51229" y="1615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g object 69"/>
          <p:cNvSpPr/>
          <p:nvPr/>
        </p:nvSpPr>
        <p:spPr>
          <a:xfrm>
            <a:off x="17344939" y="9553349"/>
            <a:ext cx="58419" cy="57150"/>
          </a:xfrm>
          <a:custGeom>
            <a:avLst/>
            <a:gdLst/>
            <a:ahLst/>
            <a:cxnLst/>
            <a:rect l="l" t="t" r="r" b="b"/>
            <a:pathLst>
              <a:path w="58419" h="57150">
                <a:moveTo>
                  <a:pt x="46006" y="57036"/>
                </a:moveTo>
                <a:lnTo>
                  <a:pt x="12698" y="57036"/>
                </a:lnTo>
                <a:lnTo>
                  <a:pt x="1760" y="46633"/>
                </a:lnTo>
                <a:lnTo>
                  <a:pt x="331" y="38505"/>
                </a:lnTo>
                <a:lnTo>
                  <a:pt x="198" y="30418"/>
                </a:lnTo>
                <a:lnTo>
                  <a:pt x="406" y="22456"/>
                </a:lnTo>
                <a:lnTo>
                  <a:pt x="0" y="14705"/>
                </a:lnTo>
                <a:lnTo>
                  <a:pt x="3054" y="7692"/>
                </a:lnTo>
                <a:lnTo>
                  <a:pt x="8526" y="3801"/>
                </a:lnTo>
                <a:lnTo>
                  <a:pt x="13230" y="0"/>
                </a:lnTo>
                <a:lnTo>
                  <a:pt x="45996" y="0"/>
                </a:lnTo>
                <a:lnTo>
                  <a:pt x="58038" y="12004"/>
                </a:lnTo>
                <a:lnTo>
                  <a:pt x="58038" y="45032"/>
                </a:lnTo>
                <a:lnTo>
                  <a:pt x="46006" y="57036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0" name="bg object 70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739419" y="9115719"/>
            <a:ext cx="65877" cy="64939"/>
          </a:xfrm>
          <a:prstGeom prst="rect">
            <a:avLst/>
          </a:prstGeom>
        </p:spPr>
      </p:pic>
      <p:sp>
        <p:nvSpPr>
          <p:cNvPr id="71" name="bg object 71"/>
          <p:cNvSpPr/>
          <p:nvPr/>
        </p:nvSpPr>
        <p:spPr>
          <a:xfrm>
            <a:off x="18211389" y="8975784"/>
            <a:ext cx="58419" cy="57150"/>
          </a:xfrm>
          <a:custGeom>
            <a:avLst/>
            <a:gdLst/>
            <a:ahLst/>
            <a:cxnLst/>
            <a:rect l="l" t="t" r="r" b="b"/>
            <a:pathLst>
              <a:path w="58419" h="57150">
                <a:moveTo>
                  <a:pt x="45454" y="57030"/>
                </a:moveTo>
                <a:lnTo>
                  <a:pt x="12022" y="57030"/>
                </a:lnTo>
                <a:lnTo>
                  <a:pt x="8" y="45016"/>
                </a:lnTo>
                <a:lnTo>
                  <a:pt x="0" y="11995"/>
                </a:lnTo>
                <a:lnTo>
                  <a:pt x="12070" y="0"/>
                </a:lnTo>
                <a:lnTo>
                  <a:pt x="45348" y="0"/>
                </a:lnTo>
                <a:lnTo>
                  <a:pt x="56661" y="10757"/>
                </a:lnTo>
                <a:lnTo>
                  <a:pt x="57800" y="18690"/>
                </a:lnTo>
                <a:lnTo>
                  <a:pt x="57878" y="26725"/>
                </a:lnTo>
                <a:lnTo>
                  <a:pt x="57627" y="34802"/>
                </a:lnTo>
                <a:lnTo>
                  <a:pt x="57779" y="42862"/>
                </a:lnTo>
                <a:lnTo>
                  <a:pt x="57270" y="44112"/>
                </a:lnTo>
                <a:lnTo>
                  <a:pt x="57074" y="45565"/>
                </a:lnTo>
                <a:lnTo>
                  <a:pt x="52504" y="50280"/>
                </a:lnTo>
                <a:lnTo>
                  <a:pt x="45454" y="57030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g object 72"/>
          <p:cNvSpPr/>
          <p:nvPr/>
        </p:nvSpPr>
        <p:spPr>
          <a:xfrm>
            <a:off x="16479414" y="10130561"/>
            <a:ext cx="57150" cy="58419"/>
          </a:xfrm>
          <a:custGeom>
            <a:avLst/>
            <a:gdLst/>
            <a:ahLst/>
            <a:cxnLst/>
            <a:rect l="l" t="t" r="r" b="b"/>
            <a:pathLst>
              <a:path w="57150" h="58420">
                <a:moveTo>
                  <a:pt x="30289" y="57893"/>
                </a:moveTo>
                <a:lnTo>
                  <a:pt x="22197" y="57644"/>
                </a:lnTo>
                <a:lnTo>
                  <a:pt x="14105" y="57797"/>
                </a:lnTo>
                <a:lnTo>
                  <a:pt x="7683" y="55008"/>
                </a:lnTo>
                <a:lnTo>
                  <a:pt x="3802" y="49525"/>
                </a:lnTo>
                <a:lnTo>
                  <a:pt x="0" y="44819"/>
                </a:lnTo>
                <a:lnTo>
                  <a:pt x="0" y="12035"/>
                </a:lnTo>
                <a:lnTo>
                  <a:pt x="12004" y="0"/>
                </a:lnTo>
                <a:lnTo>
                  <a:pt x="45022" y="0"/>
                </a:lnTo>
                <a:lnTo>
                  <a:pt x="57027" y="12035"/>
                </a:lnTo>
                <a:lnTo>
                  <a:pt x="57027" y="45359"/>
                </a:lnTo>
                <a:lnTo>
                  <a:pt x="46250" y="56677"/>
                </a:lnTo>
                <a:lnTo>
                  <a:pt x="38325" y="57814"/>
                </a:lnTo>
                <a:lnTo>
                  <a:pt x="30289" y="57893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3" name="bg object 73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16618258" y="9981215"/>
            <a:ext cx="66847" cy="66740"/>
          </a:xfrm>
          <a:prstGeom prst="rect">
            <a:avLst/>
          </a:prstGeom>
        </p:spPr>
      </p:pic>
      <p:sp>
        <p:nvSpPr>
          <p:cNvPr id="74" name="bg object 74"/>
          <p:cNvSpPr/>
          <p:nvPr/>
        </p:nvSpPr>
        <p:spPr>
          <a:xfrm>
            <a:off x="2331902" y="10122441"/>
            <a:ext cx="57785" cy="66040"/>
          </a:xfrm>
          <a:custGeom>
            <a:avLst/>
            <a:gdLst/>
            <a:ahLst/>
            <a:cxnLst/>
            <a:rect l="l" t="t" r="r" b="b"/>
            <a:pathLst>
              <a:path w="57785" h="66040">
                <a:moveTo>
                  <a:pt x="34771" y="65986"/>
                </a:moveTo>
                <a:lnTo>
                  <a:pt x="28498" y="65833"/>
                </a:lnTo>
                <a:lnTo>
                  <a:pt x="22020" y="65947"/>
                </a:lnTo>
                <a:lnTo>
                  <a:pt x="15838" y="61485"/>
                </a:lnTo>
                <a:lnTo>
                  <a:pt x="10329" y="56127"/>
                </a:lnTo>
                <a:lnTo>
                  <a:pt x="0" y="44737"/>
                </a:lnTo>
                <a:lnTo>
                  <a:pt x="7" y="20266"/>
                </a:lnTo>
                <a:lnTo>
                  <a:pt x="11960" y="8301"/>
                </a:lnTo>
                <a:lnTo>
                  <a:pt x="19837" y="8301"/>
                </a:lnTo>
                <a:lnTo>
                  <a:pt x="28628" y="0"/>
                </a:lnTo>
                <a:lnTo>
                  <a:pt x="37418" y="8301"/>
                </a:lnTo>
                <a:lnTo>
                  <a:pt x="45296" y="8301"/>
                </a:lnTo>
                <a:lnTo>
                  <a:pt x="57250" y="20256"/>
                </a:lnTo>
                <a:lnTo>
                  <a:pt x="57250" y="53352"/>
                </a:lnTo>
                <a:lnTo>
                  <a:pt x="46917" y="64227"/>
                </a:lnTo>
                <a:lnTo>
                  <a:pt x="40892" y="65689"/>
                </a:lnTo>
                <a:lnTo>
                  <a:pt x="34771" y="65986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g object 75"/>
          <p:cNvSpPr/>
          <p:nvPr/>
        </p:nvSpPr>
        <p:spPr>
          <a:xfrm>
            <a:off x="22237" y="8685845"/>
            <a:ext cx="57785" cy="58419"/>
          </a:xfrm>
          <a:custGeom>
            <a:avLst/>
            <a:gdLst/>
            <a:ahLst/>
            <a:cxnLst/>
            <a:rect l="l" t="t" r="r" b="b"/>
            <a:pathLst>
              <a:path w="57785" h="58420">
                <a:moveTo>
                  <a:pt x="45187" y="58343"/>
                </a:moveTo>
                <a:lnTo>
                  <a:pt x="19583" y="58343"/>
                </a:lnTo>
                <a:lnTo>
                  <a:pt x="0" y="36829"/>
                </a:lnTo>
                <a:lnTo>
                  <a:pt x="0" y="13212"/>
                </a:lnTo>
                <a:lnTo>
                  <a:pt x="10272" y="2356"/>
                </a:lnTo>
                <a:lnTo>
                  <a:pt x="17321" y="927"/>
                </a:lnTo>
                <a:lnTo>
                  <a:pt x="24401" y="734"/>
                </a:lnTo>
                <a:lnTo>
                  <a:pt x="31473" y="935"/>
                </a:lnTo>
                <a:lnTo>
                  <a:pt x="38500" y="687"/>
                </a:lnTo>
                <a:lnTo>
                  <a:pt x="44911" y="0"/>
                </a:lnTo>
                <a:lnTo>
                  <a:pt x="57179" y="13606"/>
                </a:lnTo>
                <a:lnTo>
                  <a:pt x="57179" y="46349"/>
                </a:lnTo>
                <a:lnTo>
                  <a:pt x="45187" y="58343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g object 76"/>
          <p:cNvSpPr/>
          <p:nvPr/>
        </p:nvSpPr>
        <p:spPr>
          <a:xfrm>
            <a:off x="888466" y="9264210"/>
            <a:ext cx="57150" cy="59690"/>
          </a:xfrm>
          <a:custGeom>
            <a:avLst/>
            <a:gdLst/>
            <a:ahLst/>
            <a:cxnLst/>
            <a:rect l="l" t="t" r="r" b="b"/>
            <a:pathLst>
              <a:path w="57150" h="59690">
                <a:moveTo>
                  <a:pt x="38728" y="59181"/>
                </a:moveTo>
                <a:lnTo>
                  <a:pt x="30565" y="57166"/>
                </a:lnTo>
                <a:lnTo>
                  <a:pt x="22491" y="57765"/>
                </a:lnTo>
                <a:lnTo>
                  <a:pt x="16825" y="56477"/>
                </a:lnTo>
                <a:lnTo>
                  <a:pt x="14202" y="51302"/>
                </a:lnTo>
                <a:lnTo>
                  <a:pt x="6354" y="44169"/>
                </a:lnTo>
                <a:lnTo>
                  <a:pt x="2819" y="40132"/>
                </a:lnTo>
                <a:lnTo>
                  <a:pt x="0" y="37214"/>
                </a:lnTo>
                <a:lnTo>
                  <a:pt x="1" y="12261"/>
                </a:lnTo>
                <a:lnTo>
                  <a:pt x="11816" y="0"/>
                </a:lnTo>
                <a:lnTo>
                  <a:pt x="44946" y="0"/>
                </a:lnTo>
                <a:lnTo>
                  <a:pt x="56937" y="11995"/>
                </a:lnTo>
                <a:lnTo>
                  <a:pt x="56937" y="45317"/>
                </a:lnTo>
                <a:lnTo>
                  <a:pt x="46801" y="56056"/>
                </a:lnTo>
                <a:lnTo>
                  <a:pt x="38728" y="59181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g object 77"/>
          <p:cNvSpPr/>
          <p:nvPr/>
        </p:nvSpPr>
        <p:spPr>
          <a:xfrm>
            <a:off x="1754615" y="9841778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5" h="57784">
                <a:moveTo>
                  <a:pt x="35212" y="57755"/>
                </a:moveTo>
                <a:lnTo>
                  <a:pt x="21834" y="57755"/>
                </a:lnTo>
                <a:lnTo>
                  <a:pt x="15620" y="53256"/>
                </a:lnTo>
                <a:lnTo>
                  <a:pt x="10060" y="47959"/>
                </a:lnTo>
                <a:lnTo>
                  <a:pt x="1" y="36683"/>
                </a:lnTo>
                <a:lnTo>
                  <a:pt x="0" y="12190"/>
                </a:lnTo>
                <a:lnTo>
                  <a:pt x="11854" y="0"/>
                </a:lnTo>
                <a:lnTo>
                  <a:pt x="44983" y="0"/>
                </a:lnTo>
                <a:lnTo>
                  <a:pt x="57320" y="12456"/>
                </a:lnTo>
                <a:lnTo>
                  <a:pt x="57326" y="36017"/>
                </a:lnTo>
                <a:lnTo>
                  <a:pt x="57007" y="45998"/>
                </a:lnTo>
                <a:lnTo>
                  <a:pt x="53469" y="49486"/>
                </a:lnTo>
                <a:lnTo>
                  <a:pt x="43914" y="47607"/>
                </a:lnTo>
                <a:lnTo>
                  <a:pt x="40859" y="55436"/>
                </a:lnTo>
                <a:lnTo>
                  <a:pt x="35212" y="57755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g object 78"/>
          <p:cNvSpPr/>
          <p:nvPr/>
        </p:nvSpPr>
        <p:spPr>
          <a:xfrm>
            <a:off x="599313" y="8975796"/>
            <a:ext cx="58419" cy="57785"/>
          </a:xfrm>
          <a:custGeom>
            <a:avLst/>
            <a:gdLst/>
            <a:ahLst/>
            <a:cxnLst/>
            <a:rect l="l" t="t" r="r" b="b"/>
            <a:pathLst>
              <a:path w="58420" h="57784">
                <a:moveTo>
                  <a:pt x="36939" y="57197"/>
                </a:moveTo>
                <a:lnTo>
                  <a:pt x="20674" y="57197"/>
                </a:lnTo>
                <a:lnTo>
                  <a:pt x="0" y="36823"/>
                </a:lnTo>
                <a:lnTo>
                  <a:pt x="0" y="11997"/>
                </a:lnTo>
                <a:lnTo>
                  <a:pt x="11982" y="0"/>
                </a:lnTo>
                <a:lnTo>
                  <a:pt x="45298" y="0"/>
                </a:lnTo>
                <a:lnTo>
                  <a:pt x="57005" y="11051"/>
                </a:lnTo>
                <a:lnTo>
                  <a:pt x="57654" y="19591"/>
                </a:lnTo>
                <a:lnTo>
                  <a:pt x="57865" y="28231"/>
                </a:lnTo>
                <a:lnTo>
                  <a:pt x="57663" y="36814"/>
                </a:lnTo>
                <a:lnTo>
                  <a:pt x="57075" y="45182"/>
                </a:lnTo>
                <a:lnTo>
                  <a:pt x="53823" y="50899"/>
                </a:lnTo>
                <a:lnTo>
                  <a:pt x="49246" y="48570"/>
                </a:lnTo>
                <a:lnTo>
                  <a:pt x="45515" y="49151"/>
                </a:lnTo>
                <a:lnTo>
                  <a:pt x="36939" y="57197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g object 79"/>
          <p:cNvSpPr/>
          <p:nvPr/>
        </p:nvSpPr>
        <p:spPr>
          <a:xfrm>
            <a:off x="16767551" y="9842142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20">
                <a:moveTo>
                  <a:pt x="38691" y="58314"/>
                </a:moveTo>
                <a:lnTo>
                  <a:pt x="30591" y="57017"/>
                </a:lnTo>
                <a:lnTo>
                  <a:pt x="22477" y="57401"/>
                </a:lnTo>
                <a:lnTo>
                  <a:pt x="16774" y="53208"/>
                </a:lnTo>
                <a:lnTo>
                  <a:pt x="11569" y="48262"/>
                </a:lnTo>
                <a:lnTo>
                  <a:pt x="6394" y="42892"/>
                </a:lnTo>
                <a:lnTo>
                  <a:pt x="780" y="37429"/>
                </a:lnTo>
                <a:lnTo>
                  <a:pt x="0" y="22240"/>
                </a:lnTo>
                <a:lnTo>
                  <a:pt x="4641" y="15827"/>
                </a:lnTo>
                <a:lnTo>
                  <a:pt x="10007" y="10159"/>
                </a:lnTo>
                <a:lnTo>
                  <a:pt x="21322" y="0"/>
                </a:lnTo>
                <a:lnTo>
                  <a:pt x="45961" y="0"/>
                </a:lnTo>
                <a:lnTo>
                  <a:pt x="57937" y="11975"/>
                </a:lnTo>
                <a:lnTo>
                  <a:pt x="57937" y="45384"/>
                </a:lnTo>
                <a:lnTo>
                  <a:pt x="45540" y="56614"/>
                </a:lnTo>
                <a:lnTo>
                  <a:pt x="38691" y="5831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g object 80"/>
          <p:cNvSpPr/>
          <p:nvPr/>
        </p:nvSpPr>
        <p:spPr>
          <a:xfrm>
            <a:off x="310758" y="8686885"/>
            <a:ext cx="59055" cy="57150"/>
          </a:xfrm>
          <a:custGeom>
            <a:avLst/>
            <a:gdLst/>
            <a:ahLst/>
            <a:cxnLst/>
            <a:rect l="l" t="t" r="r" b="b"/>
            <a:pathLst>
              <a:path w="59054" h="57150">
                <a:moveTo>
                  <a:pt x="36495" y="57106"/>
                </a:moveTo>
                <a:lnTo>
                  <a:pt x="21410" y="57106"/>
                </a:lnTo>
                <a:lnTo>
                  <a:pt x="0" y="37487"/>
                </a:lnTo>
                <a:lnTo>
                  <a:pt x="0" y="20158"/>
                </a:lnTo>
                <a:lnTo>
                  <a:pt x="6531" y="14913"/>
                </a:lnTo>
                <a:lnTo>
                  <a:pt x="11452" y="8950"/>
                </a:lnTo>
                <a:lnTo>
                  <a:pt x="8265" y="0"/>
                </a:lnTo>
                <a:lnTo>
                  <a:pt x="45068" y="0"/>
                </a:lnTo>
                <a:lnTo>
                  <a:pt x="56009" y="10433"/>
                </a:lnTo>
                <a:lnTo>
                  <a:pt x="58877" y="18468"/>
                </a:lnTo>
                <a:lnTo>
                  <a:pt x="57022" y="26593"/>
                </a:lnTo>
                <a:lnTo>
                  <a:pt x="57611" y="35228"/>
                </a:lnTo>
                <a:lnTo>
                  <a:pt x="53056" y="41458"/>
                </a:lnTo>
                <a:lnTo>
                  <a:pt x="47754" y="47040"/>
                </a:lnTo>
                <a:lnTo>
                  <a:pt x="42101" y="52186"/>
                </a:lnTo>
                <a:lnTo>
                  <a:pt x="36495" y="57106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g object 81"/>
          <p:cNvSpPr/>
          <p:nvPr/>
        </p:nvSpPr>
        <p:spPr>
          <a:xfrm>
            <a:off x="458963" y="8826907"/>
            <a:ext cx="58419" cy="57785"/>
          </a:xfrm>
          <a:custGeom>
            <a:avLst/>
            <a:gdLst/>
            <a:ahLst/>
            <a:cxnLst/>
            <a:rect l="l" t="t" r="r" b="b"/>
            <a:pathLst>
              <a:path w="58420" h="57784">
                <a:moveTo>
                  <a:pt x="36190" y="57341"/>
                </a:moveTo>
                <a:lnTo>
                  <a:pt x="12559" y="57341"/>
                </a:lnTo>
                <a:lnTo>
                  <a:pt x="773" y="46289"/>
                </a:lnTo>
                <a:lnTo>
                  <a:pt x="170" y="37889"/>
                </a:lnTo>
                <a:lnTo>
                  <a:pt x="0" y="29293"/>
                </a:lnTo>
                <a:lnTo>
                  <a:pt x="201" y="20646"/>
                </a:lnTo>
                <a:lnTo>
                  <a:pt x="713" y="12092"/>
                </a:lnTo>
                <a:lnTo>
                  <a:pt x="3718" y="6965"/>
                </a:lnTo>
                <a:lnTo>
                  <a:pt x="8149" y="8576"/>
                </a:lnTo>
                <a:lnTo>
                  <a:pt x="12185" y="8211"/>
                </a:lnTo>
                <a:lnTo>
                  <a:pt x="20916" y="0"/>
                </a:lnTo>
                <a:lnTo>
                  <a:pt x="37240" y="0"/>
                </a:lnTo>
                <a:lnTo>
                  <a:pt x="49007" y="11769"/>
                </a:lnTo>
                <a:lnTo>
                  <a:pt x="49065" y="18546"/>
                </a:lnTo>
                <a:lnTo>
                  <a:pt x="50735" y="24794"/>
                </a:lnTo>
                <a:lnTo>
                  <a:pt x="57404" y="27615"/>
                </a:lnTo>
                <a:lnTo>
                  <a:pt x="57915" y="37566"/>
                </a:lnTo>
                <a:lnTo>
                  <a:pt x="36190" y="57341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g object 82"/>
          <p:cNvSpPr/>
          <p:nvPr/>
        </p:nvSpPr>
        <p:spPr>
          <a:xfrm>
            <a:off x="17634182" y="9264730"/>
            <a:ext cx="58419" cy="57785"/>
          </a:xfrm>
          <a:custGeom>
            <a:avLst/>
            <a:gdLst/>
            <a:ahLst/>
            <a:cxnLst/>
            <a:rect l="l" t="t" r="r" b="b"/>
            <a:pathLst>
              <a:path w="58419" h="57784">
                <a:moveTo>
                  <a:pt x="45415" y="57233"/>
                </a:moveTo>
                <a:lnTo>
                  <a:pt x="20400" y="57233"/>
                </a:lnTo>
                <a:lnTo>
                  <a:pt x="0" y="36829"/>
                </a:lnTo>
                <a:lnTo>
                  <a:pt x="0" y="19323"/>
                </a:lnTo>
                <a:lnTo>
                  <a:pt x="21772" y="0"/>
                </a:lnTo>
                <a:lnTo>
                  <a:pt x="36159" y="0"/>
                </a:lnTo>
                <a:lnTo>
                  <a:pt x="41349" y="3834"/>
                </a:lnTo>
                <a:lnTo>
                  <a:pt x="46051" y="8544"/>
                </a:lnTo>
                <a:lnTo>
                  <a:pt x="50690" y="13445"/>
                </a:lnTo>
                <a:lnTo>
                  <a:pt x="55693" y="17849"/>
                </a:lnTo>
                <a:lnTo>
                  <a:pt x="57347" y="25035"/>
                </a:lnTo>
                <a:lnTo>
                  <a:pt x="57838" y="31992"/>
                </a:lnTo>
                <a:lnTo>
                  <a:pt x="57481" y="38700"/>
                </a:lnTo>
                <a:lnTo>
                  <a:pt x="56594" y="45141"/>
                </a:lnTo>
                <a:lnTo>
                  <a:pt x="45415" y="57233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g object 83"/>
          <p:cNvSpPr/>
          <p:nvPr/>
        </p:nvSpPr>
        <p:spPr>
          <a:xfrm>
            <a:off x="3057958" y="10270867"/>
            <a:ext cx="50165" cy="16510"/>
          </a:xfrm>
          <a:custGeom>
            <a:avLst/>
            <a:gdLst/>
            <a:ahLst/>
            <a:cxnLst/>
            <a:rect l="l" t="t" r="r" b="b"/>
            <a:pathLst>
              <a:path w="50164" h="16509">
                <a:moveTo>
                  <a:pt x="48273" y="16133"/>
                </a:moveTo>
                <a:lnTo>
                  <a:pt x="0" y="16133"/>
                </a:lnTo>
                <a:lnTo>
                  <a:pt x="287" y="11582"/>
                </a:lnTo>
                <a:lnTo>
                  <a:pt x="5156" y="8380"/>
                </a:lnTo>
                <a:lnTo>
                  <a:pt x="11659" y="8212"/>
                </a:lnTo>
                <a:lnTo>
                  <a:pt x="20390" y="0"/>
                </a:lnTo>
                <a:lnTo>
                  <a:pt x="28385" y="0"/>
                </a:lnTo>
                <a:lnTo>
                  <a:pt x="37185" y="8193"/>
                </a:lnTo>
                <a:lnTo>
                  <a:pt x="45376" y="8665"/>
                </a:lnTo>
                <a:lnTo>
                  <a:pt x="49539" y="11287"/>
                </a:lnTo>
                <a:lnTo>
                  <a:pt x="48146" y="15777"/>
                </a:lnTo>
                <a:lnTo>
                  <a:pt x="48273" y="16133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g object 84"/>
          <p:cNvSpPr/>
          <p:nvPr/>
        </p:nvSpPr>
        <p:spPr>
          <a:xfrm>
            <a:off x="17922930" y="8975425"/>
            <a:ext cx="57150" cy="58419"/>
          </a:xfrm>
          <a:custGeom>
            <a:avLst/>
            <a:gdLst/>
            <a:ahLst/>
            <a:cxnLst/>
            <a:rect l="l" t="t" r="r" b="b"/>
            <a:pathLst>
              <a:path w="57150" h="58420">
                <a:moveTo>
                  <a:pt x="22923" y="57931"/>
                </a:moveTo>
                <a:lnTo>
                  <a:pt x="16116" y="53419"/>
                </a:lnTo>
                <a:lnTo>
                  <a:pt x="10479" y="47976"/>
                </a:lnTo>
                <a:lnTo>
                  <a:pt x="5336" y="42447"/>
                </a:lnTo>
                <a:lnTo>
                  <a:pt x="9" y="37674"/>
                </a:lnTo>
                <a:lnTo>
                  <a:pt x="0" y="20374"/>
                </a:lnTo>
                <a:lnTo>
                  <a:pt x="20363" y="0"/>
                </a:lnTo>
                <a:lnTo>
                  <a:pt x="37028" y="0"/>
                </a:lnTo>
                <a:lnTo>
                  <a:pt x="57122" y="20847"/>
                </a:lnTo>
                <a:lnTo>
                  <a:pt x="57122" y="38372"/>
                </a:lnTo>
                <a:lnTo>
                  <a:pt x="34160" y="57401"/>
                </a:lnTo>
                <a:lnTo>
                  <a:pt x="22923" y="57931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g object 85"/>
          <p:cNvSpPr/>
          <p:nvPr/>
        </p:nvSpPr>
        <p:spPr>
          <a:xfrm>
            <a:off x="17056679" y="9553547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6006" y="57125"/>
                </a:moveTo>
                <a:lnTo>
                  <a:pt x="20362" y="57125"/>
                </a:lnTo>
                <a:lnTo>
                  <a:pt x="0" y="36760"/>
                </a:lnTo>
                <a:lnTo>
                  <a:pt x="8" y="19371"/>
                </a:lnTo>
                <a:lnTo>
                  <a:pt x="21656" y="0"/>
                </a:lnTo>
                <a:lnTo>
                  <a:pt x="36409" y="0"/>
                </a:lnTo>
                <a:lnTo>
                  <a:pt x="42015" y="4476"/>
                </a:lnTo>
                <a:lnTo>
                  <a:pt x="47391" y="9552"/>
                </a:lnTo>
                <a:lnTo>
                  <a:pt x="52454" y="15006"/>
                </a:lnTo>
                <a:lnTo>
                  <a:pt x="57122" y="20621"/>
                </a:lnTo>
                <a:lnTo>
                  <a:pt x="57122" y="36014"/>
                </a:lnTo>
                <a:lnTo>
                  <a:pt x="36006" y="57125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g object 86"/>
          <p:cNvSpPr/>
          <p:nvPr/>
        </p:nvSpPr>
        <p:spPr>
          <a:xfrm>
            <a:off x="2620591" y="10130612"/>
            <a:ext cx="57150" cy="58419"/>
          </a:xfrm>
          <a:custGeom>
            <a:avLst/>
            <a:gdLst/>
            <a:ahLst/>
            <a:cxnLst/>
            <a:rect l="l" t="t" r="r" b="b"/>
            <a:pathLst>
              <a:path w="57150" h="58420">
                <a:moveTo>
                  <a:pt x="32264" y="57873"/>
                </a:moveTo>
                <a:lnTo>
                  <a:pt x="26585" y="57068"/>
                </a:lnTo>
                <a:lnTo>
                  <a:pt x="24907" y="52657"/>
                </a:lnTo>
                <a:lnTo>
                  <a:pt x="18308" y="49169"/>
                </a:lnTo>
                <a:lnTo>
                  <a:pt x="13680" y="49760"/>
                </a:lnTo>
                <a:lnTo>
                  <a:pt x="6482" y="44730"/>
                </a:lnTo>
                <a:lnTo>
                  <a:pt x="3182" y="40319"/>
                </a:lnTo>
                <a:lnTo>
                  <a:pt x="0" y="37057"/>
                </a:lnTo>
                <a:lnTo>
                  <a:pt x="9" y="20365"/>
                </a:lnTo>
                <a:lnTo>
                  <a:pt x="20370" y="0"/>
                </a:lnTo>
                <a:lnTo>
                  <a:pt x="37273" y="0"/>
                </a:lnTo>
                <a:lnTo>
                  <a:pt x="57123" y="21396"/>
                </a:lnTo>
                <a:lnTo>
                  <a:pt x="57123" y="36475"/>
                </a:lnTo>
                <a:lnTo>
                  <a:pt x="52315" y="42124"/>
                </a:lnTo>
                <a:lnTo>
                  <a:pt x="47190" y="47710"/>
                </a:lnTo>
                <a:lnTo>
                  <a:pt x="41687" y="52989"/>
                </a:lnTo>
                <a:lnTo>
                  <a:pt x="35741" y="57715"/>
                </a:lnTo>
                <a:lnTo>
                  <a:pt x="33637" y="57715"/>
                </a:lnTo>
                <a:lnTo>
                  <a:pt x="32264" y="57873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g object 87"/>
          <p:cNvSpPr/>
          <p:nvPr/>
        </p:nvSpPr>
        <p:spPr>
          <a:xfrm>
            <a:off x="2191578" y="9982049"/>
            <a:ext cx="50165" cy="57785"/>
          </a:xfrm>
          <a:custGeom>
            <a:avLst/>
            <a:gdLst/>
            <a:ahLst/>
            <a:cxnLst/>
            <a:rect l="l" t="t" r="r" b="b"/>
            <a:pathLst>
              <a:path w="50164" h="57784">
                <a:moveTo>
                  <a:pt x="25212" y="57749"/>
                </a:moveTo>
                <a:lnTo>
                  <a:pt x="19054" y="57413"/>
                </a:lnTo>
                <a:lnTo>
                  <a:pt x="13663" y="57722"/>
                </a:lnTo>
                <a:lnTo>
                  <a:pt x="0" y="45973"/>
                </a:lnTo>
                <a:lnTo>
                  <a:pt x="0" y="20552"/>
                </a:lnTo>
                <a:lnTo>
                  <a:pt x="20440" y="0"/>
                </a:lnTo>
                <a:lnTo>
                  <a:pt x="28570" y="0"/>
                </a:lnTo>
                <a:lnTo>
                  <a:pt x="37352" y="8231"/>
                </a:lnTo>
                <a:lnTo>
                  <a:pt x="45641" y="8682"/>
                </a:lnTo>
                <a:lnTo>
                  <a:pt x="46603" y="9644"/>
                </a:lnTo>
                <a:lnTo>
                  <a:pt x="48373" y="10577"/>
                </a:lnTo>
                <a:lnTo>
                  <a:pt x="48789" y="19719"/>
                </a:lnTo>
                <a:lnTo>
                  <a:pt x="49629" y="44567"/>
                </a:lnTo>
                <a:lnTo>
                  <a:pt x="38874" y="55993"/>
                </a:lnTo>
                <a:lnTo>
                  <a:pt x="31898" y="57639"/>
                </a:lnTo>
                <a:lnTo>
                  <a:pt x="25212" y="5774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g object 88"/>
          <p:cNvSpPr/>
          <p:nvPr/>
        </p:nvSpPr>
        <p:spPr>
          <a:xfrm>
            <a:off x="16916272" y="9701662"/>
            <a:ext cx="57785" cy="50165"/>
          </a:xfrm>
          <a:custGeom>
            <a:avLst/>
            <a:gdLst/>
            <a:ahLst/>
            <a:cxnLst/>
            <a:rect l="l" t="t" r="r" b="b"/>
            <a:pathLst>
              <a:path w="57784" h="50165">
                <a:moveTo>
                  <a:pt x="13208" y="49668"/>
                </a:moveTo>
                <a:lnTo>
                  <a:pt x="1794" y="38940"/>
                </a:lnTo>
                <a:lnTo>
                  <a:pt x="117" y="31953"/>
                </a:lnTo>
                <a:lnTo>
                  <a:pt x="3" y="25247"/>
                </a:lnTo>
                <a:lnTo>
                  <a:pt x="336" y="19052"/>
                </a:lnTo>
                <a:lnTo>
                  <a:pt x="0" y="13596"/>
                </a:lnTo>
                <a:lnTo>
                  <a:pt x="11769" y="0"/>
                </a:lnTo>
                <a:lnTo>
                  <a:pt x="37258" y="0"/>
                </a:lnTo>
                <a:lnTo>
                  <a:pt x="57737" y="20472"/>
                </a:lnTo>
                <a:lnTo>
                  <a:pt x="57737" y="28567"/>
                </a:lnTo>
                <a:lnTo>
                  <a:pt x="49507" y="37350"/>
                </a:lnTo>
                <a:lnTo>
                  <a:pt x="49085" y="45642"/>
                </a:lnTo>
                <a:lnTo>
                  <a:pt x="48125" y="46603"/>
                </a:lnTo>
                <a:lnTo>
                  <a:pt x="47200" y="48373"/>
                </a:lnTo>
                <a:lnTo>
                  <a:pt x="38051" y="48802"/>
                </a:lnTo>
                <a:lnTo>
                  <a:pt x="13208" y="49668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g object 89"/>
          <p:cNvSpPr/>
          <p:nvPr/>
        </p:nvSpPr>
        <p:spPr>
          <a:xfrm>
            <a:off x="170512" y="8538123"/>
            <a:ext cx="50165" cy="58419"/>
          </a:xfrm>
          <a:custGeom>
            <a:avLst/>
            <a:gdLst/>
            <a:ahLst/>
            <a:cxnLst/>
            <a:rect l="l" t="t" r="r" b="b"/>
            <a:pathLst>
              <a:path w="50164" h="58420">
                <a:moveTo>
                  <a:pt x="25101" y="58153"/>
                </a:moveTo>
                <a:lnTo>
                  <a:pt x="18673" y="57814"/>
                </a:lnTo>
                <a:lnTo>
                  <a:pt x="12728" y="56921"/>
                </a:lnTo>
                <a:lnTo>
                  <a:pt x="0" y="46016"/>
                </a:lnTo>
                <a:lnTo>
                  <a:pt x="0" y="20551"/>
                </a:lnTo>
                <a:lnTo>
                  <a:pt x="20440" y="0"/>
                </a:lnTo>
                <a:lnTo>
                  <a:pt x="28571" y="0"/>
                </a:lnTo>
                <a:lnTo>
                  <a:pt x="37352" y="8231"/>
                </a:lnTo>
                <a:lnTo>
                  <a:pt x="46634" y="8732"/>
                </a:lnTo>
                <a:lnTo>
                  <a:pt x="49193" y="17329"/>
                </a:lnTo>
                <a:lnTo>
                  <a:pt x="49411" y="26223"/>
                </a:lnTo>
                <a:lnTo>
                  <a:pt x="49099" y="35221"/>
                </a:lnTo>
                <a:lnTo>
                  <a:pt x="50070" y="44131"/>
                </a:lnTo>
                <a:lnTo>
                  <a:pt x="38844" y="56046"/>
                </a:lnTo>
                <a:lnTo>
                  <a:pt x="31871" y="57657"/>
                </a:lnTo>
                <a:lnTo>
                  <a:pt x="25101" y="58153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g object 90"/>
          <p:cNvSpPr/>
          <p:nvPr/>
        </p:nvSpPr>
        <p:spPr>
          <a:xfrm>
            <a:off x="21450" y="8397875"/>
            <a:ext cx="58419" cy="57150"/>
          </a:xfrm>
          <a:custGeom>
            <a:avLst/>
            <a:gdLst/>
            <a:ahLst/>
            <a:cxnLst/>
            <a:rect l="l" t="t" r="r" b="b"/>
            <a:pathLst>
              <a:path w="58419" h="57150">
                <a:moveTo>
                  <a:pt x="30249" y="56744"/>
                </a:moveTo>
                <a:lnTo>
                  <a:pt x="28031" y="56547"/>
                </a:lnTo>
                <a:lnTo>
                  <a:pt x="24100" y="49227"/>
                </a:lnTo>
                <a:lnTo>
                  <a:pt x="16303" y="50730"/>
                </a:lnTo>
                <a:lnTo>
                  <a:pt x="7030" y="45051"/>
                </a:lnTo>
                <a:lnTo>
                  <a:pt x="9320" y="40171"/>
                </a:lnTo>
                <a:lnTo>
                  <a:pt x="8210" y="36928"/>
                </a:lnTo>
                <a:lnTo>
                  <a:pt x="371" y="28037"/>
                </a:lnTo>
                <a:lnTo>
                  <a:pt x="685" y="24981"/>
                </a:lnTo>
                <a:lnTo>
                  <a:pt x="0" y="21573"/>
                </a:lnTo>
                <a:lnTo>
                  <a:pt x="6058" y="14641"/>
                </a:lnTo>
                <a:lnTo>
                  <a:pt x="10817" y="9556"/>
                </a:lnTo>
                <a:lnTo>
                  <a:pt x="20003" y="0"/>
                </a:lnTo>
                <a:lnTo>
                  <a:pt x="37575" y="0"/>
                </a:lnTo>
                <a:lnTo>
                  <a:pt x="57935" y="20365"/>
                </a:lnTo>
                <a:lnTo>
                  <a:pt x="57935" y="37064"/>
                </a:lnTo>
                <a:lnTo>
                  <a:pt x="54753" y="40326"/>
                </a:lnTo>
                <a:lnTo>
                  <a:pt x="51631" y="45209"/>
                </a:lnTo>
                <a:lnTo>
                  <a:pt x="41711" y="50690"/>
                </a:lnTo>
                <a:lnTo>
                  <a:pt x="34306" y="49983"/>
                </a:lnTo>
                <a:lnTo>
                  <a:pt x="30249" y="5674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g object 91"/>
          <p:cNvSpPr/>
          <p:nvPr/>
        </p:nvSpPr>
        <p:spPr>
          <a:xfrm>
            <a:off x="16189990" y="10129895"/>
            <a:ext cx="58419" cy="59055"/>
          </a:xfrm>
          <a:custGeom>
            <a:avLst/>
            <a:gdLst/>
            <a:ahLst/>
            <a:cxnLst/>
            <a:rect l="l" t="t" r="r" b="b"/>
            <a:pathLst>
              <a:path w="58419" h="59054">
                <a:moveTo>
                  <a:pt x="37483" y="58432"/>
                </a:moveTo>
                <a:lnTo>
                  <a:pt x="20736" y="58432"/>
                </a:lnTo>
                <a:lnTo>
                  <a:pt x="9361" y="46222"/>
                </a:lnTo>
                <a:lnTo>
                  <a:pt x="8507" y="40700"/>
                </a:lnTo>
                <a:lnTo>
                  <a:pt x="8426" y="33706"/>
                </a:lnTo>
                <a:lnTo>
                  <a:pt x="0" y="30886"/>
                </a:lnTo>
                <a:lnTo>
                  <a:pt x="8276" y="21336"/>
                </a:lnTo>
                <a:lnTo>
                  <a:pt x="8363" y="8211"/>
                </a:lnTo>
                <a:lnTo>
                  <a:pt x="22832" y="9116"/>
                </a:lnTo>
                <a:lnTo>
                  <a:pt x="24639" y="4527"/>
                </a:lnTo>
                <a:lnTo>
                  <a:pt x="30740" y="50"/>
                </a:lnTo>
                <a:lnTo>
                  <a:pt x="36768" y="0"/>
                </a:lnTo>
                <a:lnTo>
                  <a:pt x="57846" y="21034"/>
                </a:lnTo>
                <a:lnTo>
                  <a:pt x="57846" y="38067"/>
                </a:lnTo>
                <a:lnTo>
                  <a:pt x="37483" y="58432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g object 92"/>
          <p:cNvSpPr/>
          <p:nvPr/>
        </p:nvSpPr>
        <p:spPr>
          <a:xfrm>
            <a:off x="16054798" y="10278724"/>
            <a:ext cx="40640" cy="8890"/>
          </a:xfrm>
          <a:custGeom>
            <a:avLst/>
            <a:gdLst/>
            <a:ahLst/>
            <a:cxnLst/>
            <a:rect l="l" t="t" r="r" b="b"/>
            <a:pathLst>
              <a:path w="40640" h="8890">
                <a:moveTo>
                  <a:pt x="40260" y="8275"/>
                </a:moveTo>
                <a:lnTo>
                  <a:pt x="0" y="8275"/>
                </a:lnTo>
                <a:lnTo>
                  <a:pt x="5399" y="2422"/>
                </a:lnTo>
                <a:lnTo>
                  <a:pt x="12441" y="501"/>
                </a:lnTo>
                <a:lnTo>
                  <a:pt x="19349" y="0"/>
                </a:lnTo>
                <a:lnTo>
                  <a:pt x="26056" y="404"/>
                </a:lnTo>
                <a:lnTo>
                  <a:pt x="32496" y="1204"/>
                </a:lnTo>
                <a:lnTo>
                  <a:pt x="40260" y="8275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g object 93"/>
          <p:cNvSpPr/>
          <p:nvPr/>
        </p:nvSpPr>
        <p:spPr>
          <a:xfrm>
            <a:off x="18071523" y="8833873"/>
            <a:ext cx="48895" cy="50800"/>
          </a:xfrm>
          <a:custGeom>
            <a:avLst/>
            <a:gdLst/>
            <a:ahLst/>
            <a:cxnLst/>
            <a:rect l="l" t="t" r="r" b="b"/>
            <a:pathLst>
              <a:path w="48894" h="50800">
                <a:moveTo>
                  <a:pt x="36755" y="50788"/>
                </a:moveTo>
                <a:lnTo>
                  <a:pt x="11994" y="50788"/>
                </a:lnTo>
                <a:lnTo>
                  <a:pt x="0" y="38733"/>
                </a:lnTo>
                <a:lnTo>
                  <a:pt x="0" y="13682"/>
                </a:lnTo>
                <a:lnTo>
                  <a:pt x="10344" y="2808"/>
                </a:lnTo>
                <a:lnTo>
                  <a:pt x="18459" y="0"/>
                </a:lnTo>
                <a:lnTo>
                  <a:pt x="26635" y="1805"/>
                </a:lnTo>
                <a:lnTo>
                  <a:pt x="34721" y="1276"/>
                </a:lnTo>
                <a:lnTo>
                  <a:pt x="41085" y="4036"/>
                </a:lnTo>
                <a:lnTo>
                  <a:pt x="44965" y="9519"/>
                </a:lnTo>
                <a:lnTo>
                  <a:pt x="48777" y="14225"/>
                </a:lnTo>
                <a:lnTo>
                  <a:pt x="48777" y="38775"/>
                </a:lnTo>
                <a:lnTo>
                  <a:pt x="36755" y="50788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g object 94"/>
          <p:cNvSpPr/>
          <p:nvPr/>
        </p:nvSpPr>
        <p:spPr>
          <a:xfrm>
            <a:off x="17782688" y="9122293"/>
            <a:ext cx="48895" cy="51435"/>
          </a:xfrm>
          <a:custGeom>
            <a:avLst/>
            <a:gdLst/>
            <a:ahLst/>
            <a:cxnLst/>
            <a:rect l="l" t="t" r="r" b="b"/>
            <a:pathLst>
              <a:path w="48894" h="51434">
                <a:moveTo>
                  <a:pt x="37306" y="51045"/>
                </a:moveTo>
                <a:lnTo>
                  <a:pt x="12013" y="51045"/>
                </a:lnTo>
                <a:lnTo>
                  <a:pt x="0" y="39019"/>
                </a:lnTo>
                <a:lnTo>
                  <a:pt x="0" y="13260"/>
                </a:lnTo>
                <a:lnTo>
                  <a:pt x="13807" y="1815"/>
                </a:lnTo>
                <a:lnTo>
                  <a:pt x="18861" y="0"/>
                </a:lnTo>
                <a:lnTo>
                  <a:pt x="27115" y="3103"/>
                </a:lnTo>
                <a:lnTo>
                  <a:pt x="34314" y="1158"/>
                </a:lnTo>
                <a:lnTo>
                  <a:pt x="41397" y="4635"/>
                </a:lnTo>
                <a:lnTo>
                  <a:pt x="45109" y="10236"/>
                </a:lnTo>
                <a:lnTo>
                  <a:pt x="48768" y="14078"/>
                </a:lnTo>
                <a:lnTo>
                  <a:pt x="48768" y="38460"/>
                </a:lnTo>
                <a:lnTo>
                  <a:pt x="37306" y="51045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g object 95"/>
          <p:cNvSpPr/>
          <p:nvPr/>
        </p:nvSpPr>
        <p:spPr>
          <a:xfrm>
            <a:off x="16339182" y="9989018"/>
            <a:ext cx="48895" cy="50800"/>
          </a:xfrm>
          <a:custGeom>
            <a:avLst/>
            <a:gdLst/>
            <a:ahLst/>
            <a:cxnLst/>
            <a:rect l="l" t="t" r="r" b="b"/>
            <a:pathLst>
              <a:path w="48894" h="50800">
                <a:moveTo>
                  <a:pt x="36783" y="50781"/>
                </a:moveTo>
                <a:lnTo>
                  <a:pt x="12012" y="50781"/>
                </a:lnTo>
                <a:lnTo>
                  <a:pt x="0" y="38768"/>
                </a:lnTo>
                <a:lnTo>
                  <a:pt x="0" y="13672"/>
                </a:lnTo>
                <a:lnTo>
                  <a:pt x="10372" y="2779"/>
                </a:lnTo>
                <a:lnTo>
                  <a:pt x="18487" y="0"/>
                </a:lnTo>
                <a:lnTo>
                  <a:pt x="26659" y="1796"/>
                </a:lnTo>
                <a:lnTo>
                  <a:pt x="34888" y="1256"/>
                </a:lnTo>
                <a:lnTo>
                  <a:pt x="41344" y="3782"/>
                </a:lnTo>
                <a:lnTo>
                  <a:pt x="44572" y="9960"/>
                </a:lnTo>
                <a:lnTo>
                  <a:pt x="48777" y="13606"/>
                </a:lnTo>
                <a:lnTo>
                  <a:pt x="48777" y="38736"/>
                </a:lnTo>
                <a:lnTo>
                  <a:pt x="36783" y="50781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g object 96"/>
          <p:cNvSpPr/>
          <p:nvPr/>
        </p:nvSpPr>
        <p:spPr>
          <a:xfrm>
            <a:off x="17205352" y="9411471"/>
            <a:ext cx="48895" cy="50800"/>
          </a:xfrm>
          <a:custGeom>
            <a:avLst/>
            <a:gdLst/>
            <a:ahLst/>
            <a:cxnLst/>
            <a:rect l="l" t="t" r="r" b="b"/>
            <a:pathLst>
              <a:path w="48894" h="50800">
                <a:moveTo>
                  <a:pt x="36783" y="50772"/>
                </a:moveTo>
                <a:lnTo>
                  <a:pt x="12022" y="50772"/>
                </a:lnTo>
                <a:lnTo>
                  <a:pt x="0" y="38736"/>
                </a:lnTo>
                <a:lnTo>
                  <a:pt x="0" y="13672"/>
                </a:lnTo>
                <a:lnTo>
                  <a:pt x="10362" y="2789"/>
                </a:lnTo>
                <a:lnTo>
                  <a:pt x="18487" y="0"/>
                </a:lnTo>
                <a:lnTo>
                  <a:pt x="26669" y="1796"/>
                </a:lnTo>
                <a:lnTo>
                  <a:pt x="34888" y="1256"/>
                </a:lnTo>
                <a:lnTo>
                  <a:pt x="41353" y="3772"/>
                </a:lnTo>
                <a:lnTo>
                  <a:pt x="44571" y="9960"/>
                </a:lnTo>
                <a:lnTo>
                  <a:pt x="48786" y="13596"/>
                </a:lnTo>
                <a:lnTo>
                  <a:pt x="48786" y="38736"/>
                </a:lnTo>
                <a:lnTo>
                  <a:pt x="36783" y="50772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g object 97"/>
          <p:cNvSpPr/>
          <p:nvPr/>
        </p:nvSpPr>
        <p:spPr>
          <a:xfrm>
            <a:off x="3350936" y="10277805"/>
            <a:ext cx="40005" cy="9525"/>
          </a:xfrm>
          <a:custGeom>
            <a:avLst/>
            <a:gdLst/>
            <a:ahLst/>
            <a:cxnLst/>
            <a:rect l="l" t="t" r="r" b="b"/>
            <a:pathLst>
              <a:path w="40004" h="9525">
                <a:moveTo>
                  <a:pt x="39868" y="9194"/>
                </a:moveTo>
                <a:lnTo>
                  <a:pt x="0" y="9194"/>
                </a:lnTo>
                <a:lnTo>
                  <a:pt x="6082" y="2798"/>
                </a:lnTo>
                <a:lnTo>
                  <a:pt x="14197" y="0"/>
                </a:lnTo>
                <a:lnTo>
                  <a:pt x="22370" y="1806"/>
                </a:lnTo>
                <a:lnTo>
                  <a:pt x="31999" y="1806"/>
                </a:lnTo>
                <a:lnTo>
                  <a:pt x="37071" y="3763"/>
                </a:lnTo>
                <a:lnTo>
                  <a:pt x="39868" y="9194"/>
                </a:lnTo>
                <a:close/>
              </a:path>
              <a:path w="40004" h="9525">
                <a:moveTo>
                  <a:pt x="31999" y="1806"/>
                </a:moveTo>
                <a:lnTo>
                  <a:pt x="22370" y="1806"/>
                </a:lnTo>
                <a:lnTo>
                  <a:pt x="30598" y="1266"/>
                </a:lnTo>
                <a:lnTo>
                  <a:pt x="31999" y="1806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g object 98"/>
          <p:cNvSpPr/>
          <p:nvPr/>
        </p:nvSpPr>
        <p:spPr>
          <a:xfrm>
            <a:off x="18219647" y="8687423"/>
            <a:ext cx="48895" cy="55880"/>
          </a:xfrm>
          <a:custGeom>
            <a:avLst/>
            <a:gdLst/>
            <a:ahLst/>
            <a:cxnLst/>
            <a:rect l="l" t="t" r="r" b="b"/>
            <a:pathLst>
              <a:path w="48894" h="55879">
                <a:moveTo>
                  <a:pt x="20262" y="55780"/>
                </a:moveTo>
                <a:lnTo>
                  <a:pt x="16660" y="53226"/>
                </a:lnTo>
                <a:lnTo>
                  <a:pt x="13729" y="49828"/>
                </a:lnTo>
                <a:lnTo>
                  <a:pt x="6268" y="48107"/>
                </a:lnTo>
                <a:lnTo>
                  <a:pt x="2435" y="48069"/>
                </a:lnTo>
                <a:lnTo>
                  <a:pt x="0" y="44227"/>
                </a:lnTo>
                <a:lnTo>
                  <a:pt x="0" y="11652"/>
                </a:lnTo>
                <a:lnTo>
                  <a:pt x="2613" y="7878"/>
                </a:lnTo>
                <a:lnTo>
                  <a:pt x="6627" y="8154"/>
                </a:lnTo>
                <a:lnTo>
                  <a:pt x="14003" y="6239"/>
                </a:lnTo>
                <a:lnTo>
                  <a:pt x="16871" y="2761"/>
                </a:lnTo>
                <a:lnTo>
                  <a:pt x="20573" y="0"/>
                </a:lnTo>
                <a:lnTo>
                  <a:pt x="28764" y="7044"/>
                </a:lnTo>
                <a:lnTo>
                  <a:pt x="37747" y="7524"/>
                </a:lnTo>
                <a:lnTo>
                  <a:pt x="48844" y="20895"/>
                </a:lnTo>
                <a:lnTo>
                  <a:pt x="48844" y="35837"/>
                </a:lnTo>
                <a:lnTo>
                  <a:pt x="46672" y="40651"/>
                </a:lnTo>
                <a:lnTo>
                  <a:pt x="41263" y="44531"/>
                </a:lnTo>
                <a:lnTo>
                  <a:pt x="36154" y="48716"/>
                </a:lnTo>
                <a:lnTo>
                  <a:pt x="28199" y="45515"/>
                </a:lnTo>
                <a:lnTo>
                  <a:pt x="25585" y="54631"/>
                </a:lnTo>
                <a:lnTo>
                  <a:pt x="20262" y="55780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g object 99"/>
          <p:cNvSpPr/>
          <p:nvPr/>
        </p:nvSpPr>
        <p:spPr>
          <a:xfrm>
            <a:off x="747995" y="8835151"/>
            <a:ext cx="49530" cy="49530"/>
          </a:xfrm>
          <a:custGeom>
            <a:avLst/>
            <a:gdLst/>
            <a:ahLst/>
            <a:cxnLst/>
            <a:rect l="l" t="t" r="r" b="b"/>
            <a:pathLst>
              <a:path w="49529" h="49529">
                <a:moveTo>
                  <a:pt x="36939" y="49491"/>
                </a:moveTo>
                <a:lnTo>
                  <a:pt x="20332" y="49491"/>
                </a:lnTo>
                <a:lnTo>
                  <a:pt x="0" y="28802"/>
                </a:lnTo>
                <a:lnTo>
                  <a:pt x="9" y="11670"/>
                </a:lnTo>
                <a:lnTo>
                  <a:pt x="13897" y="0"/>
                </a:lnTo>
                <a:lnTo>
                  <a:pt x="35121" y="0"/>
                </a:lnTo>
                <a:lnTo>
                  <a:pt x="41231" y="3014"/>
                </a:lnTo>
                <a:lnTo>
                  <a:pt x="45346" y="8193"/>
                </a:lnTo>
                <a:lnTo>
                  <a:pt x="48931" y="13016"/>
                </a:lnTo>
                <a:lnTo>
                  <a:pt x="48931" y="37497"/>
                </a:lnTo>
                <a:lnTo>
                  <a:pt x="36939" y="49491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g object 100"/>
          <p:cNvSpPr/>
          <p:nvPr/>
        </p:nvSpPr>
        <p:spPr>
          <a:xfrm>
            <a:off x="17353672" y="9265004"/>
            <a:ext cx="49530" cy="57150"/>
          </a:xfrm>
          <a:custGeom>
            <a:avLst/>
            <a:gdLst/>
            <a:ahLst/>
            <a:cxnLst/>
            <a:rect l="l" t="t" r="r" b="b"/>
            <a:pathLst>
              <a:path w="49530" h="57150">
                <a:moveTo>
                  <a:pt x="20429" y="56830"/>
                </a:moveTo>
                <a:lnTo>
                  <a:pt x="11816" y="48716"/>
                </a:lnTo>
                <a:lnTo>
                  <a:pt x="3557" y="48332"/>
                </a:lnTo>
                <a:lnTo>
                  <a:pt x="2594" y="47371"/>
                </a:lnTo>
                <a:lnTo>
                  <a:pt x="824" y="46438"/>
                </a:lnTo>
                <a:lnTo>
                  <a:pt x="155" y="29261"/>
                </a:lnTo>
                <a:lnTo>
                  <a:pt x="0" y="21171"/>
                </a:lnTo>
                <a:lnTo>
                  <a:pt x="67" y="11181"/>
                </a:lnTo>
                <a:lnTo>
                  <a:pt x="3534" y="7485"/>
                </a:lnTo>
                <a:lnTo>
                  <a:pt x="12464" y="9509"/>
                </a:lnTo>
                <a:lnTo>
                  <a:pt x="15725" y="2297"/>
                </a:lnTo>
                <a:lnTo>
                  <a:pt x="21226" y="0"/>
                </a:lnTo>
                <a:lnTo>
                  <a:pt x="23326" y="2103"/>
                </a:lnTo>
                <a:lnTo>
                  <a:pt x="24937" y="4715"/>
                </a:lnTo>
                <a:lnTo>
                  <a:pt x="27253" y="5797"/>
                </a:lnTo>
                <a:lnTo>
                  <a:pt x="30663" y="7379"/>
                </a:lnTo>
                <a:lnTo>
                  <a:pt x="35200" y="6967"/>
                </a:lnTo>
                <a:lnTo>
                  <a:pt x="42452" y="12025"/>
                </a:lnTo>
                <a:lnTo>
                  <a:pt x="45799" y="16464"/>
                </a:lnTo>
                <a:lnTo>
                  <a:pt x="49079" y="19815"/>
                </a:lnTo>
                <a:lnTo>
                  <a:pt x="49079" y="36545"/>
                </a:lnTo>
                <a:lnTo>
                  <a:pt x="37291" y="48324"/>
                </a:lnTo>
                <a:lnTo>
                  <a:pt x="29033" y="48716"/>
                </a:lnTo>
                <a:lnTo>
                  <a:pt x="20429" y="56830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bg object 101"/>
          <p:cNvSpPr/>
          <p:nvPr/>
        </p:nvSpPr>
        <p:spPr>
          <a:xfrm>
            <a:off x="3639680" y="10277695"/>
            <a:ext cx="40005" cy="9525"/>
          </a:xfrm>
          <a:custGeom>
            <a:avLst/>
            <a:gdLst/>
            <a:ahLst/>
            <a:cxnLst/>
            <a:rect l="l" t="t" r="r" b="b"/>
            <a:pathLst>
              <a:path w="40004" h="9525">
                <a:moveTo>
                  <a:pt x="39979" y="9304"/>
                </a:moveTo>
                <a:lnTo>
                  <a:pt x="0" y="9304"/>
                </a:lnTo>
                <a:lnTo>
                  <a:pt x="5894" y="3074"/>
                </a:lnTo>
                <a:lnTo>
                  <a:pt x="13949" y="0"/>
                </a:lnTo>
                <a:lnTo>
                  <a:pt x="22108" y="1985"/>
                </a:lnTo>
                <a:lnTo>
                  <a:pt x="31861" y="1985"/>
                </a:lnTo>
                <a:lnTo>
                  <a:pt x="36812" y="3683"/>
                </a:lnTo>
                <a:lnTo>
                  <a:pt x="39979" y="9304"/>
                </a:lnTo>
                <a:close/>
              </a:path>
              <a:path w="40004" h="9525">
                <a:moveTo>
                  <a:pt x="31861" y="1985"/>
                </a:moveTo>
                <a:lnTo>
                  <a:pt x="22108" y="1985"/>
                </a:lnTo>
                <a:lnTo>
                  <a:pt x="30144" y="1395"/>
                </a:lnTo>
                <a:lnTo>
                  <a:pt x="31861" y="1985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bg object 102"/>
          <p:cNvSpPr/>
          <p:nvPr/>
        </p:nvSpPr>
        <p:spPr>
          <a:xfrm>
            <a:off x="2480533" y="9990287"/>
            <a:ext cx="49530" cy="50800"/>
          </a:xfrm>
          <a:custGeom>
            <a:avLst/>
            <a:gdLst/>
            <a:ahLst/>
            <a:cxnLst/>
            <a:rect l="l" t="t" r="r" b="b"/>
            <a:pathLst>
              <a:path w="49530" h="50800">
                <a:moveTo>
                  <a:pt x="20998" y="50259"/>
                </a:moveTo>
                <a:lnTo>
                  <a:pt x="0" y="29285"/>
                </a:lnTo>
                <a:lnTo>
                  <a:pt x="0" y="12083"/>
                </a:lnTo>
                <a:lnTo>
                  <a:pt x="11942" y="0"/>
                </a:lnTo>
                <a:lnTo>
                  <a:pt x="36810" y="0"/>
                </a:lnTo>
                <a:lnTo>
                  <a:pt x="49097" y="12575"/>
                </a:lnTo>
                <a:lnTo>
                  <a:pt x="49097" y="18283"/>
                </a:lnTo>
                <a:lnTo>
                  <a:pt x="48890" y="25010"/>
                </a:lnTo>
                <a:lnTo>
                  <a:pt x="49313" y="34765"/>
                </a:lnTo>
                <a:lnTo>
                  <a:pt x="49020" y="37132"/>
                </a:lnTo>
                <a:lnTo>
                  <a:pt x="45188" y="41193"/>
                </a:lnTo>
                <a:lnTo>
                  <a:pt x="42850" y="41625"/>
                </a:lnTo>
                <a:lnTo>
                  <a:pt x="35024" y="40907"/>
                </a:lnTo>
                <a:lnTo>
                  <a:pt x="33244" y="45417"/>
                </a:lnTo>
                <a:lnTo>
                  <a:pt x="27216" y="50053"/>
                </a:lnTo>
                <a:lnTo>
                  <a:pt x="20998" y="5025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bg object 103"/>
          <p:cNvSpPr/>
          <p:nvPr/>
        </p:nvSpPr>
        <p:spPr>
          <a:xfrm>
            <a:off x="17493885" y="9123957"/>
            <a:ext cx="49530" cy="50165"/>
          </a:xfrm>
          <a:custGeom>
            <a:avLst/>
            <a:gdLst/>
            <a:ahLst/>
            <a:cxnLst/>
            <a:rect l="l" t="t" r="r" b="b"/>
            <a:pathLst>
              <a:path w="49530" h="50165">
                <a:moveTo>
                  <a:pt x="25145" y="49502"/>
                </a:moveTo>
                <a:lnTo>
                  <a:pt x="18869" y="49189"/>
                </a:lnTo>
                <a:lnTo>
                  <a:pt x="13245" y="49549"/>
                </a:lnTo>
                <a:lnTo>
                  <a:pt x="6383" y="45620"/>
                </a:lnTo>
                <a:lnTo>
                  <a:pt x="8613" y="41061"/>
                </a:lnTo>
                <a:lnTo>
                  <a:pt x="8051" y="37269"/>
                </a:lnTo>
                <a:lnTo>
                  <a:pt x="0" y="28682"/>
                </a:lnTo>
                <a:lnTo>
                  <a:pt x="9" y="20542"/>
                </a:lnTo>
                <a:lnTo>
                  <a:pt x="20535" y="0"/>
                </a:lnTo>
                <a:lnTo>
                  <a:pt x="36994" y="0"/>
                </a:lnTo>
                <a:lnTo>
                  <a:pt x="48927" y="12073"/>
                </a:lnTo>
                <a:lnTo>
                  <a:pt x="48927" y="37074"/>
                </a:lnTo>
                <a:lnTo>
                  <a:pt x="38850" y="47762"/>
                </a:lnTo>
                <a:lnTo>
                  <a:pt x="31873" y="49391"/>
                </a:lnTo>
                <a:lnTo>
                  <a:pt x="25145" y="49502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bg object 104"/>
          <p:cNvSpPr/>
          <p:nvPr/>
        </p:nvSpPr>
        <p:spPr>
          <a:xfrm>
            <a:off x="2917527" y="10130564"/>
            <a:ext cx="49530" cy="49530"/>
          </a:xfrm>
          <a:custGeom>
            <a:avLst/>
            <a:gdLst/>
            <a:ahLst/>
            <a:cxnLst/>
            <a:rect l="l" t="t" r="r" b="b"/>
            <a:pathLst>
              <a:path w="49530" h="49529">
                <a:moveTo>
                  <a:pt x="36987" y="49138"/>
                </a:moveTo>
                <a:lnTo>
                  <a:pt x="12256" y="49138"/>
                </a:lnTo>
                <a:lnTo>
                  <a:pt x="1431" y="38893"/>
                </a:lnTo>
                <a:lnTo>
                  <a:pt x="164" y="25354"/>
                </a:lnTo>
                <a:lnTo>
                  <a:pt x="0" y="17649"/>
                </a:lnTo>
                <a:lnTo>
                  <a:pt x="1180" y="12908"/>
                </a:lnTo>
                <a:lnTo>
                  <a:pt x="3947" y="8262"/>
                </a:lnTo>
                <a:lnTo>
                  <a:pt x="12030" y="8262"/>
                </a:lnTo>
                <a:lnTo>
                  <a:pt x="20830" y="0"/>
                </a:lnTo>
                <a:lnTo>
                  <a:pt x="28797" y="392"/>
                </a:lnTo>
                <a:lnTo>
                  <a:pt x="49284" y="20533"/>
                </a:lnTo>
                <a:lnTo>
                  <a:pt x="49284" y="28754"/>
                </a:lnTo>
                <a:lnTo>
                  <a:pt x="41083" y="37566"/>
                </a:lnTo>
                <a:lnTo>
                  <a:pt x="40886" y="41790"/>
                </a:lnTo>
                <a:lnTo>
                  <a:pt x="42006" y="46124"/>
                </a:lnTo>
                <a:lnTo>
                  <a:pt x="36987" y="49138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bg object 105"/>
          <p:cNvSpPr/>
          <p:nvPr/>
        </p:nvSpPr>
        <p:spPr>
          <a:xfrm>
            <a:off x="16487419" y="9849821"/>
            <a:ext cx="49530" cy="49530"/>
          </a:xfrm>
          <a:custGeom>
            <a:avLst/>
            <a:gdLst/>
            <a:ahLst/>
            <a:cxnLst/>
            <a:rect l="l" t="t" r="r" b="b"/>
            <a:pathLst>
              <a:path w="49530" h="49529">
                <a:moveTo>
                  <a:pt x="20223" y="49436"/>
                </a:moveTo>
                <a:lnTo>
                  <a:pt x="12247" y="41462"/>
                </a:lnTo>
                <a:lnTo>
                  <a:pt x="9783" y="41049"/>
                </a:lnTo>
                <a:lnTo>
                  <a:pt x="4027" y="41707"/>
                </a:lnTo>
                <a:lnTo>
                  <a:pt x="1788" y="40155"/>
                </a:lnTo>
                <a:lnTo>
                  <a:pt x="0" y="37394"/>
                </a:lnTo>
                <a:lnTo>
                  <a:pt x="13" y="4593"/>
                </a:lnTo>
                <a:lnTo>
                  <a:pt x="1961" y="3197"/>
                </a:lnTo>
                <a:lnTo>
                  <a:pt x="4061" y="376"/>
                </a:lnTo>
                <a:lnTo>
                  <a:pt x="6085" y="436"/>
                </a:lnTo>
                <a:lnTo>
                  <a:pt x="14178" y="331"/>
                </a:lnTo>
                <a:lnTo>
                  <a:pt x="22210" y="0"/>
                </a:lnTo>
                <a:lnTo>
                  <a:pt x="30071" y="75"/>
                </a:lnTo>
                <a:lnTo>
                  <a:pt x="37651" y="1192"/>
                </a:lnTo>
                <a:lnTo>
                  <a:pt x="42797" y="4493"/>
                </a:lnTo>
                <a:lnTo>
                  <a:pt x="40519" y="9071"/>
                </a:lnTo>
                <a:lnTo>
                  <a:pt x="41353" y="12578"/>
                </a:lnTo>
                <a:lnTo>
                  <a:pt x="49415" y="21497"/>
                </a:lnTo>
                <a:lnTo>
                  <a:pt x="48657" y="29808"/>
                </a:lnTo>
                <a:lnTo>
                  <a:pt x="36999" y="41469"/>
                </a:lnTo>
                <a:lnTo>
                  <a:pt x="28956" y="41469"/>
                </a:lnTo>
                <a:lnTo>
                  <a:pt x="20223" y="49436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bg object 106"/>
          <p:cNvSpPr/>
          <p:nvPr/>
        </p:nvSpPr>
        <p:spPr>
          <a:xfrm>
            <a:off x="459078" y="8546372"/>
            <a:ext cx="49530" cy="50165"/>
          </a:xfrm>
          <a:custGeom>
            <a:avLst/>
            <a:gdLst/>
            <a:ahLst/>
            <a:cxnLst/>
            <a:rect l="l" t="t" r="r" b="b"/>
            <a:pathLst>
              <a:path w="49529" h="50165">
                <a:moveTo>
                  <a:pt x="23856" y="49983"/>
                </a:moveTo>
                <a:lnTo>
                  <a:pt x="22786" y="49424"/>
                </a:lnTo>
                <a:lnTo>
                  <a:pt x="16096" y="44989"/>
                </a:lnTo>
                <a:lnTo>
                  <a:pt x="10357" y="39584"/>
                </a:lnTo>
                <a:lnTo>
                  <a:pt x="0" y="27822"/>
                </a:lnTo>
                <a:lnTo>
                  <a:pt x="8" y="23391"/>
                </a:lnTo>
                <a:lnTo>
                  <a:pt x="186" y="17449"/>
                </a:lnTo>
                <a:lnTo>
                  <a:pt x="7670" y="15916"/>
                </a:lnTo>
                <a:lnTo>
                  <a:pt x="8740" y="2564"/>
                </a:lnTo>
                <a:lnTo>
                  <a:pt x="12521" y="0"/>
                </a:lnTo>
                <a:lnTo>
                  <a:pt x="37272" y="0"/>
                </a:lnTo>
                <a:lnTo>
                  <a:pt x="49029" y="12271"/>
                </a:lnTo>
                <a:lnTo>
                  <a:pt x="49029" y="28402"/>
                </a:lnTo>
                <a:lnTo>
                  <a:pt x="44291" y="34017"/>
                </a:lnTo>
                <a:lnTo>
                  <a:pt x="39152" y="39579"/>
                </a:lnTo>
                <a:lnTo>
                  <a:pt x="33544" y="44827"/>
                </a:lnTo>
                <a:lnTo>
                  <a:pt x="27402" y="49503"/>
                </a:lnTo>
                <a:lnTo>
                  <a:pt x="25467" y="49503"/>
                </a:lnTo>
                <a:lnTo>
                  <a:pt x="23856" y="49983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bg object 107"/>
          <p:cNvSpPr/>
          <p:nvPr/>
        </p:nvSpPr>
        <p:spPr>
          <a:xfrm>
            <a:off x="2051358" y="9841724"/>
            <a:ext cx="50165" cy="50800"/>
          </a:xfrm>
          <a:custGeom>
            <a:avLst/>
            <a:gdLst/>
            <a:ahLst/>
            <a:cxnLst/>
            <a:rect l="l" t="t" r="r" b="b"/>
            <a:pathLst>
              <a:path w="50164" h="50800">
                <a:moveTo>
                  <a:pt x="28244" y="50181"/>
                </a:moveTo>
                <a:lnTo>
                  <a:pt x="20999" y="49481"/>
                </a:lnTo>
                <a:lnTo>
                  <a:pt x="13685" y="49755"/>
                </a:lnTo>
                <a:lnTo>
                  <a:pt x="11131" y="47584"/>
                </a:lnTo>
                <a:lnTo>
                  <a:pt x="8057" y="45157"/>
                </a:lnTo>
                <a:lnTo>
                  <a:pt x="3245" y="40677"/>
                </a:lnTo>
                <a:lnTo>
                  <a:pt x="1604" y="38535"/>
                </a:lnTo>
                <a:lnTo>
                  <a:pt x="2" y="36748"/>
                </a:lnTo>
                <a:lnTo>
                  <a:pt x="0" y="12298"/>
                </a:lnTo>
                <a:lnTo>
                  <a:pt x="4900" y="8989"/>
                </a:lnTo>
                <a:lnTo>
                  <a:pt x="10712" y="7396"/>
                </a:lnTo>
                <a:lnTo>
                  <a:pt x="16170" y="5303"/>
                </a:lnTo>
                <a:lnTo>
                  <a:pt x="20008" y="491"/>
                </a:lnTo>
                <a:lnTo>
                  <a:pt x="29182" y="0"/>
                </a:lnTo>
                <a:lnTo>
                  <a:pt x="40644" y="14165"/>
                </a:lnTo>
                <a:lnTo>
                  <a:pt x="41361" y="17553"/>
                </a:lnTo>
                <a:lnTo>
                  <a:pt x="40999" y="24874"/>
                </a:lnTo>
                <a:lnTo>
                  <a:pt x="49710" y="27565"/>
                </a:lnTo>
                <a:lnTo>
                  <a:pt x="41234" y="37329"/>
                </a:lnTo>
                <a:lnTo>
                  <a:pt x="41234" y="44706"/>
                </a:lnTo>
                <a:lnTo>
                  <a:pt x="35097" y="49406"/>
                </a:lnTo>
                <a:lnTo>
                  <a:pt x="28244" y="50181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bg object 108"/>
          <p:cNvSpPr/>
          <p:nvPr/>
        </p:nvSpPr>
        <p:spPr>
          <a:xfrm>
            <a:off x="896283" y="8975408"/>
            <a:ext cx="48895" cy="50165"/>
          </a:xfrm>
          <a:custGeom>
            <a:avLst/>
            <a:gdLst/>
            <a:ahLst/>
            <a:cxnLst/>
            <a:rect l="l" t="t" r="r" b="b"/>
            <a:pathLst>
              <a:path w="48894" h="50165">
                <a:moveTo>
                  <a:pt x="27758" y="49834"/>
                </a:moveTo>
                <a:lnTo>
                  <a:pt x="19633" y="49510"/>
                </a:lnTo>
                <a:lnTo>
                  <a:pt x="12562" y="49510"/>
                </a:lnTo>
                <a:lnTo>
                  <a:pt x="0" y="37220"/>
                </a:lnTo>
                <a:lnTo>
                  <a:pt x="0" y="11423"/>
                </a:lnTo>
                <a:lnTo>
                  <a:pt x="4469" y="9890"/>
                </a:lnTo>
                <a:lnTo>
                  <a:pt x="9469" y="8722"/>
                </a:lnTo>
                <a:lnTo>
                  <a:pt x="17304" y="4765"/>
                </a:lnTo>
                <a:lnTo>
                  <a:pt x="18846" y="9"/>
                </a:lnTo>
                <a:lnTo>
                  <a:pt x="27891" y="0"/>
                </a:lnTo>
                <a:lnTo>
                  <a:pt x="32990" y="3966"/>
                </a:lnTo>
                <a:lnTo>
                  <a:pt x="39824" y="7720"/>
                </a:lnTo>
                <a:lnTo>
                  <a:pt x="41692" y="20295"/>
                </a:lnTo>
                <a:lnTo>
                  <a:pt x="44442" y="23950"/>
                </a:lnTo>
                <a:lnTo>
                  <a:pt x="48626" y="28164"/>
                </a:lnTo>
                <a:lnTo>
                  <a:pt x="48312" y="30021"/>
                </a:lnTo>
                <a:lnTo>
                  <a:pt x="43499" y="34187"/>
                </a:lnTo>
                <a:lnTo>
                  <a:pt x="40464" y="38087"/>
                </a:lnTo>
                <a:lnTo>
                  <a:pt x="41073" y="45906"/>
                </a:lnTo>
                <a:lnTo>
                  <a:pt x="37725" y="49139"/>
                </a:lnTo>
                <a:lnTo>
                  <a:pt x="27758" y="498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bg object 109"/>
          <p:cNvSpPr/>
          <p:nvPr/>
        </p:nvSpPr>
        <p:spPr>
          <a:xfrm>
            <a:off x="169031" y="8257686"/>
            <a:ext cx="50800" cy="50165"/>
          </a:xfrm>
          <a:custGeom>
            <a:avLst/>
            <a:gdLst/>
            <a:ahLst/>
            <a:cxnLst/>
            <a:rect l="l" t="t" r="r" b="b"/>
            <a:pathLst>
              <a:path w="50800" h="50165">
                <a:moveTo>
                  <a:pt x="24477" y="49894"/>
                </a:moveTo>
                <a:lnTo>
                  <a:pt x="17374" y="46427"/>
                </a:lnTo>
                <a:lnTo>
                  <a:pt x="13614" y="40629"/>
                </a:lnTo>
                <a:lnTo>
                  <a:pt x="5894" y="33429"/>
                </a:lnTo>
                <a:lnTo>
                  <a:pt x="3517" y="30246"/>
                </a:lnTo>
                <a:lnTo>
                  <a:pt x="1680" y="28165"/>
                </a:lnTo>
                <a:lnTo>
                  <a:pt x="0" y="20552"/>
                </a:lnTo>
                <a:lnTo>
                  <a:pt x="5017" y="17595"/>
                </a:lnTo>
                <a:lnTo>
                  <a:pt x="11126" y="9519"/>
                </a:lnTo>
                <a:lnTo>
                  <a:pt x="8111" y="2653"/>
                </a:lnTo>
                <a:lnTo>
                  <a:pt x="14250" y="0"/>
                </a:lnTo>
                <a:lnTo>
                  <a:pt x="38550" y="0"/>
                </a:lnTo>
                <a:lnTo>
                  <a:pt x="50513" y="11966"/>
                </a:lnTo>
                <a:lnTo>
                  <a:pt x="50513" y="28371"/>
                </a:lnTo>
                <a:lnTo>
                  <a:pt x="44752" y="34482"/>
                </a:lnTo>
                <a:lnTo>
                  <a:pt x="39109" y="40978"/>
                </a:lnTo>
                <a:lnTo>
                  <a:pt x="32659" y="46552"/>
                </a:lnTo>
                <a:lnTo>
                  <a:pt x="24477" y="4989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bg object 110"/>
          <p:cNvSpPr/>
          <p:nvPr/>
        </p:nvSpPr>
        <p:spPr>
          <a:xfrm>
            <a:off x="1036547" y="9123427"/>
            <a:ext cx="49530" cy="50165"/>
          </a:xfrm>
          <a:custGeom>
            <a:avLst/>
            <a:gdLst/>
            <a:ahLst/>
            <a:cxnLst/>
            <a:rect l="l" t="t" r="r" b="b"/>
            <a:pathLst>
              <a:path w="49530" h="50165">
                <a:moveTo>
                  <a:pt x="27707" y="49990"/>
                </a:moveTo>
                <a:lnTo>
                  <a:pt x="20242" y="49656"/>
                </a:lnTo>
                <a:lnTo>
                  <a:pt x="0" y="29409"/>
                </a:lnTo>
                <a:lnTo>
                  <a:pt x="11" y="21274"/>
                </a:lnTo>
                <a:lnTo>
                  <a:pt x="8371" y="12402"/>
                </a:lnTo>
                <a:lnTo>
                  <a:pt x="8371" y="4485"/>
                </a:lnTo>
                <a:lnTo>
                  <a:pt x="14792" y="620"/>
                </a:lnTo>
                <a:lnTo>
                  <a:pt x="21638" y="0"/>
                </a:lnTo>
                <a:lnTo>
                  <a:pt x="28639" y="624"/>
                </a:lnTo>
                <a:lnTo>
                  <a:pt x="35527" y="496"/>
                </a:lnTo>
                <a:lnTo>
                  <a:pt x="41380" y="3817"/>
                </a:lnTo>
                <a:lnTo>
                  <a:pt x="45770" y="8660"/>
                </a:lnTo>
                <a:lnTo>
                  <a:pt x="49070" y="13563"/>
                </a:lnTo>
                <a:lnTo>
                  <a:pt x="49070" y="28612"/>
                </a:lnTo>
                <a:lnTo>
                  <a:pt x="27707" y="49990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bg object 111"/>
          <p:cNvSpPr/>
          <p:nvPr/>
        </p:nvSpPr>
        <p:spPr>
          <a:xfrm>
            <a:off x="1185003" y="9264216"/>
            <a:ext cx="48895" cy="50165"/>
          </a:xfrm>
          <a:custGeom>
            <a:avLst/>
            <a:gdLst/>
            <a:ahLst/>
            <a:cxnLst/>
            <a:rect l="l" t="t" r="r" b="b"/>
            <a:pathLst>
              <a:path w="48894" h="50165">
                <a:moveTo>
                  <a:pt x="27796" y="49818"/>
                </a:moveTo>
                <a:lnTo>
                  <a:pt x="19662" y="49494"/>
                </a:lnTo>
                <a:lnTo>
                  <a:pt x="12473" y="49494"/>
                </a:lnTo>
                <a:lnTo>
                  <a:pt x="0" y="37165"/>
                </a:lnTo>
                <a:lnTo>
                  <a:pt x="13" y="11455"/>
                </a:lnTo>
                <a:lnTo>
                  <a:pt x="4473" y="9922"/>
                </a:lnTo>
                <a:lnTo>
                  <a:pt x="9464" y="8763"/>
                </a:lnTo>
                <a:lnTo>
                  <a:pt x="17291" y="4785"/>
                </a:lnTo>
                <a:lnTo>
                  <a:pt x="18842" y="48"/>
                </a:lnTo>
                <a:lnTo>
                  <a:pt x="27868" y="0"/>
                </a:lnTo>
                <a:lnTo>
                  <a:pt x="33004" y="3909"/>
                </a:lnTo>
                <a:lnTo>
                  <a:pt x="39799" y="7710"/>
                </a:lnTo>
                <a:lnTo>
                  <a:pt x="41734" y="20228"/>
                </a:lnTo>
                <a:lnTo>
                  <a:pt x="44406" y="23922"/>
                </a:lnTo>
                <a:lnTo>
                  <a:pt x="48619" y="28126"/>
                </a:lnTo>
                <a:lnTo>
                  <a:pt x="48333" y="29992"/>
                </a:lnTo>
                <a:lnTo>
                  <a:pt x="43569" y="34149"/>
                </a:lnTo>
                <a:lnTo>
                  <a:pt x="40476" y="38020"/>
                </a:lnTo>
                <a:lnTo>
                  <a:pt x="41085" y="45869"/>
                </a:lnTo>
                <a:lnTo>
                  <a:pt x="37766" y="49132"/>
                </a:lnTo>
                <a:lnTo>
                  <a:pt x="27796" y="49818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bg object 112"/>
          <p:cNvSpPr/>
          <p:nvPr/>
        </p:nvSpPr>
        <p:spPr>
          <a:xfrm>
            <a:off x="607730" y="8685303"/>
            <a:ext cx="49530" cy="50800"/>
          </a:xfrm>
          <a:custGeom>
            <a:avLst/>
            <a:gdLst/>
            <a:ahLst/>
            <a:cxnLst/>
            <a:rect l="l" t="t" r="r" b="b"/>
            <a:pathLst>
              <a:path w="49529" h="50800">
                <a:moveTo>
                  <a:pt x="36409" y="50621"/>
                </a:moveTo>
                <a:lnTo>
                  <a:pt x="11991" y="50621"/>
                </a:lnTo>
                <a:lnTo>
                  <a:pt x="0" y="38626"/>
                </a:lnTo>
                <a:lnTo>
                  <a:pt x="0" y="14165"/>
                </a:lnTo>
                <a:lnTo>
                  <a:pt x="2512" y="8104"/>
                </a:lnTo>
                <a:lnTo>
                  <a:pt x="9419" y="11131"/>
                </a:lnTo>
                <a:lnTo>
                  <a:pt x="17530" y="5020"/>
                </a:lnTo>
                <a:lnTo>
                  <a:pt x="20518" y="0"/>
                </a:lnTo>
                <a:lnTo>
                  <a:pt x="27618" y="1570"/>
                </a:lnTo>
                <a:lnTo>
                  <a:pt x="33236" y="4224"/>
                </a:lnTo>
                <a:lnTo>
                  <a:pt x="36821" y="9941"/>
                </a:lnTo>
                <a:lnTo>
                  <a:pt x="41301" y="14397"/>
                </a:lnTo>
                <a:lnTo>
                  <a:pt x="39769" y="21226"/>
                </a:lnTo>
                <a:lnTo>
                  <a:pt x="43461" y="25058"/>
                </a:lnTo>
                <a:lnTo>
                  <a:pt x="47576" y="28378"/>
                </a:lnTo>
                <a:lnTo>
                  <a:pt x="48981" y="30548"/>
                </a:lnTo>
                <a:lnTo>
                  <a:pt x="48067" y="32424"/>
                </a:lnTo>
                <a:lnTo>
                  <a:pt x="41329" y="37014"/>
                </a:lnTo>
                <a:lnTo>
                  <a:pt x="41348" y="40962"/>
                </a:lnTo>
                <a:lnTo>
                  <a:pt x="40574" y="47134"/>
                </a:lnTo>
                <a:lnTo>
                  <a:pt x="37843" y="48911"/>
                </a:lnTo>
                <a:lnTo>
                  <a:pt x="36409" y="50621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bg object 113"/>
          <p:cNvSpPr/>
          <p:nvPr/>
        </p:nvSpPr>
        <p:spPr>
          <a:xfrm>
            <a:off x="318841" y="8398664"/>
            <a:ext cx="48895" cy="49530"/>
          </a:xfrm>
          <a:custGeom>
            <a:avLst/>
            <a:gdLst/>
            <a:ahLst/>
            <a:cxnLst/>
            <a:rect l="l" t="t" r="r" b="b"/>
            <a:pathLst>
              <a:path w="48895" h="49529">
                <a:moveTo>
                  <a:pt x="27796" y="49018"/>
                </a:moveTo>
                <a:lnTo>
                  <a:pt x="19662" y="48695"/>
                </a:lnTo>
                <a:lnTo>
                  <a:pt x="12473" y="48695"/>
                </a:lnTo>
                <a:lnTo>
                  <a:pt x="0" y="36355"/>
                </a:lnTo>
                <a:lnTo>
                  <a:pt x="1" y="11730"/>
                </a:lnTo>
                <a:lnTo>
                  <a:pt x="2565" y="7907"/>
                </a:lnTo>
                <a:lnTo>
                  <a:pt x="6572" y="8125"/>
                </a:lnTo>
                <a:lnTo>
                  <a:pt x="13977" y="6238"/>
                </a:lnTo>
                <a:lnTo>
                  <a:pt x="16857" y="2750"/>
                </a:lnTo>
                <a:lnTo>
                  <a:pt x="20578" y="0"/>
                </a:lnTo>
                <a:lnTo>
                  <a:pt x="28798" y="7073"/>
                </a:lnTo>
                <a:lnTo>
                  <a:pt x="36440" y="7446"/>
                </a:lnTo>
                <a:lnTo>
                  <a:pt x="40399" y="9697"/>
                </a:lnTo>
                <a:lnTo>
                  <a:pt x="40742" y="13330"/>
                </a:lnTo>
                <a:lnTo>
                  <a:pt x="42274" y="20924"/>
                </a:lnTo>
                <a:lnTo>
                  <a:pt x="45625" y="23931"/>
                </a:lnTo>
                <a:lnTo>
                  <a:pt x="48286" y="27869"/>
                </a:lnTo>
                <a:lnTo>
                  <a:pt x="46998" y="32831"/>
                </a:lnTo>
                <a:lnTo>
                  <a:pt x="39102" y="35818"/>
                </a:lnTo>
                <a:lnTo>
                  <a:pt x="41263" y="44766"/>
                </a:lnTo>
                <a:lnTo>
                  <a:pt x="37766" y="48323"/>
                </a:lnTo>
                <a:lnTo>
                  <a:pt x="27796" y="49018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bg object 114"/>
          <p:cNvSpPr/>
          <p:nvPr/>
        </p:nvSpPr>
        <p:spPr>
          <a:xfrm>
            <a:off x="16626986" y="9700376"/>
            <a:ext cx="50165" cy="50800"/>
          </a:xfrm>
          <a:custGeom>
            <a:avLst/>
            <a:gdLst/>
            <a:ahLst/>
            <a:cxnLst/>
            <a:rect l="l" t="t" r="r" b="b"/>
            <a:pathLst>
              <a:path w="50165" h="50800">
                <a:moveTo>
                  <a:pt x="37681" y="50642"/>
                </a:moveTo>
                <a:lnTo>
                  <a:pt x="20569" y="50642"/>
                </a:lnTo>
                <a:lnTo>
                  <a:pt x="6134" y="35792"/>
                </a:lnTo>
                <a:lnTo>
                  <a:pt x="1395" y="30531"/>
                </a:lnTo>
                <a:lnTo>
                  <a:pt x="0" y="28929"/>
                </a:lnTo>
                <a:lnTo>
                  <a:pt x="776" y="25442"/>
                </a:lnTo>
                <a:lnTo>
                  <a:pt x="551" y="22792"/>
                </a:lnTo>
                <a:lnTo>
                  <a:pt x="5636" y="16705"/>
                </a:lnTo>
                <a:lnTo>
                  <a:pt x="11154" y="11100"/>
                </a:lnTo>
                <a:lnTo>
                  <a:pt x="16752" y="5644"/>
                </a:lnTo>
                <a:lnTo>
                  <a:pt x="22080" y="0"/>
                </a:lnTo>
                <a:lnTo>
                  <a:pt x="31281" y="4051"/>
                </a:lnTo>
                <a:lnTo>
                  <a:pt x="38317" y="9780"/>
                </a:lnTo>
                <a:lnTo>
                  <a:pt x="49612" y="22300"/>
                </a:lnTo>
                <a:lnTo>
                  <a:pt x="49612" y="38696"/>
                </a:lnTo>
                <a:lnTo>
                  <a:pt x="37681" y="50642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bg object 115"/>
          <p:cNvSpPr/>
          <p:nvPr/>
        </p:nvSpPr>
        <p:spPr>
          <a:xfrm>
            <a:off x="15774106" y="10279202"/>
            <a:ext cx="24130" cy="8255"/>
          </a:xfrm>
          <a:custGeom>
            <a:avLst/>
            <a:gdLst/>
            <a:ahLst/>
            <a:cxnLst/>
            <a:rect l="l" t="t" r="r" b="b"/>
            <a:pathLst>
              <a:path w="24130" h="8254">
                <a:moveTo>
                  <a:pt x="23848" y="7798"/>
                </a:moveTo>
                <a:lnTo>
                  <a:pt x="0" y="7798"/>
                </a:lnTo>
                <a:lnTo>
                  <a:pt x="7796" y="0"/>
                </a:lnTo>
                <a:lnTo>
                  <a:pt x="16501" y="0"/>
                </a:lnTo>
                <a:lnTo>
                  <a:pt x="23848" y="7798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bg object 116"/>
          <p:cNvSpPr/>
          <p:nvPr/>
        </p:nvSpPr>
        <p:spPr>
          <a:xfrm>
            <a:off x="16915902" y="9412651"/>
            <a:ext cx="49530" cy="49530"/>
          </a:xfrm>
          <a:custGeom>
            <a:avLst/>
            <a:gdLst/>
            <a:ahLst/>
            <a:cxnLst/>
            <a:rect l="l" t="t" r="r" b="b"/>
            <a:pathLst>
              <a:path w="49530" h="49529">
                <a:moveTo>
                  <a:pt x="29153" y="49443"/>
                </a:moveTo>
                <a:lnTo>
                  <a:pt x="19509" y="49443"/>
                </a:lnTo>
                <a:lnTo>
                  <a:pt x="6023" y="35018"/>
                </a:lnTo>
                <a:lnTo>
                  <a:pt x="1395" y="29697"/>
                </a:lnTo>
                <a:lnTo>
                  <a:pt x="0" y="28025"/>
                </a:lnTo>
                <a:lnTo>
                  <a:pt x="648" y="24646"/>
                </a:lnTo>
                <a:lnTo>
                  <a:pt x="307" y="21719"/>
                </a:lnTo>
                <a:lnTo>
                  <a:pt x="5381" y="15801"/>
                </a:lnTo>
                <a:lnTo>
                  <a:pt x="10680" y="10064"/>
                </a:lnTo>
                <a:lnTo>
                  <a:pt x="16352" y="4726"/>
                </a:lnTo>
                <a:lnTo>
                  <a:pt x="22545" y="0"/>
                </a:lnTo>
                <a:lnTo>
                  <a:pt x="25509" y="520"/>
                </a:lnTo>
                <a:lnTo>
                  <a:pt x="28808" y="108"/>
                </a:lnTo>
                <a:lnTo>
                  <a:pt x="35530" y="6347"/>
                </a:lnTo>
                <a:lnTo>
                  <a:pt x="40429" y="11181"/>
                </a:lnTo>
                <a:lnTo>
                  <a:pt x="49512" y="20374"/>
                </a:lnTo>
                <a:lnTo>
                  <a:pt x="49512" y="38813"/>
                </a:lnTo>
                <a:lnTo>
                  <a:pt x="36784" y="42488"/>
                </a:lnTo>
                <a:lnTo>
                  <a:pt x="29153" y="49443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bg object 117"/>
          <p:cNvSpPr/>
          <p:nvPr/>
        </p:nvSpPr>
        <p:spPr>
          <a:xfrm>
            <a:off x="17642120" y="8983349"/>
            <a:ext cx="49530" cy="41910"/>
          </a:xfrm>
          <a:custGeom>
            <a:avLst/>
            <a:gdLst/>
            <a:ahLst/>
            <a:cxnLst/>
            <a:rect l="l" t="t" r="r" b="b"/>
            <a:pathLst>
              <a:path w="49530" h="41909">
                <a:moveTo>
                  <a:pt x="29966" y="41526"/>
                </a:moveTo>
                <a:lnTo>
                  <a:pt x="20161" y="41334"/>
                </a:lnTo>
                <a:lnTo>
                  <a:pt x="2680" y="40047"/>
                </a:lnTo>
                <a:lnTo>
                  <a:pt x="1826" y="39054"/>
                </a:lnTo>
                <a:lnTo>
                  <a:pt x="224" y="38092"/>
                </a:lnTo>
                <a:lnTo>
                  <a:pt x="0" y="29014"/>
                </a:lnTo>
                <a:lnTo>
                  <a:pt x="86" y="12510"/>
                </a:lnTo>
                <a:lnTo>
                  <a:pt x="11989" y="1290"/>
                </a:lnTo>
                <a:lnTo>
                  <a:pt x="18440" y="350"/>
                </a:lnTo>
                <a:lnTo>
                  <a:pt x="25046" y="0"/>
                </a:lnTo>
                <a:lnTo>
                  <a:pt x="31734" y="385"/>
                </a:lnTo>
                <a:lnTo>
                  <a:pt x="38428" y="1655"/>
                </a:lnTo>
                <a:lnTo>
                  <a:pt x="43046" y="4464"/>
                </a:lnTo>
                <a:lnTo>
                  <a:pt x="40778" y="8915"/>
                </a:lnTo>
                <a:lnTo>
                  <a:pt x="41349" y="12577"/>
                </a:lnTo>
                <a:lnTo>
                  <a:pt x="49315" y="21027"/>
                </a:lnTo>
                <a:lnTo>
                  <a:pt x="41349" y="29693"/>
                </a:lnTo>
                <a:lnTo>
                  <a:pt x="40869" y="37914"/>
                </a:lnTo>
                <a:lnTo>
                  <a:pt x="35676" y="40445"/>
                </a:lnTo>
                <a:lnTo>
                  <a:pt x="29966" y="41526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bg object 118"/>
          <p:cNvSpPr/>
          <p:nvPr/>
        </p:nvSpPr>
        <p:spPr>
          <a:xfrm>
            <a:off x="17782539" y="8834707"/>
            <a:ext cx="49530" cy="50165"/>
          </a:xfrm>
          <a:custGeom>
            <a:avLst/>
            <a:gdLst/>
            <a:ahLst/>
            <a:cxnLst/>
            <a:rect l="l" t="t" r="r" b="b"/>
            <a:pathLst>
              <a:path w="49530" h="50165">
                <a:moveTo>
                  <a:pt x="28592" y="49796"/>
                </a:moveTo>
                <a:lnTo>
                  <a:pt x="20382" y="49796"/>
                </a:lnTo>
                <a:lnTo>
                  <a:pt x="0" y="29421"/>
                </a:lnTo>
                <a:lnTo>
                  <a:pt x="18" y="19912"/>
                </a:lnTo>
                <a:lnTo>
                  <a:pt x="14594" y="6065"/>
                </a:lnTo>
                <a:lnTo>
                  <a:pt x="21528" y="0"/>
                </a:lnTo>
                <a:lnTo>
                  <a:pt x="24947" y="708"/>
                </a:lnTo>
                <a:lnTo>
                  <a:pt x="29541" y="235"/>
                </a:lnTo>
                <a:lnTo>
                  <a:pt x="48869" y="23449"/>
                </a:lnTo>
                <a:lnTo>
                  <a:pt x="49434" y="27438"/>
                </a:lnTo>
                <a:lnTo>
                  <a:pt x="49089" y="40730"/>
                </a:lnTo>
                <a:lnTo>
                  <a:pt x="47971" y="41555"/>
                </a:lnTo>
                <a:lnTo>
                  <a:pt x="37138" y="41691"/>
                </a:lnTo>
                <a:lnTo>
                  <a:pt x="28592" y="49796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bg object 119"/>
          <p:cNvSpPr/>
          <p:nvPr/>
        </p:nvSpPr>
        <p:spPr>
          <a:xfrm>
            <a:off x="30122" y="8116549"/>
            <a:ext cx="41275" cy="44450"/>
          </a:xfrm>
          <a:custGeom>
            <a:avLst/>
            <a:gdLst/>
            <a:ahLst/>
            <a:cxnLst/>
            <a:rect l="l" t="t" r="r" b="b"/>
            <a:pathLst>
              <a:path w="41275" h="44450">
                <a:moveTo>
                  <a:pt x="35594" y="932"/>
                </a:moveTo>
                <a:lnTo>
                  <a:pt x="25163" y="932"/>
                </a:lnTo>
                <a:lnTo>
                  <a:pt x="31794" y="0"/>
                </a:lnTo>
                <a:lnTo>
                  <a:pt x="35594" y="932"/>
                </a:lnTo>
                <a:close/>
              </a:path>
              <a:path w="41275" h="44450">
                <a:moveTo>
                  <a:pt x="12042" y="41682"/>
                </a:moveTo>
                <a:lnTo>
                  <a:pt x="0" y="29636"/>
                </a:lnTo>
                <a:lnTo>
                  <a:pt x="0" y="12778"/>
                </a:lnTo>
                <a:lnTo>
                  <a:pt x="12543" y="1795"/>
                </a:lnTo>
                <a:lnTo>
                  <a:pt x="13593" y="1620"/>
                </a:lnTo>
                <a:lnTo>
                  <a:pt x="16108" y="805"/>
                </a:lnTo>
                <a:lnTo>
                  <a:pt x="25163" y="932"/>
                </a:lnTo>
                <a:lnTo>
                  <a:pt x="35594" y="932"/>
                </a:lnTo>
                <a:lnTo>
                  <a:pt x="37833" y="1481"/>
                </a:lnTo>
                <a:lnTo>
                  <a:pt x="39210" y="2845"/>
                </a:lnTo>
                <a:lnTo>
                  <a:pt x="40948" y="3779"/>
                </a:lnTo>
                <a:lnTo>
                  <a:pt x="41092" y="10797"/>
                </a:lnTo>
                <a:lnTo>
                  <a:pt x="41105" y="30394"/>
                </a:lnTo>
                <a:lnTo>
                  <a:pt x="26536" y="41475"/>
                </a:lnTo>
                <a:lnTo>
                  <a:pt x="17748" y="41475"/>
                </a:lnTo>
                <a:lnTo>
                  <a:pt x="12042" y="41682"/>
                </a:lnTo>
                <a:close/>
              </a:path>
              <a:path w="41275" h="44450">
                <a:moveTo>
                  <a:pt x="23944" y="43446"/>
                </a:moveTo>
                <a:lnTo>
                  <a:pt x="17748" y="41475"/>
                </a:lnTo>
                <a:lnTo>
                  <a:pt x="26536" y="41475"/>
                </a:lnTo>
                <a:lnTo>
                  <a:pt x="23944" y="43446"/>
                </a:lnTo>
                <a:close/>
              </a:path>
              <a:path w="41275" h="44450">
                <a:moveTo>
                  <a:pt x="23307" y="43931"/>
                </a:moveTo>
                <a:lnTo>
                  <a:pt x="23944" y="43446"/>
                </a:lnTo>
                <a:lnTo>
                  <a:pt x="24173" y="43519"/>
                </a:lnTo>
                <a:lnTo>
                  <a:pt x="23307" y="43931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bg object 120"/>
          <p:cNvSpPr/>
          <p:nvPr/>
        </p:nvSpPr>
        <p:spPr>
          <a:xfrm>
            <a:off x="3206069" y="10138709"/>
            <a:ext cx="41910" cy="41275"/>
          </a:xfrm>
          <a:custGeom>
            <a:avLst/>
            <a:gdLst/>
            <a:ahLst/>
            <a:cxnLst/>
            <a:rect l="l" t="t" r="r" b="b"/>
            <a:pathLst>
              <a:path w="41910" h="41275">
                <a:moveTo>
                  <a:pt x="28258" y="40718"/>
                </a:moveTo>
                <a:lnTo>
                  <a:pt x="12739" y="40718"/>
                </a:lnTo>
                <a:lnTo>
                  <a:pt x="8022" y="39039"/>
                </a:lnTo>
                <a:lnTo>
                  <a:pt x="4733" y="32987"/>
                </a:lnTo>
                <a:lnTo>
                  <a:pt x="0" y="28596"/>
                </a:lnTo>
                <a:lnTo>
                  <a:pt x="1" y="12486"/>
                </a:lnTo>
                <a:lnTo>
                  <a:pt x="11384" y="1101"/>
                </a:lnTo>
                <a:lnTo>
                  <a:pt x="18172" y="153"/>
                </a:lnTo>
                <a:lnTo>
                  <a:pt x="24809" y="82"/>
                </a:lnTo>
                <a:lnTo>
                  <a:pt x="31169" y="245"/>
                </a:lnTo>
                <a:lnTo>
                  <a:pt x="37128" y="0"/>
                </a:lnTo>
                <a:lnTo>
                  <a:pt x="39456" y="2494"/>
                </a:lnTo>
                <a:lnTo>
                  <a:pt x="41107" y="3446"/>
                </a:lnTo>
                <a:lnTo>
                  <a:pt x="41341" y="12474"/>
                </a:lnTo>
                <a:lnTo>
                  <a:pt x="41252" y="20530"/>
                </a:lnTo>
                <a:lnTo>
                  <a:pt x="41252" y="29352"/>
                </a:lnTo>
                <a:lnTo>
                  <a:pt x="28258" y="40718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bg object 121"/>
          <p:cNvSpPr/>
          <p:nvPr/>
        </p:nvSpPr>
        <p:spPr>
          <a:xfrm>
            <a:off x="16776020" y="9561818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26772" y="41007"/>
                </a:moveTo>
                <a:lnTo>
                  <a:pt x="19628" y="40035"/>
                </a:lnTo>
                <a:lnTo>
                  <a:pt x="13173" y="40964"/>
                </a:lnTo>
                <a:lnTo>
                  <a:pt x="13" y="28498"/>
                </a:lnTo>
                <a:lnTo>
                  <a:pt x="0" y="11610"/>
                </a:lnTo>
                <a:lnTo>
                  <a:pt x="12397" y="0"/>
                </a:lnTo>
                <a:lnTo>
                  <a:pt x="28572" y="0"/>
                </a:lnTo>
                <a:lnTo>
                  <a:pt x="33426" y="1808"/>
                </a:lnTo>
                <a:lnTo>
                  <a:pt x="36399" y="8143"/>
                </a:lnTo>
                <a:lnTo>
                  <a:pt x="41253" y="11778"/>
                </a:lnTo>
                <a:lnTo>
                  <a:pt x="41253" y="36563"/>
                </a:lnTo>
                <a:lnTo>
                  <a:pt x="34137" y="40858"/>
                </a:lnTo>
                <a:lnTo>
                  <a:pt x="26772" y="41007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bg object 122"/>
          <p:cNvSpPr/>
          <p:nvPr/>
        </p:nvSpPr>
        <p:spPr>
          <a:xfrm>
            <a:off x="3495151" y="10138815"/>
            <a:ext cx="40640" cy="41910"/>
          </a:xfrm>
          <a:custGeom>
            <a:avLst/>
            <a:gdLst/>
            <a:ahLst/>
            <a:cxnLst/>
            <a:rect l="l" t="t" r="r" b="b"/>
            <a:pathLst>
              <a:path w="40639" h="41909">
                <a:moveTo>
                  <a:pt x="14437" y="41428"/>
                </a:moveTo>
                <a:lnTo>
                  <a:pt x="7680" y="38490"/>
                </a:lnTo>
                <a:lnTo>
                  <a:pt x="3791" y="33019"/>
                </a:lnTo>
                <a:lnTo>
                  <a:pt x="0" y="28313"/>
                </a:lnTo>
                <a:lnTo>
                  <a:pt x="9" y="12035"/>
                </a:lnTo>
                <a:lnTo>
                  <a:pt x="12011" y="0"/>
                </a:lnTo>
                <a:lnTo>
                  <a:pt x="28520" y="0"/>
                </a:lnTo>
                <a:lnTo>
                  <a:pt x="40521" y="12035"/>
                </a:lnTo>
                <a:lnTo>
                  <a:pt x="40521" y="28852"/>
                </a:lnTo>
                <a:lnTo>
                  <a:pt x="29218" y="40730"/>
                </a:lnTo>
                <a:lnTo>
                  <a:pt x="14437" y="41428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bg object 123"/>
          <p:cNvSpPr/>
          <p:nvPr/>
        </p:nvSpPr>
        <p:spPr>
          <a:xfrm>
            <a:off x="15909862" y="10139179"/>
            <a:ext cx="41910" cy="40640"/>
          </a:xfrm>
          <a:custGeom>
            <a:avLst/>
            <a:gdLst/>
            <a:ahLst/>
            <a:cxnLst/>
            <a:rect l="l" t="t" r="r" b="b"/>
            <a:pathLst>
              <a:path w="41909" h="40640">
                <a:moveTo>
                  <a:pt x="28928" y="40533"/>
                </a:moveTo>
                <a:lnTo>
                  <a:pt x="12032" y="40533"/>
                </a:lnTo>
                <a:lnTo>
                  <a:pt x="0" y="28529"/>
                </a:lnTo>
                <a:lnTo>
                  <a:pt x="3" y="12004"/>
                </a:lnTo>
                <a:lnTo>
                  <a:pt x="12036" y="0"/>
                </a:lnTo>
                <a:lnTo>
                  <a:pt x="28851" y="0"/>
                </a:lnTo>
                <a:lnTo>
                  <a:pt x="40724" y="11306"/>
                </a:lnTo>
                <a:lnTo>
                  <a:pt x="41430" y="26200"/>
                </a:lnTo>
                <a:lnTo>
                  <a:pt x="38749" y="33095"/>
                </a:lnTo>
                <a:lnTo>
                  <a:pt x="32563" y="36310"/>
                </a:lnTo>
                <a:lnTo>
                  <a:pt x="28928" y="40533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bg object 124"/>
          <p:cNvSpPr/>
          <p:nvPr/>
        </p:nvSpPr>
        <p:spPr>
          <a:xfrm>
            <a:off x="3936634" y="10279084"/>
            <a:ext cx="24130" cy="8255"/>
          </a:xfrm>
          <a:custGeom>
            <a:avLst/>
            <a:gdLst/>
            <a:ahLst/>
            <a:cxnLst/>
            <a:rect l="l" t="t" r="r" b="b"/>
            <a:pathLst>
              <a:path w="24129" h="8254">
                <a:moveTo>
                  <a:pt x="23902" y="7915"/>
                </a:moveTo>
                <a:lnTo>
                  <a:pt x="0" y="7915"/>
                </a:lnTo>
                <a:lnTo>
                  <a:pt x="7913" y="0"/>
                </a:lnTo>
                <a:lnTo>
                  <a:pt x="15988" y="0"/>
                </a:lnTo>
                <a:lnTo>
                  <a:pt x="23902" y="7915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bg object 125"/>
          <p:cNvSpPr/>
          <p:nvPr/>
        </p:nvSpPr>
        <p:spPr>
          <a:xfrm>
            <a:off x="17064755" y="9272816"/>
            <a:ext cx="41910" cy="40640"/>
          </a:xfrm>
          <a:custGeom>
            <a:avLst/>
            <a:gdLst/>
            <a:ahLst/>
            <a:cxnLst/>
            <a:rect l="l" t="t" r="r" b="b"/>
            <a:pathLst>
              <a:path w="41909" h="40640">
                <a:moveTo>
                  <a:pt x="28305" y="40533"/>
                </a:moveTo>
                <a:lnTo>
                  <a:pt x="12042" y="40533"/>
                </a:lnTo>
                <a:lnTo>
                  <a:pt x="0" y="28538"/>
                </a:lnTo>
                <a:lnTo>
                  <a:pt x="0" y="12013"/>
                </a:lnTo>
                <a:lnTo>
                  <a:pt x="12022" y="0"/>
                </a:lnTo>
                <a:lnTo>
                  <a:pt x="28837" y="0"/>
                </a:lnTo>
                <a:lnTo>
                  <a:pt x="40721" y="11306"/>
                </a:lnTo>
                <a:lnTo>
                  <a:pt x="41416" y="26102"/>
                </a:lnTo>
                <a:lnTo>
                  <a:pt x="38471" y="32851"/>
                </a:lnTo>
                <a:lnTo>
                  <a:pt x="33009" y="36750"/>
                </a:lnTo>
                <a:lnTo>
                  <a:pt x="28305" y="40533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bg object 126"/>
          <p:cNvSpPr/>
          <p:nvPr/>
        </p:nvSpPr>
        <p:spPr>
          <a:xfrm>
            <a:off x="17353297" y="8984052"/>
            <a:ext cx="41910" cy="40640"/>
          </a:xfrm>
          <a:custGeom>
            <a:avLst/>
            <a:gdLst/>
            <a:ahLst/>
            <a:cxnLst/>
            <a:rect l="l" t="t" r="r" b="b"/>
            <a:pathLst>
              <a:path w="41909" h="40640">
                <a:moveTo>
                  <a:pt x="29413" y="40520"/>
                </a:moveTo>
                <a:lnTo>
                  <a:pt x="12579" y="40520"/>
                </a:lnTo>
                <a:lnTo>
                  <a:pt x="705" y="29215"/>
                </a:lnTo>
                <a:lnTo>
                  <a:pt x="0" y="14311"/>
                </a:lnTo>
                <a:lnTo>
                  <a:pt x="2691" y="7416"/>
                </a:lnTo>
                <a:lnTo>
                  <a:pt x="8868" y="4191"/>
                </a:lnTo>
                <a:lnTo>
                  <a:pt x="12512" y="0"/>
                </a:lnTo>
                <a:lnTo>
                  <a:pt x="29383" y="0"/>
                </a:lnTo>
                <a:lnTo>
                  <a:pt x="41426" y="11994"/>
                </a:lnTo>
                <a:lnTo>
                  <a:pt x="41426" y="28507"/>
                </a:lnTo>
                <a:lnTo>
                  <a:pt x="29413" y="40520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bg object 127"/>
          <p:cNvSpPr/>
          <p:nvPr/>
        </p:nvSpPr>
        <p:spPr>
          <a:xfrm>
            <a:off x="17931289" y="8694708"/>
            <a:ext cx="40640" cy="41910"/>
          </a:xfrm>
          <a:custGeom>
            <a:avLst/>
            <a:gdLst/>
            <a:ahLst/>
            <a:cxnLst/>
            <a:rect l="l" t="t" r="r" b="b"/>
            <a:pathLst>
              <a:path w="40640" h="41909">
                <a:moveTo>
                  <a:pt x="28515" y="41425"/>
                </a:moveTo>
                <a:lnTo>
                  <a:pt x="11994" y="41425"/>
                </a:lnTo>
                <a:lnTo>
                  <a:pt x="0" y="29390"/>
                </a:lnTo>
                <a:lnTo>
                  <a:pt x="14" y="12584"/>
                </a:lnTo>
                <a:lnTo>
                  <a:pt x="11308" y="707"/>
                </a:lnTo>
                <a:lnTo>
                  <a:pt x="26079" y="0"/>
                </a:lnTo>
                <a:lnTo>
                  <a:pt x="32845" y="2926"/>
                </a:lnTo>
                <a:lnTo>
                  <a:pt x="36716" y="8409"/>
                </a:lnTo>
                <a:lnTo>
                  <a:pt x="40529" y="13114"/>
                </a:lnTo>
                <a:lnTo>
                  <a:pt x="40529" y="29411"/>
                </a:lnTo>
                <a:lnTo>
                  <a:pt x="28515" y="41425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bg object 128"/>
          <p:cNvSpPr/>
          <p:nvPr/>
        </p:nvSpPr>
        <p:spPr>
          <a:xfrm>
            <a:off x="1910842" y="9701434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09">
                <a:moveTo>
                  <a:pt x="4526" y="41525"/>
                </a:moveTo>
                <a:lnTo>
                  <a:pt x="2062" y="39111"/>
                </a:lnTo>
                <a:lnTo>
                  <a:pt x="254" y="38168"/>
                </a:lnTo>
                <a:lnTo>
                  <a:pt x="225" y="37184"/>
                </a:lnTo>
                <a:lnTo>
                  <a:pt x="0" y="28941"/>
                </a:lnTo>
                <a:lnTo>
                  <a:pt x="98" y="20700"/>
                </a:lnTo>
                <a:lnTo>
                  <a:pt x="86" y="12466"/>
                </a:lnTo>
                <a:lnTo>
                  <a:pt x="11744" y="805"/>
                </a:lnTo>
                <a:lnTo>
                  <a:pt x="20624" y="0"/>
                </a:lnTo>
                <a:lnTo>
                  <a:pt x="30407" y="9670"/>
                </a:lnTo>
                <a:lnTo>
                  <a:pt x="35368" y="14705"/>
                </a:lnTo>
                <a:lnTo>
                  <a:pt x="41662" y="21513"/>
                </a:lnTo>
                <a:lnTo>
                  <a:pt x="41025" y="24991"/>
                </a:lnTo>
                <a:lnTo>
                  <a:pt x="41428" y="28350"/>
                </a:lnTo>
                <a:lnTo>
                  <a:pt x="30909" y="39570"/>
                </a:lnTo>
                <a:lnTo>
                  <a:pt x="23889" y="41227"/>
                </a:lnTo>
                <a:lnTo>
                  <a:pt x="17062" y="41358"/>
                </a:lnTo>
                <a:lnTo>
                  <a:pt x="10563" y="41085"/>
                </a:lnTo>
                <a:lnTo>
                  <a:pt x="4526" y="41525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bg object 129"/>
          <p:cNvSpPr/>
          <p:nvPr/>
        </p:nvSpPr>
        <p:spPr>
          <a:xfrm>
            <a:off x="2777004" y="9990211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09">
                <a:moveTo>
                  <a:pt x="16904" y="41695"/>
                </a:moveTo>
                <a:lnTo>
                  <a:pt x="9968" y="41254"/>
                </a:lnTo>
                <a:lnTo>
                  <a:pt x="3054" y="40140"/>
                </a:lnTo>
                <a:lnTo>
                  <a:pt x="2052" y="39147"/>
                </a:lnTo>
                <a:lnTo>
                  <a:pt x="263" y="38204"/>
                </a:lnTo>
                <a:lnTo>
                  <a:pt x="234" y="37212"/>
                </a:lnTo>
                <a:lnTo>
                  <a:pt x="0" y="28970"/>
                </a:lnTo>
                <a:lnTo>
                  <a:pt x="98" y="20727"/>
                </a:lnTo>
                <a:lnTo>
                  <a:pt x="98" y="12457"/>
                </a:lnTo>
                <a:lnTo>
                  <a:pt x="11785" y="815"/>
                </a:lnTo>
                <a:lnTo>
                  <a:pt x="20633" y="0"/>
                </a:lnTo>
                <a:lnTo>
                  <a:pt x="30416" y="9659"/>
                </a:lnTo>
                <a:lnTo>
                  <a:pt x="35377" y="14693"/>
                </a:lnTo>
                <a:lnTo>
                  <a:pt x="41672" y="21514"/>
                </a:lnTo>
                <a:lnTo>
                  <a:pt x="41035" y="24992"/>
                </a:lnTo>
                <a:lnTo>
                  <a:pt x="41447" y="28351"/>
                </a:lnTo>
                <a:lnTo>
                  <a:pt x="30909" y="39591"/>
                </a:lnTo>
                <a:lnTo>
                  <a:pt x="23878" y="41221"/>
                </a:lnTo>
                <a:lnTo>
                  <a:pt x="16904" y="41695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bg object 130"/>
          <p:cNvSpPr/>
          <p:nvPr/>
        </p:nvSpPr>
        <p:spPr>
          <a:xfrm>
            <a:off x="18219540" y="8405645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09" h="41909">
                <a:moveTo>
                  <a:pt x="28559" y="41517"/>
                </a:moveTo>
                <a:lnTo>
                  <a:pt x="12306" y="41517"/>
                </a:lnTo>
                <a:lnTo>
                  <a:pt x="518" y="29738"/>
                </a:lnTo>
                <a:lnTo>
                  <a:pt x="0" y="19498"/>
                </a:lnTo>
                <a:lnTo>
                  <a:pt x="9517" y="10674"/>
                </a:lnTo>
                <a:lnTo>
                  <a:pt x="14692" y="6004"/>
                </a:lnTo>
                <a:lnTo>
                  <a:pt x="21792" y="0"/>
                </a:lnTo>
                <a:lnTo>
                  <a:pt x="25211" y="707"/>
                </a:lnTo>
                <a:lnTo>
                  <a:pt x="27854" y="441"/>
                </a:lnTo>
                <a:lnTo>
                  <a:pt x="33168" y="4401"/>
                </a:lnTo>
                <a:lnTo>
                  <a:pt x="38323" y="8516"/>
                </a:lnTo>
                <a:lnTo>
                  <a:pt x="41359" y="14618"/>
                </a:lnTo>
                <a:lnTo>
                  <a:pt x="41359" y="27025"/>
                </a:lnTo>
                <a:lnTo>
                  <a:pt x="39067" y="33676"/>
                </a:lnTo>
                <a:lnTo>
                  <a:pt x="33028" y="37086"/>
                </a:lnTo>
                <a:lnTo>
                  <a:pt x="28559" y="41517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bg object 131"/>
          <p:cNvSpPr/>
          <p:nvPr/>
        </p:nvSpPr>
        <p:spPr>
          <a:xfrm>
            <a:off x="16198592" y="9850197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28808" y="40680"/>
                </a:moveTo>
                <a:lnTo>
                  <a:pt x="12070" y="40680"/>
                </a:lnTo>
                <a:lnTo>
                  <a:pt x="0" y="28764"/>
                </a:lnTo>
                <a:lnTo>
                  <a:pt x="0" y="20463"/>
                </a:lnTo>
                <a:lnTo>
                  <a:pt x="20458" y="0"/>
                </a:lnTo>
                <a:lnTo>
                  <a:pt x="29475" y="0"/>
                </a:lnTo>
                <a:lnTo>
                  <a:pt x="40672" y="13301"/>
                </a:lnTo>
                <a:lnTo>
                  <a:pt x="40672" y="28351"/>
                </a:lnTo>
                <a:lnTo>
                  <a:pt x="38313" y="33242"/>
                </a:lnTo>
                <a:lnTo>
                  <a:pt x="32649" y="36869"/>
                </a:lnTo>
                <a:lnTo>
                  <a:pt x="28808" y="40680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bg object 132"/>
          <p:cNvSpPr/>
          <p:nvPr/>
        </p:nvSpPr>
        <p:spPr>
          <a:xfrm>
            <a:off x="17212953" y="9131272"/>
            <a:ext cx="42545" cy="41910"/>
          </a:xfrm>
          <a:custGeom>
            <a:avLst/>
            <a:gdLst/>
            <a:ahLst/>
            <a:cxnLst/>
            <a:rect l="l" t="t" r="r" b="b"/>
            <a:pathLst>
              <a:path w="42544" h="41909">
                <a:moveTo>
                  <a:pt x="20420" y="41682"/>
                </a:moveTo>
                <a:lnTo>
                  <a:pt x="18286" y="40799"/>
                </a:lnTo>
                <a:lnTo>
                  <a:pt x="13327" y="32064"/>
                </a:lnTo>
                <a:lnTo>
                  <a:pt x="6354" y="35768"/>
                </a:lnTo>
                <a:lnTo>
                  <a:pt x="1582" y="31045"/>
                </a:lnTo>
                <a:lnTo>
                  <a:pt x="718" y="29906"/>
                </a:lnTo>
                <a:lnTo>
                  <a:pt x="374" y="28716"/>
                </a:lnTo>
                <a:lnTo>
                  <a:pt x="0" y="27438"/>
                </a:lnTo>
                <a:lnTo>
                  <a:pt x="282" y="25994"/>
                </a:lnTo>
                <a:lnTo>
                  <a:pt x="297" y="4911"/>
                </a:lnTo>
                <a:lnTo>
                  <a:pt x="7262" y="1260"/>
                </a:lnTo>
                <a:lnTo>
                  <a:pt x="14338" y="916"/>
                </a:lnTo>
                <a:lnTo>
                  <a:pt x="21212" y="1342"/>
                </a:lnTo>
                <a:lnTo>
                  <a:pt x="27570" y="0"/>
                </a:lnTo>
                <a:lnTo>
                  <a:pt x="34011" y="6406"/>
                </a:lnTo>
                <a:lnTo>
                  <a:pt x="41819" y="10316"/>
                </a:lnTo>
                <a:lnTo>
                  <a:pt x="42145" y="18912"/>
                </a:lnTo>
                <a:lnTo>
                  <a:pt x="37600" y="25218"/>
                </a:lnTo>
                <a:lnTo>
                  <a:pt x="32545" y="30643"/>
                </a:lnTo>
                <a:lnTo>
                  <a:pt x="27344" y="35660"/>
                </a:lnTo>
                <a:lnTo>
                  <a:pt x="22362" y="40739"/>
                </a:lnTo>
                <a:lnTo>
                  <a:pt x="20420" y="41682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bg object 133"/>
          <p:cNvSpPr/>
          <p:nvPr/>
        </p:nvSpPr>
        <p:spPr>
          <a:xfrm>
            <a:off x="18079639" y="8553023"/>
            <a:ext cx="41275" cy="43180"/>
          </a:xfrm>
          <a:custGeom>
            <a:avLst/>
            <a:gdLst/>
            <a:ahLst/>
            <a:cxnLst/>
            <a:rect l="l" t="t" r="r" b="b"/>
            <a:pathLst>
              <a:path w="41275" h="43179">
                <a:moveTo>
                  <a:pt x="20563" y="43021"/>
                </a:moveTo>
                <a:lnTo>
                  <a:pt x="18194" y="40643"/>
                </a:lnTo>
                <a:lnTo>
                  <a:pt x="16310" y="38638"/>
                </a:lnTo>
                <a:lnTo>
                  <a:pt x="12243" y="34914"/>
                </a:lnTo>
                <a:lnTo>
                  <a:pt x="8469" y="34168"/>
                </a:lnTo>
                <a:lnTo>
                  <a:pt x="5726" y="34355"/>
                </a:lnTo>
                <a:lnTo>
                  <a:pt x="2033" y="33451"/>
                </a:lnTo>
                <a:lnTo>
                  <a:pt x="1208" y="31909"/>
                </a:lnTo>
                <a:lnTo>
                  <a:pt x="0" y="30699"/>
                </a:lnTo>
                <a:lnTo>
                  <a:pt x="0" y="6101"/>
                </a:lnTo>
                <a:lnTo>
                  <a:pt x="580" y="5354"/>
                </a:lnTo>
                <a:lnTo>
                  <a:pt x="1179" y="3823"/>
                </a:lnTo>
                <a:lnTo>
                  <a:pt x="2239" y="3360"/>
                </a:lnTo>
                <a:lnTo>
                  <a:pt x="9994" y="0"/>
                </a:lnTo>
                <a:lnTo>
                  <a:pt x="18229" y="2240"/>
                </a:lnTo>
                <a:lnTo>
                  <a:pt x="26281" y="1583"/>
                </a:lnTo>
                <a:lnTo>
                  <a:pt x="33018" y="3883"/>
                </a:lnTo>
                <a:lnTo>
                  <a:pt x="36447" y="9934"/>
                </a:lnTo>
                <a:lnTo>
                  <a:pt x="41032" y="14659"/>
                </a:lnTo>
                <a:lnTo>
                  <a:pt x="40619" y="21446"/>
                </a:lnTo>
                <a:lnTo>
                  <a:pt x="20563" y="43021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bg object 134"/>
          <p:cNvSpPr/>
          <p:nvPr/>
        </p:nvSpPr>
        <p:spPr>
          <a:xfrm>
            <a:off x="318882" y="8117676"/>
            <a:ext cx="42545" cy="40640"/>
          </a:xfrm>
          <a:custGeom>
            <a:avLst/>
            <a:gdLst/>
            <a:ahLst/>
            <a:cxnLst/>
            <a:rect l="l" t="t" r="r" b="b"/>
            <a:pathLst>
              <a:path w="42545" h="40640">
                <a:moveTo>
                  <a:pt x="20506" y="40463"/>
                </a:moveTo>
                <a:lnTo>
                  <a:pt x="0" y="20403"/>
                </a:lnTo>
                <a:lnTo>
                  <a:pt x="9" y="11985"/>
                </a:lnTo>
                <a:lnTo>
                  <a:pt x="11992" y="0"/>
                </a:lnTo>
                <a:lnTo>
                  <a:pt x="28787" y="0"/>
                </a:lnTo>
                <a:lnTo>
                  <a:pt x="39611" y="10265"/>
                </a:lnTo>
                <a:lnTo>
                  <a:pt x="42155" y="16855"/>
                </a:lnTo>
                <a:lnTo>
                  <a:pt x="41692" y="23312"/>
                </a:lnTo>
                <a:lnTo>
                  <a:pt x="40052" y="29500"/>
                </a:lnTo>
                <a:lnTo>
                  <a:pt x="37232" y="34568"/>
                </a:lnTo>
                <a:lnTo>
                  <a:pt x="32577" y="31817"/>
                </a:lnTo>
                <a:lnTo>
                  <a:pt x="28717" y="32918"/>
                </a:lnTo>
                <a:lnTo>
                  <a:pt x="20506" y="40463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bg object 135"/>
          <p:cNvSpPr/>
          <p:nvPr/>
        </p:nvSpPr>
        <p:spPr>
          <a:xfrm>
            <a:off x="607101" y="8406479"/>
            <a:ext cx="41910" cy="40640"/>
          </a:xfrm>
          <a:custGeom>
            <a:avLst/>
            <a:gdLst/>
            <a:ahLst/>
            <a:cxnLst/>
            <a:rect l="l" t="t" r="r" b="b"/>
            <a:pathLst>
              <a:path w="41909" h="40640">
                <a:moveTo>
                  <a:pt x="21017" y="40121"/>
                </a:moveTo>
                <a:lnTo>
                  <a:pt x="14979" y="34489"/>
                </a:lnTo>
                <a:lnTo>
                  <a:pt x="8664" y="28927"/>
                </a:lnTo>
                <a:lnTo>
                  <a:pt x="3272" y="22532"/>
                </a:lnTo>
                <a:lnTo>
                  <a:pt x="0" y="14402"/>
                </a:lnTo>
                <a:lnTo>
                  <a:pt x="1964" y="11670"/>
                </a:lnTo>
                <a:lnTo>
                  <a:pt x="3270" y="9364"/>
                </a:lnTo>
                <a:lnTo>
                  <a:pt x="7800" y="4617"/>
                </a:lnTo>
                <a:lnTo>
                  <a:pt x="10884" y="2053"/>
                </a:lnTo>
                <a:lnTo>
                  <a:pt x="13114" y="0"/>
                </a:lnTo>
                <a:lnTo>
                  <a:pt x="29731" y="0"/>
                </a:lnTo>
                <a:lnTo>
                  <a:pt x="41714" y="11985"/>
                </a:lnTo>
                <a:lnTo>
                  <a:pt x="41714" y="28313"/>
                </a:lnTo>
                <a:lnTo>
                  <a:pt x="39160" y="32125"/>
                </a:lnTo>
                <a:lnTo>
                  <a:pt x="35172" y="31947"/>
                </a:lnTo>
                <a:lnTo>
                  <a:pt x="27765" y="33813"/>
                </a:lnTo>
                <a:lnTo>
                  <a:pt x="24878" y="37281"/>
                </a:lnTo>
                <a:lnTo>
                  <a:pt x="21017" y="40121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bg object 136"/>
          <p:cNvSpPr/>
          <p:nvPr/>
        </p:nvSpPr>
        <p:spPr>
          <a:xfrm>
            <a:off x="2339435" y="9850032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09">
                <a:moveTo>
                  <a:pt x="21283" y="41457"/>
                </a:moveTo>
                <a:lnTo>
                  <a:pt x="11125" y="31417"/>
                </a:lnTo>
                <a:lnTo>
                  <a:pt x="6183" y="26396"/>
                </a:lnTo>
                <a:lnTo>
                  <a:pt x="0" y="19666"/>
                </a:lnTo>
                <a:lnTo>
                  <a:pt x="728" y="16160"/>
                </a:lnTo>
                <a:lnTo>
                  <a:pt x="462" y="13517"/>
                </a:lnTo>
                <a:lnTo>
                  <a:pt x="4418" y="8202"/>
                </a:lnTo>
                <a:lnTo>
                  <a:pt x="8536" y="3033"/>
                </a:lnTo>
                <a:lnTo>
                  <a:pt x="14624" y="0"/>
                </a:lnTo>
                <a:lnTo>
                  <a:pt x="27234" y="0"/>
                </a:lnTo>
                <a:lnTo>
                  <a:pt x="33934" y="2014"/>
                </a:lnTo>
                <a:lnTo>
                  <a:pt x="36665" y="8820"/>
                </a:lnTo>
                <a:lnTo>
                  <a:pt x="41516" y="12162"/>
                </a:lnTo>
                <a:lnTo>
                  <a:pt x="41516" y="29030"/>
                </a:lnTo>
                <a:lnTo>
                  <a:pt x="36618" y="32344"/>
                </a:lnTo>
                <a:lnTo>
                  <a:pt x="30784" y="33997"/>
                </a:lnTo>
                <a:lnTo>
                  <a:pt x="25258" y="36274"/>
                </a:lnTo>
                <a:lnTo>
                  <a:pt x="21283" y="41457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bg object 137"/>
          <p:cNvSpPr/>
          <p:nvPr/>
        </p:nvSpPr>
        <p:spPr>
          <a:xfrm>
            <a:off x="467386" y="8258385"/>
            <a:ext cx="33020" cy="41910"/>
          </a:xfrm>
          <a:custGeom>
            <a:avLst/>
            <a:gdLst/>
            <a:ahLst/>
            <a:cxnLst/>
            <a:rect l="l" t="t" r="r" b="b"/>
            <a:pathLst>
              <a:path w="33020" h="41909">
                <a:moveTo>
                  <a:pt x="24183" y="41625"/>
                </a:moveTo>
                <a:lnTo>
                  <a:pt x="17788" y="40533"/>
                </a:lnTo>
                <a:lnTo>
                  <a:pt x="11433" y="39571"/>
                </a:lnTo>
                <a:lnTo>
                  <a:pt x="0" y="28135"/>
                </a:lnTo>
                <a:lnTo>
                  <a:pt x="0" y="12308"/>
                </a:lnTo>
                <a:lnTo>
                  <a:pt x="2585" y="6139"/>
                </a:lnTo>
                <a:lnTo>
                  <a:pt x="8898" y="8536"/>
                </a:lnTo>
                <a:lnTo>
                  <a:pt x="13171" y="6364"/>
                </a:lnTo>
                <a:lnTo>
                  <a:pt x="16198" y="4832"/>
                </a:lnTo>
                <a:lnTo>
                  <a:pt x="18545" y="1983"/>
                </a:lnTo>
                <a:lnTo>
                  <a:pt x="20852" y="0"/>
                </a:lnTo>
                <a:lnTo>
                  <a:pt x="32932" y="11356"/>
                </a:lnTo>
                <a:lnTo>
                  <a:pt x="32932" y="37753"/>
                </a:lnTo>
                <a:lnTo>
                  <a:pt x="24183" y="41625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bg object 138"/>
          <p:cNvSpPr/>
          <p:nvPr/>
        </p:nvSpPr>
        <p:spPr>
          <a:xfrm>
            <a:off x="4234544" y="10279652"/>
            <a:ext cx="14604" cy="7620"/>
          </a:xfrm>
          <a:custGeom>
            <a:avLst/>
            <a:gdLst/>
            <a:ahLst/>
            <a:cxnLst/>
            <a:rect l="l" t="t" r="r" b="b"/>
            <a:pathLst>
              <a:path w="14604" h="7620">
                <a:moveTo>
                  <a:pt x="14557" y="7348"/>
                </a:moveTo>
                <a:lnTo>
                  <a:pt x="0" y="7348"/>
                </a:lnTo>
                <a:lnTo>
                  <a:pt x="4393" y="984"/>
                </a:lnTo>
                <a:lnTo>
                  <a:pt x="6225" y="0"/>
                </a:lnTo>
                <a:lnTo>
                  <a:pt x="14557" y="7348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bg object 139"/>
          <p:cNvSpPr/>
          <p:nvPr/>
        </p:nvSpPr>
        <p:spPr>
          <a:xfrm>
            <a:off x="17642124" y="8695087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28046" y="41053"/>
                </a:moveTo>
                <a:lnTo>
                  <a:pt x="20726" y="40513"/>
                </a:lnTo>
                <a:lnTo>
                  <a:pt x="0" y="20511"/>
                </a:lnTo>
                <a:lnTo>
                  <a:pt x="20497" y="0"/>
                </a:lnTo>
                <a:lnTo>
                  <a:pt x="29149" y="8046"/>
                </a:lnTo>
                <a:lnTo>
                  <a:pt x="40706" y="8046"/>
                </a:lnTo>
                <a:lnTo>
                  <a:pt x="40706" y="28135"/>
                </a:lnTo>
                <a:lnTo>
                  <a:pt x="38505" y="32997"/>
                </a:lnTo>
                <a:lnTo>
                  <a:pt x="33076" y="36849"/>
                </a:lnTo>
                <a:lnTo>
                  <a:pt x="28046" y="41053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bg object 140"/>
          <p:cNvSpPr/>
          <p:nvPr/>
        </p:nvSpPr>
        <p:spPr>
          <a:xfrm>
            <a:off x="16489399" y="9561159"/>
            <a:ext cx="39370" cy="43180"/>
          </a:xfrm>
          <a:custGeom>
            <a:avLst/>
            <a:gdLst/>
            <a:ahLst/>
            <a:cxnLst/>
            <a:rect l="l" t="t" r="r" b="b"/>
            <a:pathLst>
              <a:path w="39369" h="43179">
                <a:moveTo>
                  <a:pt x="30697" y="42910"/>
                </a:moveTo>
                <a:lnTo>
                  <a:pt x="20277" y="41329"/>
                </a:lnTo>
                <a:lnTo>
                  <a:pt x="13087" y="37525"/>
                </a:lnTo>
                <a:lnTo>
                  <a:pt x="8455" y="30747"/>
                </a:lnTo>
                <a:lnTo>
                  <a:pt x="2618" y="25305"/>
                </a:lnTo>
                <a:lnTo>
                  <a:pt x="1016" y="23811"/>
                </a:lnTo>
                <a:lnTo>
                  <a:pt x="0" y="21395"/>
                </a:lnTo>
                <a:lnTo>
                  <a:pt x="17677" y="0"/>
                </a:lnTo>
                <a:lnTo>
                  <a:pt x="22075" y="3467"/>
                </a:lnTo>
                <a:lnTo>
                  <a:pt x="24856" y="6964"/>
                </a:lnTo>
                <a:lnTo>
                  <a:pt x="32045" y="9175"/>
                </a:lnTo>
                <a:lnTo>
                  <a:pt x="36309" y="8319"/>
                </a:lnTo>
                <a:lnTo>
                  <a:pt x="39028" y="12476"/>
                </a:lnTo>
                <a:lnTo>
                  <a:pt x="39028" y="28510"/>
                </a:lnTo>
                <a:lnTo>
                  <a:pt x="33143" y="33076"/>
                </a:lnTo>
                <a:lnTo>
                  <a:pt x="30697" y="42910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bg object 141"/>
          <p:cNvSpPr/>
          <p:nvPr/>
        </p:nvSpPr>
        <p:spPr>
          <a:xfrm>
            <a:off x="16058249" y="9998195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5" h="33654">
                <a:moveTo>
                  <a:pt x="16846" y="33602"/>
                </a:moveTo>
                <a:lnTo>
                  <a:pt x="9675" y="33253"/>
                </a:lnTo>
                <a:lnTo>
                  <a:pt x="2781" y="31909"/>
                </a:lnTo>
                <a:lnTo>
                  <a:pt x="1884" y="30925"/>
                </a:lnTo>
                <a:lnTo>
                  <a:pt x="234" y="29954"/>
                </a:lnTo>
                <a:lnTo>
                  <a:pt x="0" y="20797"/>
                </a:lnTo>
                <a:lnTo>
                  <a:pt x="95" y="12635"/>
                </a:lnTo>
                <a:lnTo>
                  <a:pt x="95" y="4480"/>
                </a:lnTo>
                <a:lnTo>
                  <a:pt x="1059" y="3519"/>
                </a:lnTo>
                <a:lnTo>
                  <a:pt x="1874" y="1967"/>
                </a:lnTo>
                <a:lnTo>
                  <a:pt x="2992" y="1681"/>
                </a:lnTo>
                <a:lnTo>
                  <a:pt x="9836" y="438"/>
                </a:lnTo>
                <a:lnTo>
                  <a:pt x="16686" y="0"/>
                </a:lnTo>
                <a:lnTo>
                  <a:pt x="23527" y="414"/>
                </a:lnTo>
                <a:lnTo>
                  <a:pt x="30347" y="1730"/>
                </a:lnTo>
                <a:lnTo>
                  <a:pt x="31301" y="2773"/>
                </a:lnTo>
                <a:lnTo>
                  <a:pt x="32942" y="3745"/>
                </a:lnTo>
                <a:lnTo>
                  <a:pt x="33080" y="10906"/>
                </a:lnTo>
                <a:lnTo>
                  <a:pt x="33090" y="31486"/>
                </a:lnTo>
                <a:lnTo>
                  <a:pt x="24561" y="32998"/>
                </a:lnTo>
                <a:lnTo>
                  <a:pt x="16846" y="33602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bg object 142"/>
          <p:cNvSpPr/>
          <p:nvPr/>
        </p:nvSpPr>
        <p:spPr>
          <a:xfrm>
            <a:off x="17501615" y="8843401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5" h="33654">
                <a:moveTo>
                  <a:pt x="20868" y="33108"/>
                </a:moveTo>
                <a:lnTo>
                  <a:pt x="12711" y="33010"/>
                </a:lnTo>
                <a:lnTo>
                  <a:pt x="4203" y="33010"/>
                </a:lnTo>
                <a:lnTo>
                  <a:pt x="3465" y="32194"/>
                </a:lnTo>
                <a:lnTo>
                  <a:pt x="2031" y="31328"/>
                </a:lnTo>
                <a:lnTo>
                  <a:pt x="1738" y="30170"/>
                </a:lnTo>
                <a:lnTo>
                  <a:pt x="438" y="23326"/>
                </a:lnTo>
                <a:lnTo>
                  <a:pt x="0" y="16477"/>
                </a:lnTo>
                <a:lnTo>
                  <a:pt x="407" y="9632"/>
                </a:lnTo>
                <a:lnTo>
                  <a:pt x="1642" y="2799"/>
                </a:lnTo>
                <a:lnTo>
                  <a:pt x="2683" y="1828"/>
                </a:lnTo>
                <a:lnTo>
                  <a:pt x="3637" y="146"/>
                </a:lnTo>
                <a:lnTo>
                  <a:pt x="10799" y="8"/>
                </a:lnTo>
                <a:lnTo>
                  <a:pt x="31367" y="0"/>
                </a:lnTo>
                <a:lnTo>
                  <a:pt x="32969" y="8495"/>
                </a:lnTo>
                <a:lnTo>
                  <a:pt x="33580" y="16194"/>
                </a:lnTo>
                <a:lnTo>
                  <a:pt x="33232" y="23360"/>
                </a:lnTo>
                <a:lnTo>
                  <a:pt x="31956" y="30258"/>
                </a:lnTo>
                <a:lnTo>
                  <a:pt x="30978" y="31182"/>
                </a:lnTo>
                <a:lnTo>
                  <a:pt x="30014" y="32864"/>
                </a:lnTo>
                <a:lnTo>
                  <a:pt x="20868" y="33108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bg object 143"/>
          <p:cNvSpPr/>
          <p:nvPr/>
        </p:nvSpPr>
        <p:spPr>
          <a:xfrm>
            <a:off x="31174" y="7828224"/>
            <a:ext cx="40640" cy="33655"/>
          </a:xfrm>
          <a:custGeom>
            <a:avLst/>
            <a:gdLst/>
            <a:ahLst/>
            <a:cxnLst/>
            <a:rect l="l" t="t" r="r" b="b"/>
            <a:pathLst>
              <a:path w="40640" h="33654">
                <a:moveTo>
                  <a:pt x="28049" y="33065"/>
                </a:moveTo>
                <a:lnTo>
                  <a:pt x="10547" y="33065"/>
                </a:lnTo>
                <a:lnTo>
                  <a:pt x="98" y="20461"/>
                </a:lnTo>
                <a:lnTo>
                  <a:pt x="0" y="16542"/>
                </a:lnTo>
                <a:lnTo>
                  <a:pt x="6579" y="15256"/>
                </a:lnTo>
                <a:lnTo>
                  <a:pt x="9023" y="0"/>
                </a:lnTo>
                <a:lnTo>
                  <a:pt x="9866" y="196"/>
                </a:lnTo>
                <a:lnTo>
                  <a:pt x="19562" y="342"/>
                </a:lnTo>
                <a:lnTo>
                  <a:pt x="22312" y="216"/>
                </a:lnTo>
                <a:lnTo>
                  <a:pt x="26299" y="420"/>
                </a:lnTo>
                <a:lnTo>
                  <a:pt x="27705" y="1000"/>
                </a:lnTo>
                <a:lnTo>
                  <a:pt x="40061" y="12258"/>
                </a:lnTo>
                <a:lnTo>
                  <a:pt x="40061" y="21051"/>
                </a:lnTo>
                <a:lnTo>
                  <a:pt x="28049" y="33065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bg object 144"/>
          <p:cNvSpPr/>
          <p:nvPr/>
        </p:nvSpPr>
        <p:spPr>
          <a:xfrm>
            <a:off x="896707" y="8694881"/>
            <a:ext cx="41275" cy="33020"/>
          </a:xfrm>
          <a:custGeom>
            <a:avLst/>
            <a:gdLst/>
            <a:ahLst/>
            <a:cxnLst/>
            <a:rect l="l" t="t" r="r" b="b"/>
            <a:pathLst>
              <a:path w="41275" h="33020">
                <a:moveTo>
                  <a:pt x="28815" y="32644"/>
                </a:moveTo>
                <a:lnTo>
                  <a:pt x="11979" y="32644"/>
                </a:lnTo>
                <a:lnTo>
                  <a:pt x="1088" y="22271"/>
                </a:lnTo>
                <a:lnTo>
                  <a:pt x="0" y="17184"/>
                </a:lnTo>
                <a:lnTo>
                  <a:pt x="5539" y="16661"/>
                </a:lnTo>
                <a:lnTo>
                  <a:pt x="6874" y="13341"/>
                </a:lnTo>
                <a:lnTo>
                  <a:pt x="7572" y="10867"/>
                </a:lnTo>
                <a:lnTo>
                  <a:pt x="9642" y="216"/>
                </a:lnTo>
                <a:lnTo>
                  <a:pt x="9798" y="28"/>
                </a:lnTo>
                <a:lnTo>
                  <a:pt x="28432" y="0"/>
                </a:lnTo>
                <a:lnTo>
                  <a:pt x="40826" y="12368"/>
                </a:lnTo>
                <a:lnTo>
                  <a:pt x="40826" y="20631"/>
                </a:lnTo>
                <a:lnTo>
                  <a:pt x="28815" y="3264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bg object 145"/>
          <p:cNvSpPr/>
          <p:nvPr/>
        </p:nvSpPr>
        <p:spPr>
          <a:xfrm>
            <a:off x="1763152" y="9561236"/>
            <a:ext cx="41275" cy="33655"/>
          </a:xfrm>
          <a:custGeom>
            <a:avLst/>
            <a:gdLst/>
            <a:ahLst/>
            <a:cxnLst/>
            <a:rect l="l" t="t" r="r" b="b"/>
            <a:pathLst>
              <a:path w="41275" h="33654">
                <a:moveTo>
                  <a:pt x="14104" y="33186"/>
                </a:moveTo>
                <a:lnTo>
                  <a:pt x="7582" y="30305"/>
                </a:lnTo>
                <a:lnTo>
                  <a:pt x="3603" y="25317"/>
                </a:lnTo>
                <a:lnTo>
                  <a:pt x="0" y="19932"/>
                </a:lnTo>
                <a:lnTo>
                  <a:pt x="1973" y="17968"/>
                </a:lnTo>
                <a:lnTo>
                  <a:pt x="4390" y="16296"/>
                </a:lnTo>
                <a:lnTo>
                  <a:pt x="6943" y="11869"/>
                </a:lnTo>
                <a:lnTo>
                  <a:pt x="6667" y="8930"/>
                </a:lnTo>
                <a:lnTo>
                  <a:pt x="7642" y="6583"/>
                </a:lnTo>
                <a:lnTo>
                  <a:pt x="8615" y="4235"/>
                </a:lnTo>
                <a:lnTo>
                  <a:pt x="10294" y="2181"/>
                </a:lnTo>
                <a:lnTo>
                  <a:pt x="11668" y="0"/>
                </a:lnTo>
                <a:lnTo>
                  <a:pt x="28217" y="0"/>
                </a:lnTo>
                <a:lnTo>
                  <a:pt x="31085" y="2890"/>
                </a:lnTo>
                <a:lnTo>
                  <a:pt x="33747" y="6120"/>
                </a:lnTo>
                <a:lnTo>
                  <a:pt x="40769" y="11651"/>
                </a:lnTo>
                <a:lnTo>
                  <a:pt x="40584" y="15541"/>
                </a:lnTo>
                <a:lnTo>
                  <a:pt x="40514" y="20247"/>
                </a:lnTo>
                <a:lnTo>
                  <a:pt x="28875" y="32478"/>
                </a:lnTo>
                <a:lnTo>
                  <a:pt x="14104" y="33186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bg object 146"/>
          <p:cNvSpPr/>
          <p:nvPr/>
        </p:nvSpPr>
        <p:spPr>
          <a:xfrm>
            <a:off x="16346653" y="9706726"/>
            <a:ext cx="33655" cy="37465"/>
          </a:xfrm>
          <a:custGeom>
            <a:avLst/>
            <a:gdLst/>
            <a:ahLst/>
            <a:cxnLst/>
            <a:rect l="l" t="t" r="r" b="b"/>
            <a:pathLst>
              <a:path w="33655" h="37465">
                <a:moveTo>
                  <a:pt x="11298" y="37019"/>
                </a:moveTo>
                <a:lnTo>
                  <a:pt x="3539" y="34976"/>
                </a:lnTo>
                <a:lnTo>
                  <a:pt x="600" y="33385"/>
                </a:lnTo>
                <a:lnTo>
                  <a:pt x="0" y="31145"/>
                </a:lnTo>
                <a:lnTo>
                  <a:pt x="733" y="24032"/>
                </a:lnTo>
                <a:lnTo>
                  <a:pt x="417" y="19945"/>
                </a:lnTo>
                <a:lnTo>
                  <a:pt x="417" y="14973"/>
                </a:lnTo>
                <a:lnTo>
                  <a:pt x="14550" y="2938"/>
                </a:lnTo>
                <a:lnTo>
                  <a:pt x="21278" y="4048"/>
                </a:lnTo>
                <a:lnTo>
                  <a:pt x="28693" y="0"/>
                </a:lnTo>
                <a:lnTo>
                  <a:pt x="33417" y="7348"/>
                </a:lnTo>
                <a:lnTo>
                  <a:pt x="33417" y="31663"/>
                </a:lnTo>
                <a:lnTo>
                  <a:pt x="31374" y="33129"/>
                </a:lnTo>
                <a:lnTo>
                  <a:pt x="29340" y="35791"/>
                </a:lnTo>
                <a:lnTo>
                  <a:pt x="19322" y="35937"/>
                </a:lnTo>
                <a:lnTo>
                  <a:pt x="11298" y="3701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bg object 147"/>
          <p:cNvSpPr/>
          <p:nvPr/>
        </p:nvSpPr>
        <p:spPr>
          <a:xfrm>
            <a:off x="3783931" y="10135613"/>
            <a:ext cx="41275" cy="36830"/>
          </a:xfrm>
          <a:custGeom>
            <a:avLst/>
            <a:gdLst/>
            <a:ahLst/>
            <a:cxnLst/>
            <a:rect l="l" t="t" r="r" b="b"/>
            <a:pathLst>
              <a:path w="41275" h="36829">
                <a:moveTo>
                  <a:pt x="28463" y="36211"/>
                </a:moveTo>
                <a:lnTo>
                  <a:pt x="11944" y="36211"/>
                </a:lnTo>
                <a:lnTo>
                  <a:pt x="0" y="24217"/>
                </a:lnTo>
                <a:lnTo>
                  <a:pt x="7709" y="15414"/>
                </a:lnTo>
                <a:lnTo>
                  <a:pt x="7718" y="7868"/>
                </a:lnTo>
                <a:lnTo>
                  <a:pt x="12521" y="0"/>
                </a:lnTo>
                <a:lnTo>
                  <a:pt x="20113" y="4321"/>
                </a:lnTo>
                <a:lnTo>
                  <a:pt x="26410" y="3192"/>
                </a:lnTo>
                <a:lnTo>
                  <a:pt x="32793" y="5953"/>
                </a:lnTo>
                <a:lnTo>
                  <a:pt x="36663" y="11436"/>
                </a:lnTo>
                <a:lnTo>
                  <a:pt x="40838" y="16582"/>
                </a:lnTo>
                <a:lnTo>
                  <a:pt x="40121" y="24550"/>
                </a:lnTo>
                <a:lnTo>
                  <a:pt x="28463" y="36211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bg object 148"/>
          <p:cNvSpPr/>
          <p:nvPr/>
        </p:nvSpPr>
        <p:spPr>
          <a:xfrm>
            <a:off x="178675" y="7976807"/>
            <a:ext cx="33020" cy="34290"/>
          </a:xfrm>
          <a:custGeom>
            <a:avLst/>
            <a:gdLst/>
            <a:ahLst/>
            <a:cxnLst/>
            <a:rect l="l" t="t" r="r" b="b"/>
            <a:pathLst>
              <a:path w="33020" h="34290">
                <a:moveTo>
                  <a:pt x="19485" y="33954"/>
                </a:moveTo>
                <a:lnTo>
                  <a:pt x="13288" y="33827"/>
                </a:lnTo>
                <a:lnTo>
                  <a:pt x="0" y="22550"/>
                </a:lnTo>
                <a:lnTo>
                  <a:pt x="0" y="3460"/>
                </a:lnTo>
                <a:lnTo>
                  <a:pt x="8268" y="583"/>
                </a:lnTo>
                <a:lnTo>
                  <a:pt x="16505" y="0"/>
                </a:lnTo>
                <a:lnTo>
                  <a:pt x="24720" y="739"/>
                </a:lnTo>
                <a:lnTo>
                  <a:pt x="32922" y="1829"/>
                </a:lnTo>
                <a:lnTo>
                  <a:pt x="32922" y="21978"/>
                </a:lnTo>
                <a:lnTo>
                  <a:pt x="25830" y="28432"/>
                </a:lnTo>
                <a:lnTo>
                  <a:pt x="19485" y="3395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bg object 149"/>
          <p:cNvSpPr/>
          <p:nvPr/>
        </p:nvSpPr>
        <p:spPr>
          <a:xfrm>
            <a:off x="754967" y="8554528"/>
            <a:ext cx="37465" cy="33655"/>
          </a:xfrm>
          <a:custGeom>
            <a:avLst/>
            <a:gdLst/>
            <a:ahLst/>
            <a:cxnLst/>
            <a:rect l="l" t="t" r="r" b="b"/>
            <a:pathLst>
              <a:path w="37465" h="33654">
                <a:moveTo>
                  <a:pt x="21509" y="33095"/>
                </a:moveTo>
                <a:lnTo>
                  <a:pt x="13454" y="33095"/>
                </a:lnTo>
                <a:lnTo>
                  <a:pt x="2052" y="21691"/>
                </a:lnTo>
                <a:lnTo>
                  <a:pt x="884" y="15316"/>
                </a:lnTo>
                <a:lnTo>
                  <a:pt x="0" y="8928"/>
                </a:lnTo>
                <a:lnTo>
                  <a:pt x="2614" y="2681"/>
                </a:lnTo>
                <a:lnTo>
                  <a:pt x="3644" y="1788"/>
                </a:lnTo>
                <a:lnTo>
                  <a:pt x="4606" y="225"/>
                </a:lnTo>
                <a:lnTo>
                  <a:pt x="13664" y="0"/>
                </a:lnTo>
                <a:lnTo>
                  <a:pt x="21715" y="88"/>
                </a:lnTo>
                <a:lnTo>
                  <a:pt x="29760" y="88"/>
                </a:lnTo>
                <a:lnTo>
                  <a:pt x="37047" y="4763"/>
                </a:lnTo>
                <a:lnTo>
                  <a:pt x="33129" y="12111"/>
                </a:lnTo>
                <a:lnTo>
                  <a:pt x="34091" y="18341"/>
                </a:lnTo>
                <a:lnTo>
                  <a:pt x="32058" y="25070"/>
                </a:lnTo>
                <a:lnTo>
                  <a:pt x="25643" y="28114"/>
                </a:lnTo>
                <a:lnTo>
                  <a:pt x="21509" y="33095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bg object 150"/>
          <p:cNvSpPr/>
          <p:nvPr/>
        </p:nvSpPr>
        <p:spPr>
          <a:xfrm>
            <a:off x="16635795" y="9420391"/>
            <a:ext cx="33020" cy="34290"/>
          </a:xfrm>
          <a:custGeom>
            <a:avLst/>
            <a:gdLst/>
            <a:ahLst/>
            <a:cxnLst/>
            <a:rect l="l" t="t" r="r" b="b"/>
            <a:pathLst>
              <a:path w="33019" h="34290">
                <a:moveTo>
                  <a:pt x="22712" y="34035"/>
                </a:moveTo>
                <a:lnTo>
                  <a:pt x="17037" y="33252"/>
                </a:lnTo>
                <a:lnTo>
                  <a:pt x="11385" y="32605"/>
                </a:lnTo>
                <a:lnTo>
                  <a:pt x="0" y="21220"/>
                </a:lnTo>
                <a:lnTo>
                  <a:pt x="14" y="12771"/>
                </a:lnTo>
                <a:lnTo>
                  <a:pt x="11879" y="1659"/>
                </a:lnTo>
                <a:lnTo>
                  <a:pt x="26549" y="0"/>
                </a:lnTo>
                <a:lnTo>
                  <a:pt x="26539" y="136"/>
                </a:lnTo>
                <a:lnTo>
                  <a:pt x="33005" y="4920"/>
                </a:lnTo>
                <a:lnTo>
                  <a:pt x="33005" y="29068"/>
                </a:lnTo>
                <a:lnTo>
                  <a:pt x="28129" y="33219"/>
                </a:lnTo>
                <a:lnTo>
                  <a:pt x="22712" y="34035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bg object 151"/>
          <p:cNvSpPr/>
          <p:nvPr/>
        </p:nvSpPr>
        <p:spPr>
          <a:xfrm>
            <a:off x="15501201" y="10283977"/>
            <a:ext cx="8890" cy="3175"/>
          </a:xfrm>
          <a:custGeom>
            <a:avLst/>
            <a:gdLst/>
            <a:ahLst/>
            <a:cxnLst/>
            <a:rect l="l" t="t" r="r" b="b"/>
            <a:pathLst>
              <a:path w="8890" h="3175">
                <a:moveTo>
                  <a:pt x="8849" y="3023"/>
                </a:moveTo>
                <a:lnTo>
                  <a:pt x="0" y="3023"/>
                </a:lnTo>
                <a:lnTo>
                  <a:pt x="6245" y="0"/>
                </a:lnTo>
                <a:lnTo>
                  <a:pt x="8849" y="3023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bg object 152"/>
          <p:cNvSpPr/>
          <p:nvPr/>
        </p:nvSpPr>
        <p:spPr>
          <a:xfrm>
            <a:off x="16777151" y="9272647"/>
            <a:ext cx="40640" cy="40005"/>
          </a:xfrm>
          <a:custGeom>
            <a:avLst/>
            <a:gdLst/>
            <a:ahLst/>
            <a:cxnLst/>
            <a:rect l="l" t="t" r="r" b="b"/>
            <a:pathLst>
              <a:path w="40640" h="40004">
                <a:moveTo>
                  <a:pt x="20036" y="39838"/>
                </a:moveTo>
                <a:lnTo>
                  <a:pt x="14592" y="36267"/>
                </a:lnTo>
                <a:lnTo>
                  <a:pt x="9959" y="31620"/>
                </a:lnTo>
                <a:lnTo>
                  <a:pt x="5439" y="26791"/>
                </a:lnTo>
                <a:lnTo>
                  <a:pt x="335" y="22674"/>
                </a:lnTo>
                <a:lnTo>
                  <a:pt x="0" y="15897"/>
                </a:lnTo>
                <a:lnTo>
                  <a:pt x="5912" y="14323"/>
                </a:lnTo>
                <a:lnTo>
                  <a:pt x="11989" y="6729"/>
                </a:lnTo>
                <a:lnTo>
                  <a:pt x="15935" y="3429"/>
                </a:lnTo>
                <a:lnTo>
                  <a:pt x="19384" y="0"/>
                </a:lnTo>
                <a:lnTo>
                  <a:pt x="40125" y="20758"/>
                </a:lnTo>
                <a:lnTo>
                  <a:pt x="40125" y="28636"/>
                </a:lnTo>
                <a:lnTo>
                  <a:pt x="37541" y="32340"/>
                </a:lnTo>
                <a:lnTo>
                  <a:pt x="33604" y="32174"/>
                </a:lnTo>
                <a:lnTo>
                  <a:pt x="26261" y="33992"/>
                </a:lnTo>
                <a:lnTo>
                  <a:pt x="23393" y="37390"/>
                </a:lnTo>
                <a:lnTo>
                  <a:pt x="20036" y="39838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bg object 153"/>
          <p:cNvSpPr/>
          <p:nvPr/>
        </p:nvSpPr>
        <p:spPr>
          <a:xfrm>
            <a:off x="3065902" y="9998336"/>
            <a:ext cx="33020" cy="34290"/>
          </a:xfrm>
          <a:custGeom>
            <a:avLst/>
            <a:gdLst/>
            <a:ahLst/>
            <a:cxnLst/>
            <a:rect l="l" t="t" r="r" b="b"/>
            <a:pathLst>
              <a:path w="33019" h="34290">
                <a:moveTo>
                  <a:pt x="19484" y="33938"/>
                </a:moveTo>
                <a:lnTo>
                  <a:pt x="13288" y="33820"/>
                </a:lnTo>
                <a:lnTo>
                  <a:pt x="0" y="22473"/>
                </a:lnTo>
                <a:lnTo>
                  <a:pt x="0" y="3504"/>
                </a:lnTo>
                <a:lnTo>
                  <a:pt x="8268" y="568"/>
                </a:lnTo>
                <a:lnTo>
                  <a:pt x="16505" y="0"/>
                </a:lnTo>
                <a:lnTo>
                  <a:pt x="24720" y="746"/>
                </a:lnTo>
                <a:lnTo>
                  <a:pt x="32922" y="1753"/>
                </a:lnTo>
                <a:lnTo>
                  <a:pt x="32922" y="21971"/>
                </a:lnTo>
                <a:lnTo>
                  <a:pt x="25829" y="28417"/>
                </a:lnTo>
                <a:lnTo>
                  <a:pt x="19484" y="33938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bg object 154"/>
          <p:cNvSpPr/>
          <p:nvPr/>
        </p:nvSpPr>
        <p:spPr>
          <a:xfrm>
            <a:off x="1044043" y="8843398"/>
            <a:ext cx="37465" cy="33020"/>
          </a:xfrm>
          <a:custGeom>
            <a:avLst/>
            <a:gdLst/>
            <a:ahLst/>
            <a:cxnLst/>
            <a:rect l="l" t="t" r="r" b="b"/>
            <a:pathLst>
              <a:path w="37465" h="33020">
                <a:moveTo>
                  <a:pt x="21372" y="32990"/>
                </a:moveTo>
                <a:lnTo>
                  <a:pt x="12197" y="32990"/>
                </a:lnTo>
                <a:lnTo>
                  <a:pt x="5558" y="25889"/>
                </a:lnTo>
                <a:lnTo>
                  <a:pt x="2052" y="21919"/>
                </a:lnTo>
                <a:lnTo>
                  <a:pt x="0" y="19589"/>
                </a:lnTo>
                <a:lnTo>
                  <a:pt x="28" y="13402"/>
                </a:lnTo>
                <a:lnTo>
                  <a:pt x="5567" y="7073"/>
                </a:lnTo>
                <a:lnTo>
                  <a:pt x="12070" y="0"/>
                </a:lnTo>
                <a:lnTo>
                  <a:pt x="29445" y="0"/>
                </a:lnTo>
                <a:lnTo>
                  <a:pt x="37382" y="6199"/>
                </a:lnTo>
                <a:lnTo>
                  <a:pt x="32932" y="14256"/>
                </a:lnTo>
                <a:lnTo>
                  <a:pt x="32687" y="21672"/>
                </a:lnTo>
                <a:lnTo>
                  <a:pt x="21372" y="32990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bg object 155"/>
          <p:cNvSpPr/>
          <p:nvPr/>
        </p:nvSpPr>
        <p:spPr>
          <a:xfrm>
            <a:off x="16924540" y="9130645"/>
            <a:ext cx="33020" cy="37465"/>
          </a:xfrm>
          <a:custGeom>
            <a:avLst/>
            <a:gdLst/>
            <a:ahLst/>
            <a:cxnLst/>
            <a:rect l="l" t="t" r="r" b="b"/>
            <a:pathLst>
              <a:path w="33019" h="37465">
                <a:moveTo>
                  <a:pt x="27926" y="37429"/>
                </a:moveTo>
                <a:lnTo>
                  <a:pt x="20664" y="33430"/>
                </a:lnTo>
                <a:lnTo>
                  <a:pt x="14488" y="34560"/>
                </a:lnTo>
                <a:lnTo>
                  <a:pt x="8004" y="32222"/>
                </a:lnTo>
                <a:lnTo>
                  <a:pt x="4762" y="26161"/>
                </a:lnTo>
                <a:lnTo>
                  <a:pt x="0" y="21887"/>
                </a:lnTo>
                <a:lnTo>
                  <a:pt x="0" y="13900"/>
                </a:lnTo>
                <a:lnTo>
                  <a:pt x="6244" y="9696"/>
                </a:lnTo>
                <a:lnTo>
                  <a:pt x="8886" y="0"/>
                </a:lnTo>
                <a:lnTo>
                  <a:pt x="18929" y="1551"/>
                </a:lnTo>
                <a:lnTo>
                  <a:pt x="24918" y="4469"/>
                </a:lnTo>
                <a:lnTo>
                  <a:pt x="28722" y="9804"/>
                </a:lnTo>
                <a:lnTo>
                  <a:pt x="32903" y="14548"/>
                </a:lnTo>
                <a:lnTo>
                  <a:pt x="32903" y="30473"/>
                </a:lnTo>
                <a:lnTo>
                  <a:pt x="27926" y="3742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bg object 156"/>
          <p:cNvSpPr/>
          <p:nvPr/>
        </p:nvSpPr>
        <p:spPr>
          <a:xfrm>
            <a:off x="17788951" y="8554625"/>
            <a:ext cx="38735" cy="33020"/>
          </a:xfrm>
          <a:custGeom>
            <a:avLst/>
            <a:gdLst/>
            <a:ahLst/>
            <a:cxnLst/>
            <a:rect l="l" t="t" r="r" b="b"/>
            <a:pathLst>
              <a:path w="38734" h="33020">
                <a:moveTo>
                  <a:pt x="30606" y="32997"/>
                </a:moveTo>
                <a:lnTo>
                  <a:pt x="14617" y="32997"/>
                </a:lnTo>
                <a:lnTo>
                  <a:pt x="10061" y="28469"/>
                </a:lnTo>
                <a:lnTo>
                  <a:pt x="4363" y="24953"/>
                </a:lnTo>
                <a:lnTo>
                  <a:pt x="1750" y="18753"/>
                </a:lnTo>
                <a:lnTo>
                  <a:pt x="0" y="8479"/>
                </a:lnTo>
                <a:lnTo>
                  <a:pt x="10785" y="6680"/>
                </a:lnTo>
                <a:lnTo>
                  <a:pt x="13107" y="0"/>
                </a:lnTo>
                <a:lnTo>
                  <a:pt x="22458" y="0"/>
                </a:lnTo>
                <a:lnTo>
                  <a:pt x="33604" y="11474"/>
                </a:lnTo>
                <a:lnTo>
                  <a:pt x="34141" y="18684"/>
                </a:lnTo>
                <a:lnTo>
                  <a:pt x="38150" y="26632"/>
                </a:lnTo>
                <a:lnTo>
                  <a:pt x="30606" y="32997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bg object 157"/>
          <p:cNvSpPr/>
          <p:nvPr/>
        </p:nvSpPr>
        <p:spPr>
          <a:xfrm>
            <a:off x="3353816" y="9998543"/>
            <a:ext cx="37465" cy="33020"/>
          </a:xfrm>
          <a:custGeom>
            <a:avLst/>
            <a:gdLst/>
            <a:ahLst/>
            <a:cxnLst/>
            <a:rect l="l" t="t" r="r" b="b"/>
            <a:pathLst>
              <a:path w="37464" h="33020">
                <a:moveTo>
                  <a:pt x="21372" y="33006"/>
                </a:moveTo>
                <a:lnTo>
                  <a:pt x="12375" y="33006"/>
                </a:lnTo>
                <a:lnTo>
                  <a:pt x="5570" y="25826"/>
                </a:lnTo>
                <a:lnTo>
                  <a:pt x="0" y="19616"/>
                </a:lnTo>
                <a:lnTo>
                  <a:pt x="98" y="13358"/>
                </a:lnTo>
                <a:lnTo>
                  <a:pt x="2132" y="11020"/>
                </a:lnTo>
                <a:lnTo>
                  <a:pt x="5599" y="7031"/>
                </a:lnTo>
                <a:lnTo>
                  <a:pt x="11951" y="0"/>
                </a:lnTo>
                <a:lnTo>
                  <a:pt x="29513" y="0"/>
                </a:lnTo>
                <a:lnTo>
                  <a:pt x="37323" y="6256"/>
                </a:lnTo>
                <a:lnTo>
                  <a:pt x="33018" y="14273"/>
                </a:lnTo>
                <a:lnTo>
                  <a:pt x="32666" y="21709"/>
                </a:lnTo>
                <a:lnTo>
                  <a:pt x="21372" y="33006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bg object 158"/>
          <p:cNvSpPr/>
          <p:nvPr/>
        </p:nvSpPr>
        <p:spPr>
          <a:xfrm>
            <a:off x="15769558" y="9998550"/>
            <a:ext cx="33655" cy="34290"/>
          </a:xfrm>
          <a:custGeom>
            <a:avLst/>
            <a:gdLst/>
            <a:ahLst/>
            <a:cxnLst/>
            <a:rect l="l" t="t" r="r" b="b"/>
            <a:pathLst>
              <a:path w="33655" h="34290">
                <a:moveTo>
                  <a:pt x="19643" y="33882"/>
                </a:moveTo>
                <a:lnTo>
                  <a:pt x="13476" y="33872"/>
                </a:lnTo>
                <a:lnTo>
                  <a:pt x="7131" y="27781"/>
                </a:lnTo>
                <a:lnTo>
                  <a:pt x="3458" y="23814"/>
                </a:lnTo>
                <a:lnTo>
                  <a:pt x="0" y="20266"/>
                </a:lnTo>
                <a:lnTo>
                  <a:pt x="776" y="11680"/>
                </a:lnTo>
                <a:lnTo>
                  <a:pt x="12425" y="0"/>
                </a:lnTo>
                <a:lnTo>
                  <a:pt x="20684" y="0"/>
                </a:lnTo>
                <a:lnTo>
                  <a:pt x="32343" y="11661"/>
                </a:lnTo>
                <a:lnTo>
                  <a:pt x="33128" y="20276"/>
                </a:lnTo>
                <a:lnTo>
                  <a:pt x="29671" y="23832"/>
                </a:lnTo>
                <a:lnTo>
                  <a:pt x="25998" y="27792"/>
                </a:lnTo>
                <a:lnTo>
                  <a:pt x="19643" y="33882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bg object 159"/>
          <p:cNvSpPr/>
          <p:nvPr/>
        </p:nvSpPr>
        <p:spPr>
          <a:xfrm>
            <a:off x="17213178" y="8842526"/>
            <a:ext cx="33655" cy="34290"/>
          </a:xfrm>
          <a:custGeom>
            <a:avLst/>
            <a:gdLst/>
            <a:ahLst/>
            <a:cxnLst/>
            <a:rect l="l" t="t" r="r" b="b"/>
            <a:pathLst>
              <a:path w="33655" h="34290">
                <a:moveTo>
                  <a:pt x="20694" y="33882"/>
                </a:moveTo>
                <a:lnTo>
                  <a:pt x="12435" y="33882"/>
                </a:lnTo>
                <a:lnTo>
                  <a:pt x="776" y="22221"/>
                </a:lnTo>
                <a:lnTo>
                  <a:pt x="0" y="13606"/>
                </a:lnTo>
                <a:lnTo>
                  <a:pt x="3458" y="10049"/>
                </a:lnTo>
                <a:lnTo>
                  <a:pt x="7141" y="6089"/>
                </a:lnTo>
                <a:lnTo>
                  <a:pt x="13486" y="0"/>
                </a:lnTo>
                <a:lnTo>
                  <a:pt x="19653" y="9"/>
                </a:lnTo>
                <a:lnTo>
                  <a:pt x="25998" y="6101"/>
                </a:lnTo>
                <a:lnTo>
                  <a:pt x="29671" y="10068"/>
                </a:lnTo>
                <a:lnTo>
                  <a:pt x="33129" y="13615"/>
                </a:lnTo>
                <a:lnTo>
                  <a:pt x="32333" y="22211"/>
                </a:lnTo>
                <a:lnTo>
                  <a:pt x="20694" y="33882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bg object 160"/>
          <p:cNvSpPr/>
          <p:nvPr/>
        </p:nvSpPr>
        <p:spPr>
          <a:xfrm>
            <a:off x="17501958" y="8554023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5" h="33654">
                <a:moveTo>
                  <a:pt x="21706" y="33473"/>
                </a:moveTo>
                <a:lnTo>
                  <a:pt x="12257" y="33473"/>
                </a:lnTo>
                <a:lnTo>
                  <a:pt x="489" y="21704"/>
                </a:lnTo>
                <a:lnTo>
                  <a:pt x="0" y="13637"/>
                </a:lnTo>
                <a:lnTo>
                  <a:pt x="5491" y="8126"/>
                </a:lnTo>
                <a:lnTo>
                  <a:pt x="9380" y="287"/>
                </a:lnTo>
                <a:lnTo>
                  <a:pt x="17858" y="0"/>
                </a:lnTo>
                <a:lnTo>
                  <a:pt x="24908" y="3821"/>
                </a:lnTo>
                <a:lnTo>
                  <a:pt x="29292" y="8733"/>
                </a:lnTo>
                <a:lnTo>
                  <a:pt x="33004" y="14314"/>
                </a:lnTo>
                <a:lnTo>
                  <a:pt x="32677" y="16947"/>
                </a:lnTo>
                <a:lnTo>
                  <a:pt x="33210" y="20180"/>
                </a:lnTo>
                <a:lnTo>
                  <a:pt x="28707" y="26479"/>
                </a:lnTo>
                <a:lnTo>
                  <a:pt x="24650" y="30251"/>
                </a:lnTo>
                <a:lnTo>
                  <a:pt x="21706" y="33473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bg object 161"/>
          <p:cNvSpPr/>
          <p:nvPr/>
        </p:nvSpPr>
        <p:spPr>
          <a:xfrm>
            <a:off x="18079398" y="8265230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5" h="33654">
                <a:moveTo>
                  <a:pt x="21705" y="33472"/>
                </a:moveTo>
                <a:lnTo>
                  <a:pt x="12257" y="33472"/>
                </a:lnTo>
                <a:lnTo>
                  <a:pt x="479" y="21703"/>
                </a:lnTo>
                <a:lnTo>
                  <a:pt x="0" y="13646"/>
                </a:lnTo>
                <a:lnTo>
                  <a:pt x="5491" y="8135"/>
                </a:lnTo>
                <a:lnTo>
                  <a:pt x="9380" y="296"/>
                </a:lnTo>
                <a:lnTo>
                  <a:pt x="17858" y="0"/>
                </a:lnTo>
                <a:lnTo>
                  <a:pt x="24908" y="3820"/>
                </a:lnTo>
                <a:lnTo>
                  <a:pt x="29292" y="8744"/>
                </a:lnTo>
                <a:lnTo>
                  <a:pt x="33004" y="14313"/>
                </a:lnTo>
                <a:lnTo>
                  <a:pt x="32677" y="16947"/>
                </a:lnTo>
                <a:lnTo>
                  <a:pt x="33210" y="20170"/>
                </a:lnTo>
                <a:lnTo>
                  <a:pt x="28707" y="26478"/>
                </a:lnTo>
                <a:lnTo>
                  <a:pt x="24649" y="30250"/>
                </a:lnTo>
                <a:lnTo>
                  <a:pt x="21705" y="33472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bg object 162"/>
          <p:cNvSpPr/>
          <p:nvPr/>
        </p:nvSpPr>
        <p:spPr>
          <a:xfrm>
            <a:off x="17073004" y="8988961"/>
            <a:ext cx="32384" cy="35560"/>
          </a:xfrm>
          <a:custGeom>
            <a:avLst/>
            <a:gdLst/>
            <a:ahLst/>
            <a:cxnLst/>
            <a:rect l="l" t="t" r="r" b="b"/>
            <a:pathLst>
              <a:path w="32384" h="35559">
                <a:moveTo>
                  <a:pt x="11725" y="35288"/>
                </a:moveTo>
                <a:lnTo>
                  <a:pt x="0" y="23617"/>
                </a:lnTo>
                <a:lnTo>
                  <a:pt x="8" y="7092"/>
                </a:lnTo>
                <a:lnTo>
                  <a:pt x="5054" y="0"/>
                </a:lnTo>
                <a:lnTo>
                  <a:pt x="12550" y="4106"/>
                </a:lnTo>
                <a:lnTo>
                  <a:pt x="18913" y="2957"/>
                </a:lnTo>
                <a:lnTo>
                  <a:pt x="24577" y="6121"/>
                </a:lnTo>
                <a:lnTo>
                  <a:pt x="29095" y="10433"/>
                </a:lnTo>
                <a:lnTo>
                  <a:pt x="32073" y="16278"/>
                </a:lnTo>
                <a:lnTo>
                  <a:pt x="27094" y="21180"/>
                </a:lnTo>
                <a:lnTo>
                  <a:pt x="22260" y="26218"/>
                </a:lnTo>
                <a:lnTo>
                  <a:pt x="17246" y="31039"/>
                </a:lnTo>
                <a:lnTo>
                  <a:pt x="11725" y="35288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bg object 163"/>
          <p:cNvSpPr/>
          <p:nvPr/>
        </p:nvSpPr>
        <p:spPr>
          <a:xfrm>
            <a:off x="178723" y="7688046"/>
            <a:ext cx="34925" cy="33020"/>
          </a:xfrm>
          <a:custGeom>
            <a:avLst/>
            <a:gdLst/>
            <a:ahLst/>
            <a:cxnLst/>
            <a:rect l="l" t="t" r="r" b="b"/>
            <a:pathLst>
              <a:path w="34925" h="33020">
                <a:moveTo>
                  <a:pt x="20245" y="32486"/>
                </a:moveTo>
                <a:lnTo>
                  <a:pt x="17101" y="29961"/>
                </a:lnTo>
                <a:lnTo>
                  <a:pt x="14331" y="26385"/>
                </a:lnTo>
                <a:lnTo>
                  <a:pt x="7083" y="24087"/>
                </a:lnTo>
                <a:lnTo>
                  <a:pt x="2743" y="25020"/>
                </a:lnTo>
                <a:lnTo>
                  <a:pt x="1" y="20815"/>
                </a:lnTo>
                <a:lnTo>
                  <a:pt x="0" y="11493"/>
                </a:lnTo>
                <a:lnTo>
                  <a:pt x="3222" y="8545"/>
                </a:lnTo>
                <a:lnTo>
                  <a:pt x="7003" y="4499"/>
                </a:lnTo>
                <a:lnTo>
                  <a:pt x="13300" y="0"/>
                </a:lnTo>
                <a:lnTo>
                  <a:pt x="16521" y="529"/>
                </a:lnTo>
                <a:lnTo>
                  <a:pt x="19154" y="206"/>
                </a:lnTo>
                <a:lnTo>
                  <a:pt x="24731" y="3918"/>
                </a:lnTo>
                <a:lnTo>
                  <a:pt x="29642" y="8301"/>
                </a:lnTo>
                <a:lnTo>
                  <a:pt x="32874" y="14253"/>
                </a:lnTo>
                <a:lnTo>
                  <a:pt x="34378" y="24490"/>
                </a:lnTo>
                <a:lnTo>
                  <a:pt x="25203" y="27210"/>
                </a:lnTo>
                <a:lnTo>
                  <a:pt x="20245" y="32486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bg object 164"/>
          <p:cNvSpPr/>
          <p:nvPr/>
        </p:nvSpPr>
        <p:spPr>
          <a:xfrm>
            <a:off x="1190701" y="8983247"/>
            <a:ext cx="34925" cy="34290"/>
          </a:xfrm>
          <a:custGeom>
            <a:avLst/>
            <a:gdLst/>
            <a:ahLst/>
            <a:cxnLst/>
            <a:rect l="l" t="t" r="r" b="b"/>
            <a:pathLst>
              <a:path w="34925" h="34290">
                <a:moveTo>
                  <a:pt x="18161" y="34136"/>
                </a:moveTo>
                <a:lnTo>
                  <a:pt x="11698" y="34164"/>
                </a:lnTo>
                <a:lnTo>
                  <a:pt x="5195" y="31984"/>
                </a:lnTo>
                <a:lnTo>
                  <a:pt x="0" y="26060"/>
                </a:lnTo>
                <a:lnTo>
                  <a:pt x="3692" y="19026"/>
                </a:lnTo>
                <a:lnTo>
                  <a:pt x="2781" y="12574"/>
                </a:lnTo>
                <a:lnTo>
                  <a:pt x="15353" y="0"/>
                </a:lnTo>
                <a:lnTo>
                  <a:pt x="34308" y="21858"/>
                </a:lnTo>
                <a:lnTo>
                  <a:pt x="24839" y="31936"/>
                </a:lnTo>
                <a:lnTo>
                  <a:pt x="18161" y="34136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bg object 165"/>
          <p:cNvSpPr/>
          <p:nvPr/>
        </p:nvSpPr>
        <p:spPr>
          <a:xfrm>
            <a:off x="4077534" y="10139712"/>
            <a:ext cx="34925" cy="32384"/>
          </a:xfrm>
          <a:custGeom>
            <a:avLst/>
            <a:gdLst/>
            <a:ahLst/>
            <a:cxnLst/>
            <a:rect l="l" t="t" r="r" b="b"/>
            <a:pathLst>
              <a:path w="34925" h="32384">
                <a:moveTo>
                  <a:pt x="24014" y="31985"/>
                </a:moveTo>
                <a:lnTo>
                  <a:pt x="6972" y="31985"/>
                </a:lnTo>
                <a:lnTo>
                  <a:pt x="0" y="26671"/>
                </a:lnTo>
                <a:lnTo>
                  <a:pt x="4172" y="19214"/>
                </a:lnTo>
                <a:lnTo>
                  <a:pt x="2798" y="12163"/>
                </a:lnTo>
                <a:lnTo>
                  <a:pt x="13396" y="844"/>
                </a:lnTo>
                <a:lnTo>
                  <a:pt x="14586" y="648"/>
                </a:lnTo>
                <a:lnTo>
                  <a:pt x="16087" y="0"/>
                </a:lnTo>
                <a:lnTo>
                  <a:pt x="21327" y="5238"/>
                </a:lnTo>
                <a:lnTo>
                  <a:pt x="26335" y="9889"/>
                </a:lnTo>
                <a:lnTo>
                  <a:pt x="30993" y="14712"/>
                </a:lnTo>
                <a:lnTo>
                  <a:pt x="34819" y="20070"/>
                </a:lnTo>
                <a:lnTo>
                  <a:pt x="24014" y="31985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bg object 166"/>
          <p:cNvSpPr/>
          <p:nvPr/>
        </p:nvSpPr>
        <p:spPr>
          <a:xfrm>
            <a:off x="1333586" y="9132185"/>
            <a:ext cx="34925" cy="33020"/>
          </a:xfrm>
          <a:custGeom>
            <a:avLst/>
            <a:gdLst/>
            <a:ahLst/>
            <a:cxnLst/>
            <a:rect l="l" t="t" r="r" b="b"/>
            <a:pathLst>
              <a:path w="34925" h="33020">
                <a:moveTo>
                  <a:pt x="20195" y="32477"/>
                </a:moveTo>
                <a:lnTo>
                  <a:pt x="0" y="12279"/>
                </a:lnTo>
                <a:lnTo>
                  <a:pt x="11521" y="755"/>
                </a:lnTo>
                <a:lnTo>
                  <a:pt x="19408" y="0"/>
                </a:lnTo>
                <a:lnTo>
                  <a:pt x="24702" y="3969"/>
                </a:lnTo>
                <a:lnTo>
                  <a:pt x="29858" y="8076"/>
                </a:lnTo>
                <a:lnTo>
                  <a:pt x="32894" y="14136"/>
                </a:lnTo>
                <a:lnTo>
                  <a:pt x="34417" y="24344"/>
                </a:lnTo>
                <a:lnTo>
                  <a:pt x="25106" y="26965"/>
                </a:lnTo>
                <a:lnTo>
                  <a:pt x="20195" y="32477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bg object 167"/>
          <p:cNvSpPr/>
          <p:nvPr/>
        </p:nvSpPr>
        <p:spPr>
          <a:xfrm>
            <a:off x="2636943" y="9851467"/>
            <a:ext cx="24765" cy="32384"/>
          </a:xfrm>
          <a:custGeom>
            <a:avLst/>
            <a:gdLst/>
            <a:ahLst/>
            <a:cxnLst/>
            <a:rect l="l" t="t" r="r" b="b"/>
            <a:pathLst>
              <a:path w="24764" h="32384">
                <a:moveTo>
                  <a:pt x="12420" y="31887"/>
                </a:moveTo>
                <a:lnTo>
                  <a:pt x="6226" y="30795"/>
                </a:lnTo>
                <a:lnTo>
                  <a:pt x="12" y="30709"/>
                </a:lnTo>
                <a:lnTo>
                  <a:pt x="0" y="10315"/>
                </a:lnTo>
                <a:lnTo>
                  <a:pt x="12543" y="0"/>
                </a:lnTo>
                <a:lnTo>
                  <a:pt x="18152" y="412"/>
                </a:lnTo>
                <a:lnTo>
                  <a:pt x="19262" y="8526"/>
                </a:lnTo>
                <a:lnTo>
                  <a:pt x="24674" y="10344"/>
                </a:lnTo>
                <a:lnTo>
                  <a:pt x="24674" y="27339"/>
                </a:lnTo>
                <a:lnTo>
                  <a:pt x="18576" y="31547"/>
                </a:lnTo>
                <a:lnTo>
                  <a:pt x="12420" y="31887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bg object 168"/>
          <p:cNvSpPr/>
          <p:nvPr/>
        </p:nvSpPr>
        <p:spPr>
          <a:xfrm>
            <a:off x="466966" y="7977047"/>
            <a:ext cx="34925" cy="31750"/>
          </a:xfrm>
          <a:custGeom>
            <a:avLst/>
            <a:gdLst/>
            <a:ahLst/>
            <a:cxnLst/>
            <a:rect l="l" t="t" r="r" b="b"/>
            <a:pathLst>
              <a:path w="34925" h="31750">
                <a:moveTo>
                  <a:pt x="21312" y="31562"/>
                </a:moveTo>
                <a:lnTo>
                  <a:pt x="0" y="12752"/>
                </a:lnTo>
                <a:lnTo>
                  <a:pt x="12365" y="383"/>
                </a:lnTo>
                <a:lnTo>
                  <a:pt x="20388" y="0"/>
                </a:lnTo>
                <a:lnTo>
                  <a:pt x="25125" y="5980"/>
                </a:lnTo>
                <a:lnTo>
                  <a:pt x="34925" y="8475"/>
                </a:lnTo>
                <a:lnTo>
                  <a:pt x="33354" y="18870"/>
                </a:lnTo>
                <a:lnTo>
                  <a:pt x="30368" y="24645"/>
                </a:lnTo>
                <a:lnTo>
                  <a:pt x="25760" y="28900"/>
                </a:lnTo>
                <a:lnTo>
                  <a:pt x="21312" y="31562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bg object 169"/>
          <p:cNvSpPr/>
          <p:nvPr/>
        </p:nvSpPr>
        <p:spPr>
          <a:xfrm>
            <a:off x="1479195" y="9272347"/>
            <a:ext cx="28575" cy="36195"/>
          </a:xfrm>
          <a:custGeom>
            <a:avLst/>
            <a:gdLst/>
            <a:ahLst/>
            <a:cxnLst/>
            <a:rect l="l" t="t" r="r" b="b"/>
            <a:pathLst>
              <a:path w="28575" h="36195">
                <a:moveTo>
                  <a:pt x="20058" y="36031"/>
                </a:moveTo>
                <a:lnTo>
                  <a:pt x="13025" y="31099"/>
                </a:lnTo>
                <a:lnTo>
                  <a:pt x="7594" y="33546"/>
                </a:lnTo>
                <a:lnTo>
                  <a:pt x="0" y="28124"/>
                </a:lnTo>
                <a:lnTo>
                  <a:pt x="4135" y="20794"/>
                </a:lnTo>
                <a:lnTo>
                  <a:pt x="2525" y="15273"/>
                </a:lnTo>
                <a:lnTo>
                  <a:pt x="4860" y="8022"/>
                </a:lnTo>
                <a:lnTo>
                  <a:pt x="11373" y="5281"/>
                </a:lnTo>
                <a:lnTo>
                  <a:pt x="15042" y="0"/>
                </a:lnTo>
                <a:lnTo>
                  <a:pt x="26856" y="11817"/>
                </a:lnTo>
                <a:lnTo>
                  <a:pt x="27858" y="18112"/>
                </a:lnTo>
                <a:lnTo>
                  <a:pt x="28160" y="24468"/>
                </a:lnTo>
                <a:lnTo>
                  <a:pt x="26678" y="30077"/>
                </a:lnTo>
                <a:lnTo>
                  <a:pt x="20058" y="36031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bg object 170"/>
          <p:cNvSpPr/>
          <p:nvPr/>
        </p:nvSpPr>
        <p:spPr>
          <a:xfrm>
            <a:off x="17939092" y="8414213"/>
            <a:ext cx="32384" cy="25400"/>
          </a:xfrm>
          <a:custGeom>
            <a:avLst/>
            <a:gdLst/>
            <a:ahLst/>
            <a:cxnLst/>
            <a:rect l="l" t="t" r="r" b="b"/>
            <a:pathLst>
              <a:path w="32384" h="25400">
                <a:moveTo>
                  <a:pt x="20934" y="24804"/>
                </a:moveTo>
                <a:lnTo>
                  <a:pt x="4129" y="24804"/>
                </a:lnTo>
                <a:lnTo>
                  <a:pt x="424" y="19684"/>
                </a:lnTo>
                <a:lnTo>
                  <a:pt x="124" y="14373"/>
                </a:lnTo>
                <a:lnTo>
                  <a:pt x="794" y="9336"/>
                </a:lnTo>
                <a:lnTo>
                  <a:pt x="0" y="5038"/>
                </a:lnTo>
                <a:lnTo>
                  <a:pt x="2561" y="2120"/>
                </a:lnTo>
                <a:lnTo>
                  <a:pt x="3395" y="311"/>
                </a:lnTo>
                <a:lnTo>
                  <a:pt x="9653" y="0"/>
                </a:lnTo>
                <a:lnTo>
                  <a:pt x="15010" y="136"/>
                </a:lnTo>
                <a:lnTo>
                  <a:pt x="21029" y="136"/>
                </a:lnTo>
                <a:lnTo>
                  <a:pt x="31777" y="12228"/>
                </a:lnTo>
                <a:lnTo>
                  <a:pt x="30606" y="18153"/>
                </a:lnTo>
                <a:lnTo>
                  <a:pt x="23528" y="19990"/>
                </a:lnTo>
                <a:lnTo>
                  <a:pt x="20934" y="2480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bg object 171"/>
          <p:cNvSpPr/>
          <p:nvPr/>
        </p:nvSpPr>
        <p:spPr>
          <a:xfrm>
            <a:off x="3643813" y="9997037"/>
            <a:ext cx="33020" cy="34925"/>
          </a:xfrm>
          <a:custGeom>
            <a:avLst/>
            <a:gdLst/>
            <a:ahLst/>
            <a:cxnLst/>
            <a:rect l="l" t="t" r="r" b="b"/>
            <a:pathLst>
              <a:path w="33020" h="34925">
                <a:moveTo>
                  <a:pt x="20056" y="34550"/>
                </a:moveTo>
                <a:lnTo>
                  <a:pt x="0" y="14215"/>
                </a:lnTo>
                <a:lnTo>
                  <a:pt x="5501" y="9303"/>
                </a:lnTo>
                <a:lnTo>
                  <a:pt x="8123" y="0"/>
                </a:lnTo>
                <a:lnTo>
                  <a:pt x="18552" y="1561"/>
                </a:lnTo>
                <a:lnTo>
                  <a:pt x="24633" y="4321"/>
                </a:lnTo>
                <a:lnTo>
                  <a:pt x="28110" y="10137"/>
                </a:lnTo>
                <a:lnTo>
                  <a:pt x="32539" y="14341"/>
                </a:lnTo>
                <a:lnTo>
                  <a:pt x="31714" y="22899"/>
                </a:lnTo>
                <a:lnTo>
                  <a:pt x="20056" y="34550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bg object 172"/>
          <p:cNvSpPr/>
          <p:nvPr/>
        </p:nvSpPr>
        <p:spPr>
          <a:xfrm>
            <a:off x="2200378" y="9709775"/>
            <a:ext cx="33020" cy="32384"/>
          </a:xfrm>
          <a:custGeom>
            <a:avLst/>
            <a:gdLst/>
            <a:ahLst/>
            <a:cxnLst/>
            <a:rect l="l" t="t" r="r" b="b"/>
            <a:pathLst>
              <a:path w="33019" h="32384">
                <a:moveTo>
                  <a:pt x="20979" y="31809"/>
                </a:moveTo>
                <a:lnTo>
                  <a:pt x="19681" y="31641"/>
                </a:lnTo>
                <a:lnTo>
                  <a:pt x="18720" y="31819"/>
                </a:lnTo>
                <a:lnTo>
                  <a:pt x="13893" y="26908"/>
                </a:lnTo>
                <a:lnTo>
                  <a:pt x="8907" y="22148"/>
                </a:lnTo>
                <a:lnTo>
                  <a:pt x="4147" y="17181"/>
                </a:lnTo>
                <a:lnTo>
                  <a:pt x="0" y="11651"/>
                </a:lnTo>
                <a:lnTo>
                  <a:pt x="11648" y="0"/>
                </a:lnTo>
                <a:lnTo>
                  <a:pt x="20106" y="0"/>
                </a:lnTo>
                <a:lnTo>
                  <a:pt x="23789" y="3753"/>
                </a:lnTo>
                <a:lnTo>
                  <a:pt x="27974" y="7358"/>
                </a:lnTo>
                <a:lnTo>
                  <a:pt x="32609" y="13448"/>
                </a:lnTo>
                <a:lnTo>
                  <a:pt x="32000" y="16738"/>
                </a:lnTo>
                <a:lnTo>
                  <a:pt x="32374" y="20177"/>
                </a:lnTo>
                <a:lnTo>
                  <a:pt x="29034" y="23626"/>
                </a:lnTo>
                <a:lnTo>
                  <a:pt x="25369" y="27516"/>
                </a:lnTo>
                <a:lnTo>
                  <a:pt x="20979" y="3180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bg object 173"/>
          <p:cNvSpPr/>
          <p:nvPr/>
        </p:nvSpPr>
        <p:spPr>
          <a:xfrm>
            <a:off x="324599" y="7829517"/>
            <a:ext cx="27305" cy="32384"/>
          </a:xfrm>
          <a:custGeom>
            <a:avLst/>
            <a:gdLst/>
            <a:ahLst/>
            <a:cxnLst/>
            <a:rect l="l" t="t" r="r" b="b"/>
            <a:pathLst>
              <a:path w="27304" h="32384">
                <a:moveTo>
                  <a:pt x="6649" y="32371"/>
                </a:moveTo>
                <a:lnTo>
                  <a:pt x="0" y="24603"/>
                </a:lnTo>
                <a:lnTo>
                  <a:pt x="3771" y="17657"/>
                </a:lnTo>
                <a:lnTo>
                  <a:pt x="2483" y="11385"/>
                </a:lnTo>
                <a:lnTo>
                  <a:pt x="13866" y="0"/>
                </a:lnTo>
                <a:lnTo>
                  <a:pt x="19839" y="2506"/>
                </a:lnTo>
                <a:lnTo>
                  <a:pt x="23453" y="7564"/>
                </a:lnTo>
                <a:lnTo>
                  <a:pt x="27028" y="12153"/>
                </a:lnTo>
                <a:lnTo>
                  <a:pt x="27028" y="28088"/>
                </a:lnTo>
                <a:lnTo>
                  <a:pt x="21753" y="31664"/>
                </a:lnTo>
                <a:lnTo>
                  <a:pt x="16367" y="31968"/>
                </a:lnTo>
                <a:lnTo>
                  <a:pt x="11217" y="31404"/>
                </a:lnTo>
                <a:lnTo>
                  <a:pt x="6649" y="32371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bg object 174"/>
          <p:cNvSpPr/>
          <p:nvPr/>
        </p:nvSpPr>
        <p:spPr>
          <a:xfrm>
            <a:off x="757482" y="8264270"/>
            <a:ext cx="31750" cy="35560"/>
          </a:xfrm>
          <a:custGeom>
            <a:avLst/>
            <a:gdLst/>
            <a:ahLst/>
            <a:cxnLst/>
            <a:rect l="l" t="t" r="r" b="b"/>
            <a:pathLst>
              <a:path w="31750" h="35559">
                <a:moveTo>
                  <a:pt x="18819" y="34942"/>
                </a:moveTo>
                <a:lnTo>
                  <a:pt x="0" y="13615"/>
                </a:lnTo>
                <a:lnTo>
                  <a:pt x="2661" y="9164"/>
                </a:lnTo>
                <a:lnTo>
                  <a:pt x="6913" y="4557"/>
                </a:lnTo>
                <a:lnTo>
                  <a:pt x="12702" y="1570"/>
                </a:lnTo>
                <a:lnTo>
                  <a:pt x="23091" y="0"/>
                </a:lnTo>
                <a:lnTo>
                  <a:pt x="25576" y="9805"/>
                </a:lnTo>
                <a:lnTo>
                  <a:pt x="31569" y="14539"/>
                </a:lnTo>
                <a:lnTo>
                  <a:pt x="31194" y="22564"/>
                </a:lnTo>
                <a:lnTo>
                  <a:pt x="18819" y="34942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bg object 175"/>
          <p:cNvSpPr/>
          <p:nvPr/>
        </p:nvSpPr>
        <p:spPr>
          <a:xfrm>
            <a:off x="15626551" y="10146951"/>
            <a:ext cx="34925" cy="24765"/>
          </a:xfrm>
          <a:custGeom>
            <a:avLst/>
            <a:gdLst/>
            <a:ahLst/>
            <a:cxnLst/>
            <a:rect l="l" t="t" r="r" b="b"/>
            <a:pathLst>
              <a:path w="34925" h="24765">
                <a:moveTo>
                  <a:pt x="22689" y="24666"/>
                </a:moveTo>
                <a:lnTo>
                  <a:pt x="6738" y="24666"/>
                </a:lnTo>
                <a:lnTo>
                  <a:pt x="0" y="17743"/>
                </a:lnTo>
                <a:lnTo>
                  <a:pt x="2810" y="10128"/>
                </a:lnTo>
                <a:lnTo>
                  <a:pt x="4460" y="2623"/>
                </a:lnTo>
                <a:lnTo>
                  <a:pt x="5453" y="1788"/>
                </a:lnTo>
                <a:lnTo>
                  <a:pt x="6412" y="275"/>
                </a:lnTo>
                <a:lnTo>
                  <a:pt x="12776" y="0"/>
                </a:lnTo>
                <a:lnTo>
                  <a:pt x="18119" y="126"/>
                </a:lnTo>
                <a:lnTo>
                  <a:pt x="23461" y="126"/>
                </a:lnTo>
                <a:lnTo>
                  <a:pt x="34836" y="11502"/>
                </a:lnTo>
                <a:lnTo>
                  <a:pt x="32333" y="17476"/>
                </a:lnTo>
                <a:lnTo>
                  <a:pt x="27274" y="21091"/>
                </a:lnTo>
                <a:lnTo>
                  <a:pt x="22689" y="24666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bg object 176"/>
          <p:cNvSpPr/>
          <p:nvPr/>
        </p:nvSpPr>
        <p:spPr>
          <a:xfrm>
            <a:off x="615135" y="8125565"/>
            <a:ext cx="26670" cy="24765"/>
          </a:xfrm>
          <a:custGeom>
            <a:avLst/>
            <a:gdLst/>
            <a:ahLst/>
            <a:cxnLst/>
            <a:rect l="l" t="t" r="r" b="b"/>
            <a:pathLst>
              <a:path w="26670" h="24765">
                <a:moveTo>
                  <a:pt x="21305" y="24746"/>
                </a:moveTo>
                <a:lnTo>
                  <a:pt x="5059" y="24746"/>
                </a:lnTo>
                <a:lnTo>
                  <a:pt x="3596" y="22693"/>
                </a:lnTo>
                <a:lnTo>
                  <a:pt x="1033" y="20729"/>
                </a:lnTo>
                <a:lnTo>
                  <a:pt x="865" y="18578"/>
                </a:lnTo>
                <a:lnTo>
                  <a:pt x="0" y="7437"/>
                </a:lnTo>
                <a:lnTo>
                  <a:pt x="4802" y="0"/>
                </a:lnTo>
                <a:lnTo>
                  <a:pt x="21049" y="0"/>
                </a:lnTo>
                <a:lnTo>
                  <a:pt x="22511" y="2053"/>
                </a:lnTo>
                <a:lnTo>
                  <a:pt x="25074" y="4017"/>
                </a:lnTo>
                <a:lnTo>
                  <a:pt x="26108" y="17308"/>
                </a:lnTo>
                <a:lnTo>
                  <a:pt x="21305" y="24746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bg object 177"/>
          <p:cNvSpPr/>
          <p:nvPr/>
        </p:nvSpPr>
        <p:spPr>
          <a:xfrm>
            <a:off x="17650445" y="8414023"/>
            <a:ext cx="24765" cy="26034"/>
          </a:xfrm>
          <a:custGeom>
            <a:avLst/>
            <a:gdLst/>
            <a:ahLst/>
            <a:cxnLst/>
            <a:rect l="l" t="t" r="r" b="b"/>
            <a:pathLst>
              <a:path w="24765" h="26034">
                <a:moveTo>
                  <a:pt x="12414" y="25411"/>
                </a:moveTo>
                <a:lnTo>
                  <a:pt x="6204" y="24225"/>
                </a:lnTo>
                <a:lnTo>
                  <a:pt x="0" y="24032"/>
                </a:lnTo>
                <a:lnTo>
                  <a:pt x="0" y="4698"/>
                </a:lnTo>
                <a:lnTo>
                  <a:pt x="6145" y="332"/>
                </a:lnTo>
                <a:lnTo>
                  <a:pt x="12335" y="0"/>
                </a:lnTo>
                <a:lnTo>
                  <a:pt x="18546" y="1186"/>
                </a:lnTo>
                <a:lnTo>
                  <a:pt x="24750" y="1378"/>
                </a:lnTo>
                <a:lnTo>
                  <a:pt x="24750" y="20713"/>
                </a:lnTo>
                <a:lnTo>
                  <a:pt x="18605" y="25078"/>
                </a:lnTo>
                <a:lnTo>
                  <a:pt x="12414" y="25411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bg object 178"/>
          <p:cNvSpPr/>
          <p:nvPr/>
        </p:nvSpPr>
        <p:spPr>
          <a:xfrm>
            <a:off x="18227895" y="8125228"/>
            <a:ext cx="24765" cy="26034"/>
          </a:xfrm>
          <a:custGeom>
            <a:avLst/>
            <a:gdLst/>
            <a:ahLst/>
            <a:cxnLst/>
            <a:rect l="l" t="t" r="r" b="b"/>
            <a:pathLst>
              <a:path w="24765" h="26034">
                <a:moveTo>
                  <a:pt x="12415" y="25412"/>
                </a:moveTo>
                <a:lnTo>
                  <a:pt x="6204" y="24225"/>
                </a:lnTo>
                <a:lnTo>
                  <a:pt x="0" y="24032"/>
                </a:lnTo>
                <a:lnTo>
                  <a:pt x="0" y="4699"/>
                </a:lnTo>
                <a:lnTo>
                  <a:pt x="6145" y="332"/>
                </a:lnTo>
                <a:lnTo>
                  <a:pt x="12336" y="0"/>
                </a:lnTo>
                <a:lnTo>
                  <a:pt x="18546" y="1186"/>
                </a:lnTo>
                <a:lnTo>
                  <a:pt x="24750" y="1379"/>
                </a:lnTo>
                <a:lnTo>
                  <a:pt x="24750" y="20713"/>
                </a:lnTo>
                <a:lnTo>
                  <a:pt x="18605" y="25079"/>
                </a:lnTo>
                <a:lnTo>
                  <a:pt x="12415" y="25412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bg object 179"/>
          <p:cNvSpPr/>
          <p:nvPr/>
        </p:nvSpPr>
        <p:spPr>
          <a:xfrm>
            <a:off x="35682" y="7547594"/>
            <a:ext cx="30480" cy="26034"/>
          </a:xfrm>
          <a:custGeom>
            <a:avLst/>
            <a:gdLst/>
            <a:ahLst/>
            <a:cxnLst/>
            <a:rect l="l" t="t" r="r" b="b"/>
            <a:pathLst>
              <a:path w="30480" h="26034">
                <a:moveTo>
                  <a:pt x="7020" y="25550"/>
                </a:moveTo>
                <a:lnTo>
                  <a:pt x="0" y="17935"/>
                </a:lnTo>
                <a:lnTo>
                  <a:pt x="4054" y="10852"/>
                </a:lnTo>
                <a:lnTo>
                  <a:pt x="2668" y="4527"/>
                </a:lnTo>
                <a:lnTo>
                  <a:pt x="7787" y="728"/>
                </a:lnTo>
                <a:lnTo>
                  <a:pt x="13188" y="378"/>
                </a:lnTo>
                <a:lnTo>
                  <a:pt x="18434" y="970"/>
                </a:lnTo>
                <a:lnTo>
                  <a:pt x="23089" y="0"/>
                </a:lnTo>
                <a:lnTo>
                  <a:pt x="30112" y="7602"/>
                </a:lnTo>
                <a:lnTo>
                  <a:pt x="26055" y="14695"/>
                </a:lnTo>
                <a:lnTo>
                  <a:pt x="27441" y="21022"/>
                </a:lnTo>
                <a:lnTo>
                  <a:pt x="22322" y="24821"/>
                </a:lnTo>
                <a:lnTo>
                  <a:pt x="16921" y="25172"/>
                </a:lnTo>
                <a:lnTo>
                  <a:pt x="11675" y="24580"/>
                </a:lnTo>
                <a:lnTo>
                  <a:pt x="7020" y="25550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bg object 180"/>
          <p:cNvSpPr/>
          <p:nvPr/>
        </p:nvSpPr>
        <p:spPr>
          <a:xfrm>
            <a:off x="17358414" y="8700452"/>
            <a:ext cx="31750" cy="30480"/>
          </a:xfrm>
          <a:custGeom>
            <a:avLst/>
            <a:gdLst/>
            <a:ahLst/>
            <a:cxnLst/>
            <a:rect l="l" t="t" r="r" b="b"/>
            <a:pathLst>
              <a:path w="31750" h="30479">
                <a:moveTo>
                  <a:pt x="20852" y="30119"/>
                </a:moveTo>
                <a:lnTo>
                  <a:pt x="13759" y="26060"/>
                </a:lnTo>
                <a:lnTo>
                  <a:pt x="7434" y="27448"/>
                </a:lnTo>
                <a:lnTo>
                  <a:pt x="0" y="20875"/>
                </a:lnTo>
                <a:lnTo>
                  <a:pt x="3626" y="12968"/>
                </a:lnTo>
                <a:lnTo>
                  <a:pt x="4743" y="5324"/>
                </a:lnTo>
                <a:lnTo>
                  <a:pt x="10517" y="0"/>
                </a:lnTo>
                <a:lnTo>
                  <a:pt x="17610" y="4058"/>
                </a:lnTo>
                <a:lnTo>
                  <a:pt x="23926" y="2672"/>
                </a:lnTo>
                <a:lnTo>
                  <a:pt x="31359" y="9243"/>
                </a:lnTo>
                <a:lnTo>
                  <a:pt x="27734" y="17151"/>
                </a:lnTo>
                <a:lnTo>
                  <a:pt x="26616" y="24794"/>
                </a:lnTo>
                <a:lnTo>
                  <a:pt x="20852" y="3011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bg object 181"/>
          <p:cNvSpPr/>
          <p:nvPr/>
        </p:nvSpPr>
        <p:spPr>
          <a:xfrm>
            <a:off x="4366518" y="10143769"/>
            <a:ext cx="30480" cy="31750"/>
          </a:xfrm>
          <a:custGeom>
            <a:avLst/>
            <a:gdLst/>
            <a:ahLst/>
            <a:cxnLst/>
            <a:rect l="l" t="t" r="r" b="b"/>
            <a:pathLst>
              <a:path w="30479" h="31750">
                <a:moveTo>
                  <a:pt x="20881" y="31364"/>
                </a:moveTo>
                <a:lnTo>
                  <a:pt x="12985" y="27740"/>
                </a:lnTo>
                <a:lnTo>
                  <a:pt x="5333" y="26619"/>
                </a:lnTo>
                <a:lnTo>
                  <a:pt x="0" y="20845"/>
                </a:lnTo>
                <a:lnTo>
                  <a:pt x="4067" y="13762"/>
                </a:lnTo>
                <a:lnTo>
                  <a:pt x="2681" y="7435"/>
                </a:lnTo>
                <a:lnTo>
                  <a:pt x="9251" y="0"/>
                </a:lnTo>
                <a:lnTo>
                  <a:pt x="17157" y="3624"/>
                </a:lnTo>
                <a:lnTo>
                  <a:pt x="24798" y="4743"/>
                </a:lnTo>
                <a:lnTo>
                  <a:pt x="30122" y="10510"/>
                </a:lnTo>
                <a:lnTo>
                  <a:pt x="26064" y="17602"/>
                </a:lnTo>
                <a:lnTo>
                  <a:pt x="27451" y="23929"/>
                </a:lnTo>
                <a:lnTo>
                  <a:pt x="20881" y="3136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bg object 182"/>
          <p:cNvSpPr/>
          <p:nvPr/>
        </p:nvSpPr>
        <p:spPr>
          <a:xfrm>
            <a:off x="15916591" y="9857990"/>
            <a:ext cx="26670" cy="26034"/>
          </a:xfrm>
          <a:custGeom>
            <a:avLst/>
            <a:gdLst/>
            <a:ahLst/>
            <a:cxnLst/>
            <a:rect l="l" t="t" r="r" b="b"/>
            <a:pathLst>
              <a:path w="26669" h="26034">
                <a:moveTo>
                  <a:pt x="19768" y="25599"/>
                </a:moveTo>
                <a:lnTo>
                  <a:pt x="4613" y="23920"/>
                </a:lnTo>
                <a:lnTo>
                  <a:pt x="0" y="21266"/>
                </a:lnTo>
                <a:lnTo>
                  <a:pt x="1961" y="16837"/>
                </a:lnTo>
                <a:lnTo>
                  <a:pt x="1323" y="11730"/>
                </a:lnTo>
                <a:lnTo>
                  <a:pt x="4685" y="8704"/>
                </a:lnTo>
                <a:lnTo>
                  <a:pt x="8426" y="4813"/>
                </a:lnTo>
                <a:lnTo>
                  <a:pt x="14584" y="403"/>
                </a:lnTo>
                <a:lnTo>
                  <a:pt x="17797" y="0"/>
                </a:lnTo>
                <a:lnTo>
                  <a:pt x="22343" y="993"/>
                </a:lnTo>
                <a:lnTo>
                  <a:pt x="24228" y="3173"/>
                </a:lnTo>
                <a:lnTo>
                  <a:pt x="26271" y="4617"/>
                </a:lnTo>
                <a:lnTo>
                  <a:pt x="26271" y="20717"/>
                </a:lnTo>
                <a:lnTo>
                  <a:pt x="19768" y="25481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bg object 183"/>
          <p:cNvSpPr/>
          <p:nvPr/>
        </p:nvSpPr>
        <p:spPr>
          <a:xfrm>
            <a:off x="2925598" y="9855757"/>
            <a:ext cx="24765" cy="28575"/>
          </a:xfrm>
          <a:custGeom>
            <a:avLst/>
            <a:gdLst/>
            <a:ahLst/>
            <a:cxnLst/>
            <a:rect l="l" t="t" r="r" b="b"/>
            <a:pathLst>
              <a:path w="24764" h="28575">
                <a:moveTo>
                  <a:pt x="16715" y="28186"/>
                </a:moveTo>
                <a:lnTo>
                  <a:pt x="11345" y="26251"/>
                </a:lnTo>
                <a:lnTo>
                  <a:pt x="0" y="14903"/>
                </a:lnTo>
                <a:lnTo>
                  <a:pt x="0" y="6857"/>
                </a:lnTo>
                <a:lnTo>
                  <a:pt x="2043" y="5413"/>
                </a:lnTo>
                <a:lnTo>
                  <a:pt x="4125" y="2701"/>
                </a:lnTo>
                <a:lnTo>
                  <a:pt x="12404" y="2948"/>
                </a:lnTo>
                <a:lnTo>
                  <a:pt x="19555" y="0"/>
                </a:lnTo>
                <a:lnTo>
                  <a:pt x="24672" y="6572"/>
                </a:lnTo>
                <a:lnTo>
                  <a:pt x="24672" y="22596"/>
                </a:lnTo>
                <a:lnTo>
                  <a:pt x="21468" y="28030"/>
                </a:lnTo>
                <a:lnTo>
                  <a:pt x="16715" y="28186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bg object 184"/>
          <p:cNvSpPr/>
          <p:nvPr/>
        </p:nvSpPr>
        <p:spPr>
          <a:xfrm>
            <a:off x="904682" y="8414039"/>
            <a:ext cx="24765" cy="27305"/>
          </a:xfrm>
          <a:custGeom>
            <a:avLst/>
            <a:gdLst/>
            <a:ahLst/>
            <a:cxnLst/>
            <a:rect l="l" t="t" r="r" b="b"/>
            <a:pathLst>
              <a:path w="24765" h="27304">
                <a:moveTo>
                  <a:pt x="15840" y="26707"/>
                </a:moveTo>
                <a:lnTo>
                  <a:pt x="6452" y="20656"/>
                </a:lnTo>
                <a:lnTo>
                  <a:pt x="2700" y="16734"/>
                </a:lnTo>
                <a:lnTo>
                  <a:pt x="0" y="14437"/>
                </a:lnTo>
                <a:lnTo>
                  <a:pt x="0" y="4272"/>
                </a:lnTo>
                <a:lnTo>
                  <a:pt x="6309" y="434"/>
                </a:lnTo>
                <a:lnTo>
                  <a:pt x="12474" y="0"/>
                </a:lnTo>
                <a:lnTo>
                  <a:pt x="18552" y="1173"/>
                </a:lnTo>
                <a:lnTo>
                  <a:pt x="24602" y="2159"/>
                </a:lnTo>
                <a:lnTo>
                  <a:pt x="24602" y="20932"/>
                </a:lnTo>
                <a:lnTo>
                  <a:pt x="20751" y="25637"/>
                </a:lnTo>
                <a:lnTo>
                  <a:pt x="15840" y="26707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bg object 185"/>
          <p:cNvSpPr/>
          <p:nvPr/>
        </p:nvSpPr>
        <p:spPr>
          <a:xfrm>
            <a:off x="16782493" y="8990357"/>
            <a:ext cx="26670" cy="29845"/>
          </a:xfrm>
          <a:custGeom>
            <a:avLst/>
            <a:gdLst/>
            <a:ahLst/>
            <a:cxnLst/>
            <a:rect l="l" t="t" r="r" b="b"/>
            <a:pathLst>
              <a:path w="26669" h="29845">
                <a:moveTo>
                  <a:pt x="20085" y="29687"/>
                </a:moveTo>
                <a:lnTo>
                  <a:pt x="12157" y="25857"/>
                </a:lnTo>
                <a:lnTo>
                  <a:pt x="4742" y="25061"/>
                </a:lnTo>
                <a:lnTo>
                  <a:pt x="0" y="22370"/>
                </a:lnTo>
                <a:lnTo>
                  <a:pt x="2345" y="17880"/>
                </a:lnTo>
                <a:lnTo>
                  <a:pt x="1640" y="13489"/>
                </a:lnTo>
                <a:lnTo>
                  <a:pt x="7261" y="8291"/>
                </a:lnTo>
                <a:lnTo>
                  <a:pt x="16056" y="0"/>
                </a:lnTo>
                <a:lnTo>
                  <a:pt x="18570" y="69"/>
                </a:lnTo>
                <a:lnTo>
                  <a:pt x="26525" y="6101"/>
                </a:lnTo>
                <a:lnTo>
                  <a:pt x="26525" y="22202"/>
                </a:lnTo>
                <a:lnTo>
                  <a:pt x="20085" y="29687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bg object 186"/>
          <p:cNvSpPr/>
          <p:nvPr/>
        </p:nvSpPr>
        <p:spPr>
          <a:xfrm>
            <a:off x="16205322" y="9569205"/>
            <a:ext cx="26670" cy="26034"/>
          </a:xfrm>
          <a:custGeom>
            <a:avLst/>
            <a:gdLst/>
            <a:ahLst/>
            <a:cxnLst/>
            <a:rect l="l" t="t" r="r" b="b"/>
            <a:pathLst>
              <a:path w="26669" h="26034">
                <a:moveTo>
                  <a:pt x="19758" y="25599"/>
                </a:moveTo>
                <a:lnTo>
                  <a:pt x="4603" y="23920"/>
                </a:lnTo>
                <a:lnTo>
                  <a:pt x="0" y="21266"/>
                </a:lnTo>
                <a:lnTo>
                  <a:pt x="1961" y="16837"/>
                </a:lnTo>
                <a:lnTo>
                  <a:pt x="1314" y="11721"/>
                </a:lnTo>
                <a:lnTo>
                  <a:pt x="4676" y="8704"/>
                </a:lnTo>
                <a:lnTo>
                  <a:pt x="8416" y="4813"/>
                </a:lnTo>
                <a:lnTo>
                  <a:pt x="14574" y="393"/>
                </a:lnTo>
                <a:lnTo>
                  <a:pt x="17787" y="0"/>
                </a:lnTo>
                <a:lnTo>
                  <a:pt x="22333" y="993"/>
                </a:lnTo>
                <a:lnTo>
                  <a:pt x="24218" y="3173"/>
                </a:lnTo>
                <a:lnTo>
                  <a:pt x="26261" y="4617"/>
                </a:lnTo>
                <a:lnTo>
                  <a:pt x="26261" y="20717"/>
                </a:lnTo>
                <a:lnTo>
                  <a:pt x="19758" y="25471"/>
                </a:lnTo>
                <a:lnTo>
                  <a:pt x="19758" y="2559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bg object 187"/>
          <p:cNvSpPr/>
          <p:nvPr/>
        </p:nvSpPr>
        <p:spPr>
          <a:xfrm>
            <a:off x="16493783" y="9279132"/>
            <a:ext cx="26670" cy="29845"/>
          </a:xfrm>
          <a:custGeom>
            <a:avLst/>
            <a:gdLst/>
            <a:ahLst/>
            <a:cxnLst/>
            <a:rect l="l" t="t" r="r" b="b"/>
            <a:pathLst>
              <a:path w="26669" h="29845">
                <a:moveTo>
                  <a:pt x="20075" y="29697"/>
                </a:moveTo>
                <a:lnTo>
                  <a:pt x="12147" y="25867"/>
                </a:lnTo>
                <a:lnTo>
                  <a:pt x="4734" y="25070"/>
                </a:lnTo>
                <a:lnTo>
                  <a:pt x="0" y="22379"/>
                </a:lnTo>
                <a:lnTo>
                  <a:pt x="2335" y="17890"/>
                </a:lnTo>
                <a:lnTo>
                  <a:pt x="1630" y="13499"/>
                </a:lnTo>
                <a:lnTo>
                  <a:pt x="7251" y="8301"/>
                </a:lnTo>
                <a:lnTo>
                  <a:pt x="16061" y="0"/>
                </a:lnTo>
                <a:lnTo>
                  <a:pt x="18573" y="79"/>
                </a:lnTo>
                <a:lnTo>
                  <a:pt x="26530" y="6111"/>
                </a:lnTo>
                <a:lnTo>
                  <a:pt x="26530" y="22211"/>
                </a:lnTo>
                <a:lnTo>
                  <a:pt x="20075" y="29697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bg object 188"/>
          <p:cNvSpPr/>
          <p:nvPr/>
        </p:nvSpPr>
        <p:spPr>
          <a:xfrm>
            <a:off x="327083" y="7545459"/>
            <a:ext cx="24765" cy="28575"/>
          </a:xfrm>
          <a:custGeom>
            <a:avLst/>
            <a:gdLst/>
            <a:ahLst/>
            <a:cxnLst/>
            <a:rect l="l" t="t" r="r" b="b"/>
            <a:pathLst>
              <a:path w="24764" h="28575">
                <a:moveTo>
                  <a:pt x="16718" y="28186"/>
                </a:moveTo>
                <a:lnTo>
                  <a:pt x="11344" y="26250"/>
                </a:lnTo>
                <a:lnTo>
                  <a:pt x="0" y="14903"/>
                </a:lnTo>
                <a:lnTo>
                  <a:pt x="0" y="6857"/>
                </a:lnTo>
                <a:lnTo>
                  <a:pt x="2052" y="5413"/>
                </a:lnTo>
                <a:lnTo>
                  <a:pt x="4133" y="2703"/>
                </a:lnTo>
                <a:lnTo>
                  <a:pt x="12403" y="2948"/>
                </a:lnTo>
                <a:lnTo>
                  <a:pt x="19555" y="0"/>
                </a:lnTo>
                <a:lnTo>
                  <a:pt x="24672" y="6572"/>
                </a:lnTo>
                <a:lnTo>
                  <a:pt x="24672" y="22596"/>
                </a:lnTo>
                <a:lnTo>
                  <a:pt x="21470" y="28028"/>
                </a:lnTo>
                <a:lnTo>
                  <a:pt x="16718" y="28186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bg object 189"/>
          <p:cNvSpPr/>
          <p:nvPr/>
        </p:nvSpPr>
        <p:spPr>
          <a:xfrm>
            <a:off x="4809429" y="10286491"/>
            <a:ext cx="6985" cy="635"/>
          </a:xfrm>
          <a:custGeom>
            <a:avLst/>
            <a:gdLst/>
            <a:ahLst/>
            <a:cxnLst/>
            <a:rect l="l" t="t" r="r" b="b"/>
            <a:pathLst>
              <a:path w="6985" h="634">
                <a:moveTo>
                  <a:pt x="0" y="509"/>
                </a:moveTo>
                <a:lnTo>
                  <a:pt x="6492" y="509"/>
                </a:lnTo>
                <a:lnTo>
                  <a:pt x="4983" y="0"/>
                </a:lnTo>
                <a:lnTo>
                  <a:pt x="231" y="116"/>
                </a:lnTo>
                <a:lnTo>
                  <a:pt x="0" y="50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bg object 190"/>
          <p:cNvSpPr/>
          <p:nvPr/>
        </p:nvSpPr>
        <p:spPr>
          <a:xfrm>
            <a:off x="2057931" y="9569498"/>
            <a:ext cx="27305" cy="25400"/>
          </a:xfrm>
          <a:custGeom>
            <a:avLst/>
            <a:gdLst/>
            <a:ahLst/>
            <a:cxnLst/>
            <a:rect l="l" t="t" r="r" b="b"/>
            <a:pathLst>
              <a:path w="27305" h="25400">
                <a:moveTo>
                  <a:pt x="13241" y="25373"/>
                </a:moveTo>
                <a:lnTo>
                  <a:pt x="10696" y="22418"/>
                </a:lnTo>
                <a:lnTo>
                  <a:pt x="8241" y="19381"/>
                </a:lnTo>
                <a:lnTo>
                  <a:pt x="41" y="10532"/>
                </a:lnTo>
                <a:lnTo>
                  <a:pt x="0" y="8732"/>
                </a:lnTo>
                <a:lnTo>
                  <a:pt x="5609" y="0"/>
                </a:lnTo>
                <a:lnTo>
                  <a:pt x="21549" y="0"/>
                </a:lnTo>
                <a:lnTo>
                  <a:pt x="23120" y="1895"/>
                </a:lnTo>
                <a:lnTo>
                  <a:pt x="25567" y="3595"/>
                </a:lnTo>
                <a:lnTo>
                  <a:pt x="26901" y="9548"/>
                </a:lnTo>
                <a:lnTo>
                  <a:pt x="26127" y="13311"/>
                </a:lnTo>
                <a:lnTo>
                  <a:pt x="22571" y="16170"/>
                </a:lnTo>
                <a:lnTo>
                  <a:pt x="19488" y="18657"/>
                </a:lnTo>
                <a:lnTo>
                  <a:pt x="16886" y="21732"/>
                </a:lnTo>
                <a:lnTo>
                  <a:pt x="13241" y="25373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bg object 191"/>
          <p:cNvSpPr/>
          <p:nvPr/>
        </p:nvSpPr>
        <p:spPr>
          <a:xfrm>
            <a:off x="17073213" y="8702289"/>
            <a:ext cx="24765" cy="27305"/>
          </a:xfrm>
          <a:custGeom>
            <a:avLst/>
            <a:gdLst/>
            <a:ahLst/>
            <a:cxnLst/>
            <a:rect l="l" t="t" r="r" b="b"/>
            <a:pathLst>
              <a:path w="24765" h="27304">
                <a:moveTo>
                  <a:pt x="15821" y="27095"/>
                </a:moveTo>
                <a:lnTo>
                  <a:pt x="13975" y="27095"/>
                </a:lnTo>
                <a:lnTo>
                  <a:pt x="7078" y="20561"/>
                </a:lnTo>
                <a:lnTo>
                  <a:pt x="5233" y="18655"/>
                </a:lnTo>
                <a:lnTo>
                  <a:pt x="0" y="13028"/>
                </a:lnTo>
                <a:lnTo>
                  <a:pt x="11227" y="1798"/>
                </a:lnTo>
                <a:lnTo>
                  <a:pt x="16560" y="0"/>
                </a:lnTo>
                <a:lnTo>
                  <a:pt x="21303" y="117"/>
                </a:lnTo>
                <a:lnTo>
                  <a:pt x="24545" y="5620"/>
                </a:lnTo>
                <a:lnTo>
                  <a:pt x="24545" y="21476"/>
                </a:lnTo>
                <a:lnTo>
                  <a:pt x="15821" y="27095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bg object 192"/>
          <p:cNvSpPr/>
          <p:nvPr/>
        </p:nvSpPr>
        <p:spPr>
          <a:xfrm>
            <a:off x="17940157" y="8125517"/>
            <a:ext cx="26670" cy="25400"/>
          </a:xfrm>
          <a:custGeom>
            <a:avLst/>
            <a:gdLst/>
            <a:ahLst/>
            <a:cxnLst/>
            <a:rect l="l" t="t" r="r" b="b"/>
            <a:pathLst>
              <a:path w="26669" h="25400">
                <a:moveTo>
                  <a:pt x="16737" y="25039"/>
                </a:moveTo>
                <a:lnTo>
                  <a:pt x="14047" y="24794"/>
                </a:lnTo>
                <a:lnTo>
                  <a:pt x="11395" y="24794"/>
                </a:lnTo>
                <a:lnTo>
                  <a:pt x="0" y="13409"/>
                </a:lnTo>
                <a:lnTo>
                  <a:pt x="1866" y="6975"/>
                </a:lnTo>
                <a:lnTo>
                  <a:pt x="8311" y="4645"/>
                </a:lnTo>
                <a:lnTo>
                  <a:pt x="11448" y="0"/>
                </a:lnTo>
                <a:lnTo>
                  <a:pt x="20127" y="441"/>
                </a:lnTo>
                <a:lnTo>
                  <a:pt x="26612" y="7091"/>
                </a:lnTo>
                <a:lnTo>
                  <a:pt x="23802" y="14724"/>
                </a:lnTo>
                <a:lnTo>
                  <a:pt x="21926" y="23195"/>
                </a:lnTo>
                <a:lnTo>
                  <a:pt x="20410" y="24531"/>
                </a:lnTo>
                <a:lnTo>
                  <a:pt x="16737" y="2503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bg object 193"/>
          <p:cNvSpPr/>
          <p:nvPr/>
        </p:nvSpPr>
        <p:spPr>
          <a:xfrm>
            <a:off x="3940246" y="9997054"/>
            <a:ext cx="25400" cy="27305"/>
          </a:xfrm>
          <a:custGeom>
            <a:avLst/>
            <a:gdLst/>
            <a:ahLst/>
            <a:cxnLst/>
            <a:rect l="l" t="t" r="r" b="b"/>
            <a:pathLst>
              <a:path w="25400" h="27304">
                <a:moveTo>
                  <a:pt x="7993" y="27097"/>
                </a:moveTo>
                <a:lnTo>
                  <a:pt x="3241" y="26979"/>
                </a:lnTo>
                <a:lnTo>
                  <a:pt x="0" y="21477"/>
                </a:lnTo>
                <a:lnTo>
                  <a:pt x="1" y="5619"/>
                </a:lnTo>
                <a:lnTo>
                  <a:pt x="8732" y="0"/>
                </a:lnTo>
                <a:lnTo>
                  <a:pt x="10530" y="50"/>
                </a:lnTo>
                <a:lnTo>
                  <a:pt x="19367" y="8243"/>
                </a:lnTo>
                <a:lnTo>
                  <a:pt x="22403" y="10708"/>
                </a:lnTo>
                <a:lnTo>
                  <a:pt x="25359" y="13253"/>
                </a:lnTo>
                <a:lnTo>
                  <a:pt x="13317" y="25298"/>
                </a:lnTo>
                <a:lnTo>
                  <a:pt x="7993" y="27097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bg object 194"/>
          <p:cNvSpPr/>
          <p:nvPr/>
        </p:nvSpPr>
        <p:spPr>
          <a:xfrm>
            <a:off x="16644039" y="9139290"/>
            <a:ext cx="26670" cy="24765"/>
          </a:xfrm>
          <a:custGeom>
            <a:avLst/>
            <a:gdLst/>
            <a:ahLst/>
            <a:cxnLst/>
            <a:rect l="l" t="t" r="r" b="b"/>
            <a:pathLst>
              <a:path w="26669" h="24765">
                <a:moveTo>
                  <a:pt x="12387" y="24243"/>
                </a:moveTo>
                <a:lnTo>
                  <a:pt x="7188" y="23252"/>
                </a:lnTo>
                <a:lnTo>
                  <a:pt x="4584" y="17023"/>
                </a:lnTo>
                <a:lnTo>
                  <a:pt x="0" y="13251"/>
                </a:lnTo>
                <a:lnTo>
                  <a:pt x="0" y="3427"/>
                </a:lnTo>
                <a:lnTo>
                  <a:pt x="9096" y="0"/>
                </a:lnTo>
                <a:lnTo>
                  <a:pt x="15423" y="1374"/>
                </a:lnTo>
                <a:lnTo>
                  <a:pt x="20410" y="1570"/>
                </a:lnTo>
                <a:lnTo>
                  <a:pt x="26246" y="4842"/>
                </a:lnTo>
                <a:lnTo>
                  <a:pt x="24213" y="9271"/>
                </a:lnTo>
                <a:lnTo>
                  <a:pt x="25047" y="13771"/>
                </a:lnTo>
                <a:lnTo>
                  <a:pt x="12387" y="24243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bg object 195"/>
          <p:cNvSpPr/>
          <p:nvPr/>
        </p:nvSpPr>
        <p:spPr>
          <a:xfrm>
            <a:off x="37487" y="7259200"/>
            <a:ext cx="27305" cy="24765"/>
          </a:xfrm>
          <a:custGeom>
            <a:avLst/>
            <a:gdLst/>
            <a:ahLst/>
            <a:cxnLst/>
            <a:rect l="l" t="t" r="r" b="b"/>
            <a:pathLst>
              <a:path w="27305" h="24765">
                <a:moveTo>
                  <a:pt x="13250" y="24756"/>
                </a:moveTo>
                <a:lnTo>
                  <a:pt x="1984" y="13489"/>
                </a:lnTo>
                <a:lnTo>
                  <a:pt x="11" y="8231"/>
                </a:lnTo>
                <a:lnTo>
                  <a:pt x="0" y="3467"/>
                </a:lnTo>
                <a:lnTo>
                  <a:pt x="5579" y="0"/>
                </a:lnTo>
                <a:lnTo>
                  <a:pt x="21187" y="0"/>
                </a:lnTo>
                <a:lnTo>
                  <a:pt x="26216" y="3535"/>
                </a:lnTo>
                <a:lnTo>
                  <a:pt x="26726" y="8183"/>
                </a:lnTo>
                <a:lnTo>
                  <a:pt x="24369" y="13634"/>
                </a:lnTo>
                <a:lnTo>
                  <a:pt x="13250" y="24756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bg object 196"/>
          <p:cNvSpPr/>
          <p:nvPr/>
        </p:nvSpPr>
        <p:spPr>
          <a:xfrm>
            <a:off x="17797450" y="8274082"/>
            <a:ext cx="27305" cy="25400"/>
          </a:xfrm>
          <a:custGeom>
            <a:avLst/>
            <a:gdLst/>
            <a:ahLst/>
            <a:cxnLst/>
            <a:rect l="l" t="t" r="r" b="b"/>
            <a:pathLst>
              <a:path w="27305" h="25400">
                <a:moveTo>
                  <a:pt x="13246" y="25365"/>
                </a:moveTo>
                <a:lnTo>
                  <a:pt x="10704" y="22410"/>
                </a:lnTo>
                <a:lnTo>
                  <a:pt x="8249" y="19374"/>
                </a:lnTo>
                <a:lnTo>
                  <a:pt x="5597" y="16515"/>
                </a:lnTo>
                <a:lnTo>
                  <a:pt x="38" y="10531"/>
                </a:lnTo>
                <a:lnTo>
                  <a:pt x="0" y="8735"/>
                </a:lnTo>
                <a:lnTo>
                  <a:pt x="5616" y="0"/>
                </a:lnTo>
                <a:lnTo>
                  <a:pt x="21466" y="0"/>
                </a:lnTo>
                <a:lnTo>
                  <a:pt x="26966" y="3242"/>
                </a:lnTo>
                <a:lnTo>
                  <a:pt x="27096" y="7996"/>
                </a:lnTo>
                <a:lnTo>
                  <a:pt x="25288" y="13321"/>
                </a:lnTo>
                <a:lnTo>
                  <a:pt x="13246" y="25365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bg object 197"/>
          <p:cNvSpPr/>
          <p:nvPr/>
        </p:nvSpPr>
        <p:spPr>
          <a:xfrm>
            <a:off x="16932865" y="8851367"/>
            <a:ext cx="24765" cy="24130"/>
          </a:xfrm>
          <a:custGeom>
            <a:avLst/>
            <a:gdLst/>
            <a:ahLst/>
            <a:cxnLst/>
            <a:rect l="l" t="t" r="r" b="b"/>
            <a:pathLst>
              <a:path w="24765" h="24129">
                <a:moveTo>
                  <a:pt x="13034" y="23676"/>
                </a:moveTo>
                <a:lnTo>
                  <a:pt x="7160" y="22055"/>
                </a:lnTo>
                <a:lnTo>
                  <a:pt x="4205" y="16289"/>
                </a:lnTo>
                <a:lnTo>
                  <a:pt x="0" y="12212"/>
                </a:lnTo>
                <a:lnTo>
                  <a:pt x="0" y="4304"/>
                </a:lnTo>
                <a:lnTo>
                  <a:pt x="6225" y="380"/>
                </a:lnTo>
                <a:lnTo>
                  <a:pt x="12393" y="0"/>
                </a:lnTo>
                <a:lnTo>
                  <a:pt x="18529" y="1105"/>
                </a:lnTo>
                <a:lnTo>
                  <a:pt x="24654" y="1642"/>
                </a:lnTo>
                <a:lnTo>
                  <a:pt x="24654" y="12929"/>
                </a:lnTo>
                <a:lnTo>
                  <a:pt x="13034" y="23676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bg object 198"/>
          <p:cNvSpPr/>
          <p:nvPr/>
        </p:nvSpPr>
        <p:spPr>
          <a:xfrm>
            <a:off x="16355328" y="9428072"/>
            <a:ext cx="26670" cy="24765"/>
          </a:xfrm>
          <a:custGeom>
            <a:avLst/>
            <a:gdLst/>
            <a:ahLst/>
            <a:cxnLst/>
            <a:rect l="l" t="t" r="r" b="b"/>
            <a:pathLst>
              <a:path w="26669" h="24765">
                <a:moveTo>
                  <a:pt x="12699" y="24306"/>
                </a:moveTo>
                <a:lnTo>
                  <a:pt x="7189" y="23255"/>
                </a:lnTo>
                <a:lnTo>
                  <a:pt x="4584" y="17026"/>
                </a:lnTo>
                <a:lnTo>
                  <a:pt x="0" y="13254"/>
                </a:lnTo>
                <a:lnTo>
                  <a:pt x="0" y="3430"/>
                </a:lnTo>
                <a:lnTo>
                  <a:pt x="9083" y="0"/>
                </a:lnTo>
                <a:lnTo>
                  <a:pt x="15409" y="1386"/>
                </a:lnTo>
                <a:lnTo>
                  <a:pt x="20406" y="1573"/>
                </a:lnTo>
                <a:lnTo>
                  <a:pt x="26232" y="4845"/>
                </a:lnTo>
                <a:lnTo>
                  <a:pt x="24199" y="9265"/>
                </a:lnTo>
                <a:lnTo>
                  <a:pt x="25034" y="13755"/>
                </a:lnTo>
                <a:lnTo>
                  <a:pt x="12699" y="24306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bg object 199"/>
          <p:cNvSpPr/>
          <p:nvPr/>
        </p:nvSpPr>
        <p:spPr>
          <a:xfrm>
            <a:off x="15340052" y="10145576"/>
            <a:ext cx="25400" cy="27305"/>
          </a:xfrm>
          <a:custGeom>
            <a:avLst/>
            <a:gdLst/>
            <a:ahLst/>
            <a:cxnLst/>
            <a:rect l="l" t="t" r="r" b="b"/>
            <a:pathLst>
              <a:path w="25400" h="27304">
                <a:moveTo>
                  <a:pt x="17375" y="27094"/>
                </a:moveTo>
                <a:lnTo>
                  <a:pt x="12052" y="25295"/>
                </a:lnTo>
                <a:lnTo>
                  <a:pt x="0" y="13250"/>
                </a:lnTo>
                <a:lnTo>
                  <a:pt x="2954" y="10706"/>
                </a:lnTo>
                <a:lnTo>
                  <a:pt x="5990" y="8250"/>
                </a:lnTo>
                <a:lnTo>
                  <a:pt x="14843" y="40"/>
                </a:lnTo>
                <a:lnTo>
                  <a:pt x="16627" y="0"/>
                </a:lnTo>
                <a:lnTo>
                  <a:pt x="25369" y="5609"/>
                </a:lnTo>
                <a:lnTo>
                  <a:pt x="25369" y="21475"/>
                </a:lnTo>
                <a:lnTo>
                  <a:pt x="22127" y="26974"/>
                </a:lnTo>
                <a:lnTo>
                  <a:pt x="17375" y="2709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bg object 200"/>
          <p:cNvSpPr/>
          <p:nvPr/>
        </p:nvSpPr>
        <p:spPr>
          <a:xfrm>
            <a:off x="16065112" y="9718016"/>
            <a:ext cx="27305" cy="25400"/>
          </a:xfrm>
          <a:custGeom>
            <a:avLst/>
            <a:gdLst/>
            <a:ahLst/>
            <a:cxnLst/>
            <a:rect l="l" t="t" r="r" b="b"/>
            <a:pathLst>
              <a:path w="27305" h="25400">
                <a:moveTo>
                  <a:pt x="13240" y="25365"/>
                </a:moveTo>
                <a:lnTo>
                  <a:pt x="10708" y="22410"/>
                </a:lnTo>
                <a:lnTo>
                  <a:pt x="8244" y="19373"/>
                </a:lnTo>
                <a:lnTo>
                  <a:pt x="5591" y="16515"/>
                </a:lnTo>
                <a:lnTo>
                  <a:pt x="43" y="10533"/>
                </a:lnTo>
                <a:lnTo>
                  <a:pt x="0" y="8734"/>
                </a:lnTo>
                <a:lnTo>
                  <a:pt x="5611" y="0"/>
                </a:lnTo>
                <a:lnTo>
                  <a:pt x="21461" y="0"/>
                </a:lnTo>
                <a:lnTo>
                  <a:pt x="26961" y="3239"/>
                </a:lnTo>
                <a:lnTo>
                  <a:pt x="27091" y="7995"/>
                </a:lnTo>
                <a:lnTo>
                  <a:pt x="25283" y="13330"/>
                </a:lnTo>
                <a:lnTo>
                  <a:pt x="13240" y="25365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bg object 201"/>
          <p:cNvSpPr/>
          <p:nvPr/>
        </p:nvSpPr>
        <p:spPr>
          <a:xfrm>
            <a:off x="616422" y="7836770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11658" y="24864"/>
                </a:moveTo>
                <a:lnTo>
                  <a:pt x="0" y="12486"/>
                </a:lnTo>
                <a:lnTo>
                  <a:pt x="11490" y="0"/>
                </a:lnTo>
                <a:lnTo>
                  <a:pt x="19938" y="0"/>
                </a:lnTo>
                <a:lnTo>
                  <a:pt x="21331" y="2033"/>
                </a:lnTo>
                <a:lnTo>
                  <a:pt x="23463" y="3900"/>
                </a:lnTo>
                <a:lnTo>
                  <a:pt x="24868" y="10030"/>
                </a:lnTo>
                <a:lnTo>
                  <a:pt x="23621" y="13567"/>
                </a:lnTo>
                <a:lnTo>
                  <a:pt x="17257" y="18861"/>
                </a:lnTo>
                <a:lnTo>
                  <a:pt x="14653" y="21869"/>
                </a:lnTo>
                <a:lnTo>
                  <a:pt x="11658" y="2486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bg object 202"/>
          <p:cNvSpPr/>
          <p:nvPr/>
        </p:nvSpPr>
        <p:spPr>
          <a:xfrm>
            <a:off x="475244" y="7688046"/>
            <a:ext cx="24130" cy="25400"/>
          </a:xfrm>
          <a:custGeom>
            <a:avLst/>
            <a:gdLst/>
            <a:ahLst/>
            <a:cxnLst/>
            <a:rect l="l" t="t" r="r" b="b"/>
            <a:pathLst>
              <a:path w="24129" h="25400">
                <a:moveTo>
                  <a:pt x="12562" y="24962"/>
                </a:moveTo>
                <a:lnTo>
                  <a:pt x="158" y="24766"/>
                </a:lnTo>
                <a:lnTo>
                  <a:pt x="0" y="24569"/>
                </a:lnTo>
                <a:lnTo>
                  <a:pt x="1356" y="11562"/>
                </a:lnTo>
                <a:lnTo>
                  <a:pt x="12917" y="0"/>
                </a:lnTo>
                <a:lnTo>
                  <a:pt x="23583" y="12013"/>
                </a:lnTo>
                <a:lnTo>
                  <a:pt x="22443" y="17741"/>
                </a:lnTo>
                <a:lnTo>
                  <a:pt x="16185" y="20295"/>
                </a:lnTo>
                <a:lnTo>
                  <a:pt x="12562" y="24962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bg object 203"/>
          <p:cNvSpPr/>
          <p:nvPr/>
        </p:nvSpPr>
        <p:spPr>
          <a:xfrm>
            <a:off x="186880" y="7399408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4" h="24765">
                <a:moveTo>
                  <a:pt x="5913" y="24581"/>
                </a:moveTo>
                <a:lnTo>
                  <a:pt x="0" y="20729"/>
                </a:lnTo>
                <a:lnTo>
                  <a:pt x="0" y="12850"/>
                </a:lnTo>
                <a:lnTo>
                  <a:pt x="3759" y="8145"/>
                </a:lnTo>
                <a:lnTo>
                  <a:pt x="8387" y="4381"/>
                </a:lnTo>
                <a:lnTo>
                  <a:pt x="12277" y="0"/>
                </a:lnTo>
                <a:lnTo>
                  <a:pt x="24722" y="12447"/>
                </a:lnTo>
                <a:lnTo>
                  <a:pt x="13584" y="23588"/>
                </a:lnTo>
                <a:lnTo>
                  <a:pt x="5913" y="24581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bg object 204"/>
          <p:cNvSpPr/>
          <p:nvPr/>
        </p:nvSpPr>
        <p:spPr>
          <a:xfrm>
            <a:off x="4659286" y="10147071"/>
            <a:ext cx="24130" cy="25400"/>
          </a:xfrm>
          <a:custGeom>
            <a:avLst/>
            <a:gdLst/>
            <a:ahLst/>
            <a:cxnLst/>
            <a:rect l="l" t="t" r="r" b="b"/>
            <a:pathLst>
              <a:path w="24129" h="25400">
                <a:moveTo>
                  <a:pt x="10804" y="24969"/>
                </a:moveTo>
                <a:lnTo>
                  <a:pt x="0" y="12464"/>
                </a:lnTo>
                <a:lnTo>
                  <a:pt x="568" y="6638"/>
                </a:lnTo>
                <a:lnTo>
                  <a:pt x="8515" y="5439"/>
                </a:lnTo>
                <a:lnTo>
                  <a:pt x="10292" y="0"/>
                </a:lnTo>
                <a:lnTo>
                  <a:pt x="19044" y="0"/>
                </a:lnTo>
                <a:lnTo>
                  <a:pt x="20497" y="1983"/>
                </a:lnTo>
                <a:lnTo>
                  <a:pt x="22717" y="3779"/>
                </a:lnTo>
                <a:lnTo>
                  <a:pt x="24081" y="9821"/>
                </a:lnTo>
                <a:lnTo>
                  <a:pt x="23063" y="13448"/>
                </a:lnTo>
                <a:lnTo>
                  <a:pt x="16610" y="18731"/>
                </a:lnTo>
                <a:lnTo>
                  <a:pt x="14015" y="21758"/>
                </a:lnTo>
                <a:lnTo>
                  <a:pt x="10804" y="2496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bg object 205"/>
          <p:cNvSpPr/>
          <p:nvPr/>
        </p:nvSpPr>
        <p:spPr>
          <a:xfrm>
            <a:off x="3214417" y="9857998"/>
            <a:ext cx="26034" cy="24130"/>
          </a:xfrm>
          <a:custGeom>
            <a:avLst/>
            <a:gdLst/>
            <a:ahLst/>
            <a:cxnLst/>
            <a:rect l="l" t="t" r="r" b="b"/>
            <a:pathLst>
              <a:path w="26035" h="24129">
                <a:moveTo>
                  <a:pt x="13080" y="23578"/>
                </a:moveTo>
                <a:lnTo>
                  <a:pt x="7148" y="22398"/>
                </a:lnTo>
                <a:lnTo>
                  <a:pt x="4584" y="16220"/>
                </a:lnTo>
                <a:lnTo>
                  <a:pt x="0" y="12555"/>
                </a:lnTo>
                <a:lnTo>
                  <a:pt x="11148" y="1404"/>
                </a:lnTo>
                <a:lnTo>
                  <a:pt x="13612" y="1031"/>
                </a:lnTo>
                <a:lnTo>
                  <a:pt x="16196" y="0"/>
                </a:lnTo>
                <a:lnTo>
                  <a:pt x="25555" y="1602"/>
                </a:lnTo>
                <a:lnTo>
                  <a:pt x="24504" y="13066"/>
                </a:lnTo>
                <a:lnTo>
                  <a:pt x="13080" y="23578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bg object 206"/>
          <p:cNvSpPr/>
          <p:nvPr/>
        </p:nvSpPr>
        <p:spPr>
          <a:xfrm>
            <a:off x="17651744" y="8125317"/>
            <a:ext cx="23495" cy="24130"/>
          </a:xfrm>
          <a:custGeom>
            <a:avLst/>
            <a:gdLst/>
            <a:ahLst/>
            <a:cxnLst/>
            <a:rect l="l" t="t" r="r" b="b"/>
            <a:pathLst>
              <a:path w="23494" h="24129">
                <a:moveTo>
                  <a:pt x="12325" y="23883"/>
                </a:moveTo>
                <a:lnTo>
                  <a:pt x="6301" y="21595"/>
                </a:lnTo>
                <a:lnTo>
                  <a:pt x="2493" y="17143"/>
                </a:lnTo>
                <a:lnTo>
                  <a:pt x="0" y="12369"/>
                </a:lnTo>
                <a:lnTo>
                  <a:pt x="10843" y="0"/>
                </a:lnTo>
                <a:lnTo>
                  <a:pt x="23278" y="12438"/>
                </a:lnTo>
                <a:lnTo>
                  <a:pt x="12325" y="23883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bg object 207"/>
          <p:cNvSpPr/>
          <p:nvPr/>
        </p:nvSpPr>
        <p:spPr>
          <a:xfrm>
            <a:off x="17361095" y="8414536"/>
            <a:ext cx="26034" cy="23495"/>
          </a:xfrm>
          <a:custGeom>
            <a:avLst/>
            <a:gdLst/>
            <a:ahLst/>
            <a:cxnLst/>
            <a:rect l="l" t="t" r="r" b="b"/>
            <a:pathLst>
              <a:path w="26034" h="23495">
                <a:moveTo>
                  <a:pt x="13102" y="23411"/>
                </a:moveTo>
                <a:lnTo>
                  <a:pt x="7514" y="21720"/>
                </a:lnTo>
                <a:lnTo>
                  <a:pt x="5836" y="15228"/>
                </a:lnTo>
                <a:lnTo>
                  <a:pt x="0" y="12622"/>
                </a:lnTo>
                <a:lnTo>
                  <a:pt x="13178" y="0"/>
                </a:lnTo>
                <a:lnTo>
                  <a:pt x="25614" y="12438"/>
                </a:lnTo>
                <a:lnTo>
                  <a:pt x="13102" y="23411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bg object 208"/>
          <p:cNvSpPr/>
          <p:nvPr/>
        </p:nvSpPr>
        <p:spPr>
          <a:xfrm>
            <a:off x="17219798" y="8562869"/>
            <a:ext cx="26034" cy="17145"/>
          </a:xfrm>
          <a:custGeom>
            <a:avLst/>
            <a:gdLst/>
            <a:ahLst/>
            <a:cxnLst/>
            <a:rect l="l" t="t" r="r" b="b"/>
            <a:pathLst>
              <a:path w="26034" h="17145">
                <a:moveTo>
                  <a:pt x="16376" y="16868"/>
                </a:moveTo>
                <a:lnTo>
                  <a:pt x="11015" y="16504"/>
                </a:lnTo>
                <a:lnTo>
                  <a:pt x="5778" y="16504"/>
                </a:lnTo>
                <a:lnTo>
                  <a:pt x="0" y="7975"/>
                </a:lnTo>
                <a:lnTo>
                  <a:pt x="6061" y="0"/>
                </a:lnTo>
                <a:lnTo>
                  <a:pt x="14055" y="0"/>
                </a:lnTo>
                <a:lnTo>
                  <a:pt x="25508" y="11455"/>
                </a:lnTo>
                <a:lnTo>
                  <a:pt x="24232" y="13124"/>
                </a:lnTo>
                <a:lnTo>
                  <a:pt x="23082" y="16101"/>
                </a:lnTo>
                <a:lnTo>
                  <a:pt x="16376" y="16868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bg object 209"/>
          <p:cNvSpPr/>
          <p:nvPr/>
        </p:nvSpPr>
        <p:spPr>
          <a:xfrm>
            <a:off x="1193431" y="8702398"/>
            <a:ext cx="24130" cy="17780"/>
          </a:xfrm>
          <a:custGeom>
            <a:avLst/>
            <a:gdLst/>
            <a:ahLst/>
            <a:cxnLst/>
            <a:rect l="l" t="t" r="r" b="b"/>
            <a:pathLst>
              <a:path w="24130" h="17779">
                <a:moveTo>
                  <a:pt x="14514" y="17604"/>
                </a:moveTo>
                <a:lnTo>
                  <a:pt x="9210" y="17240"/>
                </a:lnTo>
                <a:lnTo>
                  <a:pt x="3947" y="17240"/>
                </a:lnTo>
                <a:lnTo>
                  <a:pt x="1119" y="15374"/>
                </a:lnTo>
                <a:lnTo>
                  <a:pt x="0" y="13330"/>
                </a:lnTo>
                <a:lnTo>
                  <a:pt x="4584" y="7701"/>
                </a:lnTo>
                <a:lnTo>
                  <a:pt x="8071" y="3890"/>
                </a:lnTo>
                <a:lnTo>
                  <a:pt x="11460" y="0"/>
                </a:lnTo>
                <a:lnTo>
                  <a:pt x="23737" y="12279"/>
                </a:lnTo>
                <a:lnTo>
                  <a:pt x="22411" y="13930"/>
                </a:lnTo>
                <a:lnTo>
                  <a:pt x="21214" y="16837"/>
                </a:lnTo>
                <a:lnTo>
                  <a:pt x="14514" y="1760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bg object 210"/>
          <p:cNvSpPr/>
          <p:nvPr/>
        </p:nvSpPr>
        <p:spPr>
          <a:xfrm>
            <a:off x="17510210" y="8272403"/>
            <a:ext cx="16510" cy="20320"/>
          </a:xfrm>
          <a:custGeom>
            <a:avLst/>
            <a:gdLst/>
            <a:ahLst/>
            <a:cxnLst/>
            <a:rect l="l" t="t" r="r" b="b"/>
            <a:pathLst>
              <a:path w="16509" h="20320">
                <a:moveTo>
                  <a:pt x="8445" y="19847"/>
                </a:moveTo>
                <a:lnTo>
                  <a:pt x="0" y="14050"/>
                </a:lnTo>
                <a:lnTo>
                  <a:pt x="0" y="6003"/>
                </a:lnTo>
                <a:lnTo>
                  <a:pt x="8051" y="0"/>
                </a:lnTo>
                <a:lnTo>
                  <a:pt x="16502" y="5797"/>
                </a:lnTo>
                <a:lnTo>
                  <a:pt x="16502" y="13843"/>
                </a:lnTo>
                <a:lnTo>
                  <a:pt x="8445" y="19847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bg object 211"/>
          <p:cNvSpPr/>
          <p:nvPr/>
        </p:nvSpPr>
        <p:spPr>
          <a:xfrm>
            <a:off x="186857" y="7117254"/>
            <a:ext cx="16510" cy="20320"/>
          </a:xfrm>
          <a:custGeom>
            <a:avLst/>
            <a:gdLst/>
            <a:ahLst/>
            <a:cxnLst/>
            <a:rect l="l" t="t" r="r" b="b"/>
            <a:pathLst>
              <a:path w="16510" h="20320">
                <a:moveTo>
                  <a:pt x="8447" y="19857"/>
                </a:moveTo>
                <a:lnTo>
                  <a:pt x="0" y="14050"/>
                </a:lnTo>
                <a:lnTo>
                  <a:pt x="0" y="6003"/>
                </a:lnTo>
                <a:lnTo>
                  <a:pt x="8054" y="0"/>
                </a:lnTo>
                <a:lnTo>
                  <a:pt x="16499" y="5797"/>
                </a:lnTo>
                <a:lnTo>
                  <a:pt x="16499" y="13843"/>
                </a:lnTo>
                <a:lnTo>
                  <a:pt x="8447" y="19857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bg object 212"/>
          <p:cNvSpPr/>
          <p:nvPr/>
        </p:nvSpPr>
        <p:spPr>
          <a:xfrm>
            <a:off x="15489142" y="10005131"/>
            <a:ext cx="16510" cy="20320"/>
          </a:xfrm>
          <a:custGeom>
            <a:avLst/>
            <a:gdLst/>
            <a:ahLst/>
            <a:cxnLst/>
            <a:rect l="l" t="t" r="r" b="b"/>
            <a:pathLst>
              <a:path w="16509" h="20320">
                <a:moveTo>
                  <a:pt x="8095" y="19844"/>
                </a:moveTo>
                <a:lnTo>
                  <a:pt x="0" y="13843"/>
                </a:lnTo>
                <a:lnTo>
                  <a:pt x="0" y="5797"/>
                </a:lnTo>
                <a:lnTo>
                  <a:pt x="8450" y="0"/>
                </a:lnTo>
                <a:lnTo>
                  <a:pt x="16502" y="6003"/>
                </a:lnTo>
                <a:lnTo>
                  <a:pt x="16502" y="14050"/>
                </a:lnTo>
                <a:lnTo>
                  <a:pt x="8095" y="1984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bg object 213"/>
          <p:cNvSpPr/>
          <p:nvPr/>
        </p:nvSpPr>
        <p:spPr>
          <a:xfrm>
            <a:off x="4228965" y="10005131"/>
            <a:ext cx="16510" cy="20320"/>
          </a:xfrm>
          <a:custGeom>
            <a:avLst/>
            <a:gdLst/>
            <a:ahLst/>
            <a:cxnLst/>
            <a:rect l="l" t="t" r="r" b="b"/>
            <a:pathLst>
              <a:path w="16510" h="20320">
                <a:moveTo>
                  <a:pt x="8093" y="19844"/>
                </a:moveTo>
                <a:lnTo>
                  <a:pt x="0" y="13843"/>
                </a:lnTo>
                <a:lnTo>
                  <a:pt x="0" y="5797"/>
                </a:lnTo>
                <a:lnTo>
                  <a:pt x="8417" y="0"/>
                </a:lnTo>
                <a:lnTo>
                  <a:pt x="16500" y="6003"/>
                </a:lnTo>
                <a:lnTo>
                  <a:pt x="16500" y="14050"/>
                </a:lnTo>
                <a:lnTo>
                  <a:pt x="8093" y="1984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bg object 214"/>
          <p:cNvSpPr/>
          <p:nvPr/>
        </p:nvSpPr>
        <p:spPr>
          <a:xfrm>
            <a:off x="762619" y="7985290"/>
            <a:ext cx="20320" cy="16510"/>
          </a:xfrm>
          <a:custGeom>
            <a:avLst/>
            <a:gdLst/>
            <a:ahLst/>
            <a:cxnLst/>
            <a:rect l="l" t="t" r="r" b="b"/>
            <a:pathLst>
              <a:path w="20320" h="16509">
                <a:moveTo>
                  <a:pt x="13850" y="16503"/>
                </a:moveTo>
                <a:lnTo>
                  <a:pt x="5805" y="16503"/>
                </a:lnTo>
                <a:lnTo>
                  <a:pt x="0" y="8063"/>
                </a:lnTo>
                <a:lnTo>
                  <a:pt x="6011" y="0"/>
                </a:lnTo>
                <a:lnTo>
                  <a:pt x="14056" y="0"/>
                </a:lnTo>
                <a:lnTo>
                  <a:pt x="19851" y="8408"/>
                </a:lnTo>
                <a:lnTo>
                  <a:pt x="13850" y="16503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bg object 215"/>
          <p:cNvSpPr/>
          <p:nvPr/>
        </p:nvSpPr>
        <p:spPr>
          <a:xfrm>
            <a:off x="3503979" y="9857911"/>
            <a:ext cx="24130" cy="17780"/>
          </a:xfrm>
          <a:custGeom>
            <a:avLst/>
            <a:gdLst/>
            <a:ahLst/>
            <a:cxnLst/>
            <a:rect l="l" t="t" r="r" b="b"/>
            <a:pathLst>
              <a:path w="24129" h="17779">
                <a:moveTo>
                  <a:pt x="8939" y="17230"/>
                </a:moveTo>
                <a:lnTo>
                  <a:pt x="2318" y="16484"/>
                </a:lnTo>
                <a:lnTo>
                  <a:pt x="1227" y="13476"/>
                </a:lnTo>
                <a:lnTo>
                  <a:pt x="0" y="11807"/>
                </a:lnTo>
                <a:lnTo>
                  <a:pt x="11804" y="0"/>
                </a:lnTo>
                <a:lnTo>
                  <a:pt x="15361" y="3800"/>
                </a:lnTo>
                <a:lnTo>
                  <a:pt x="19064" y="7484"/>
                </a:lnTo>
                <a:lnTo>
                  <a:pt x="23682" y="12997"/>
                </a:lnTo>
                <a:lnTo>
                  <a:pt x="22305" y="15138"/>
                </a:lnTo>
                <a:lnTo>
                  <a:pt x="19507" y="16877"/>
                </a:lnTo>
                <a:lnTo>
                  <a:pt x="14243" y="16877"/>
                </a:lnTo>
                <a:lnTo>
                  <a:pt x="8939" y="17230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bg object 216"/>
          <p:cNvSpPr/>
          <p:nvPr/>
        </p:nvSpPr>
        <p:spPr>
          <a:xfrm>
            <a:off x="1919193" y="9427936"/>
            <a:ext cx="16510" cy="19685"/>
          </a:xfrm>
          <a:custGeom>
            <a:avLst/>
            <a:gdLst/>
            <a:ahLst/>
            <a:cxnLst/>
            <a:rect l="l" t="t" r="r" b="b"/>
            <a:pathLst>
              <a:path w="16510" h="19684">
                <a:moveTo>
                  <a:pt x="8445" y="19471"/>
                </a:moveTo>
                <a:lnTo>
                  <a:pt x="0" y="13675"/>
                </a:lnTo>
                <a:lnTo>
                  <a:pt x="0" y="5629"/>
                </a:lnTo>
                <a:lnTo>
                  <a:pt x="8073" y="0"/>
                </a:lnTo>
                <a:lnTo>
                  <a:pt x="16499" y="5422"/>
                </a:lnTo>
                <a:lnTo>
                  <a:pt x="16499" y="13469"/>
                </a:lnTo>
                <a:lnTo>
                  <a:pt x="8445" y="19471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bg object 217"/>
          <p:cNvSpPr/>
          <p:nvPr/>
        </p:nvSpPr>
        <p:spPr>
          <a:xfrm>
            <a:off x="18085982" y="7985290"/>
            <a:ext cx="20320" cy="16510"/>
          </a:xfrm>
          <a:custGeom>
            <a:avLst/>
            <a:gdLst/>
            <a:ahLst/>
            <a:cxnLst/>
            <a:rect l="l" t="t" r="r" b="b"/>
            <a:pathLst>
              <a:path w="20319" h="16509">
                <a:moveTo>
                  <a:pt x="14042" y="16503"/>
                </a:moveTo>
                <a:lnTo>
                  <a:pt x="5999" y="16503"/>
                </a:lnTo>
                <a:lnTo>
                  <a:pt x="0" y="8446"/>
                </a:lnTo>
                <a:lnTo>
                  <a:pt x="5792" y="0"/>
                </a:lnTo>
                <a:lnTo>
                  <a:pt x="13835" y="0"/>
                </a:lnTo>
                <a:lnTo>
                  <a:pt x="19844" y="8053"/>
                </a:lnTo>
                <a:lnTo>
                  <a:pt x="14042" y="16503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bg object 218"/>
          <p:cNvSpPr/>
          <p:nvPr/>
        </p:nvSpPr>
        <p:spPr>
          <a:xfrm>
            <a:off x="2496635" y="9716337"/>
            <a:ext cx="16510" cy="19685"/>
          </a:xfrm>
          <a:custGeom>
            <a:avLst/>
            <a:gdLst/>
            <a:ahLst/>
            <a:cxnLst/>
            <a:rect l="l" t="t" r="r" b="b"/>
            <a:pathLst>
              <a:path w="16510" h="19684">
                <a:moveTo>
                  <a:pt x="8073" y="19463"/>
                </a:moveTo>
                <a:lnTo>
                  <a:pt x="0" y="13842"/>
                </a:lnTo>
                <a:lnTo>
                  <a:pt x="0" y="5796"/>
                </a:lnTo>
                <a:lnTo>
                  <a:pt x="8416" y="0"/>
                </a:lnTo>
                <a:lnTo>
                  <a:pt x="16499" y="6002"/>
                </a:lnTo>
                <a:lnTo>
                  <a:pt x="16499" y="14049"/>
                </a:lnTo>
                <a:lnTo>
                  <a:pt x="8073" y="19463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bg object 219"/>
          <p:cNvSpPr/>
          <p:nvPr/>
        </p:nvSpPr>
        <p:spPr>
          <a:xfrm>
            <a:off x="3792269" y="9858168"/>
            <a:ext cx="23495" cy="17145"/>
          </a:xfrm>
          <a:custGeom>
            <a:avLst/>
            <a:gdLst/>
            <a:ahLst/>
            <a:cxnLst/>
            <a:rect l="l" t="t" r="r" b="b"/>
            <a:pathLst>
              <a:path w="23495" h="17145">
                <a:moveTo>
                  <a:pt x="14360" y="16973"/>
                </a:moveTo>
                <a:lnTo>
                  <a:pt x="9056" y="16621"/>
                </a:lnTo>
                <a:lnTo>
                  <a:pt x="3793" y="16621"/>
                </a:lnTo>
                <a:lnTo>
                  <a:pt x="992" y="14882"/>
                </a:lnTo>
                <a:lnTo>
                  <a:pt x="0" y="13063"/>
                </a:lnTo>
                <a:lnTo>
                  <a:pt x="385" y="12181"/>
                </a:lnTo>
                <a:lnTo>
                  <a:pt x="11739" y="0"/>
                </a:lnTo>
                <a:lnTo>
                  <a:pt x="23300" y="11552"/>
                </a:lnTo>
                <a:lnTo>
                  <a:pt x="22072" y="13223"/>
                </a:lnTo>
                <a:lnTo>
                  <a:pt x="20971" y="16228"/>
                </a:lnTo>
                <a:lnTo>
                  <a:pt x="14360" y="16973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bg object 220"/>
          <p:cNvSpPr/>
          <p:nvPr/>
        </p:nvSpPr>
        <p:spPr>
          <a:xfrm>
            <a:off x="1051350" y="8562869"/>
            <a:ext cx="20320" cy="16510"/>
          </a:xfrm>
          <a:custGeom>
            <a:avLst/>
            <a:gdLst/>
            <a:ahLst/>
            <a:cxnLst/>
            <a:rect l="l" t="t" r="r" b="b"/>
            <a:pathLst>
              <a:path w="20319" h="16509">
                <a:moveTo>
                  <a:pt x="14046" y="16504"/>
                </a:moveTo>
                <a:lnTo>
                  <a:pt x="6002" y="16504"/>
                </a:lnTo>
                <a:lnTo>
                  <a:pt x="0" y="8447"/>
                </a:lnTo>
                <a:lnTo>
                  <a:pt x="5795" y="0"/>
                </a:lnTo>
                <a:lnTo>
                  <a:pt x="13840" y="0"/>
                </a:lnTo>
                <a:lnTo>
                  <a:pt x="19841" y="8054"/>
                </a:lnTo>
                <a:lnTo>
                  <a:pt x="14046" y="1650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bg object 221"/>
          <p:cNvSpPr/>
          <p:nvPr/>
        </p:nvSpPr>
        <p:spPr>
          <a:xfrm>
            <a:off x="17221480" y="8275202"/>
            <a:ext cx="19050" cy="17780"/>
          </a:xfrm>
          <a:custGeom>
            <a:avLst/>
            <a:gdLst/>
            <a:ahLst/>
            <a:cxnLst/>
            <a:rect l="l" t="t" r="r" b="b"/>
            <a:pathLst>
              <a:path w="19050" h="17779">
                <a:moveTo>
                  <a:pt x="10929" y="17191"/>
                </a:moveTo>
                <a:lnTo>
                  <a:pt x="5453" y="17141"/>
                </a:lnTo>
                <a:lnTo>
                  <a:pt x="0" y="11268"/>
                </a:lnTo>
                <a:lnTo>
                  <a:pt x="11265" y="0"/>
                </a:lnTo>
                <a:lnTo>
                  <a:pt x="19006" y="1011"/>
                </a:lnTo>
                <a:lnTo>
                  <a:pt x="15831" y="7043"/>
                </a:lnTo>
                <a:lnTo>
                  <a:pt x="16469" y="11316"/>
                </a:lnTo>
                <a:lnTo>
                  <a:pt x="10929" y="17191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bg object 222"/>
          <p:cNvSpPr/>
          <p:nvPr/>
        </p:nvSpPr>
        <p:spPr>
          <a:xfrm>
            <a:off x="4518087" y="10006028"/>
            <a:ext cx="18415" cy="17780"/>
          </a:xfrm>
          <a:custGeom>
            <a:avLst/>
            <a:gdLst/>
            <a:ahLst/>
            <a:cxnLst/>
            <a:rect l="l" t="t" r="r" b="b"/>
            <a:pathLst>
              <a:path w="18414" h="17779">
                <a:moveTo>
                  <a:pt x="11512" y="17750"/>
                </a:moveTo>
                <a:lnTo>
                  <a:pt x="8920" y="14842"/>
                </a:lnTo>
                <a:lnTo>
                  <a:pt x="6554" y="11678"/>
                </a:lnTo>
                <a:lnTo>
                  <a:pt x="1151" y="6866"/>
                </a:lnTo>
                <a:lnTo>
                  <a:pt x="0" y="5294"/>
                </a:lnTo>
                <a:lnTo>
                  <a:pt x="2633" y="775"/>
                </a:lnTo>
                <a:lnTo>
                  <a:pt x="4882" y="0"/>
                </a:lnTo>
                <a:lnTo>
                  <a:pt x="9174" y="1019"/>
                </a:lnTo>
                <a:lnTo>
                  <a:pt x="10550" y="775"/>
                </a:lnTo>
                <a:lnTo>
                  <a:pt x="11896" y="775"/>
                </a:lnTo>
                <a:lnTo>
                  <a:pt x="17916" y="6128"/>
                </a:lnTo>
                <a:lnTo>
                  <a:pt x="17895" y="11582"/>
                </a:lnTo>
                <a:lnTo>
                  <a:pt x="11512" y="17750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bg object 223"/>
          <p:cNvSpPr/>
          <p:nvPr/>
        </p:nvSpPr>
        <p:spPr>
          <a:xfrm>
            <a:off x="16354845" y="9140830"/>
            <a:ext cx="17780" cy="18415"/>
          </a:xfrm>
          <a:custGeom>
            <a:avLst/>
            <a:gdLst/>
            <a:ahLst/>
            <a:cxnLst/>
            <a:rect l="l" t="t" r="r" b="b"/>
            <a:pathLst>
              <a:path w="17780" h="18415">
                <a:moveTo>
                  <a:pt x="11620" y="17920"/>
                </a:moveTo>
                <a:lnTo>
                  <a:pt x="6168" y="17899"/>
                </a:lnTo>
                <a:lnTo>
                  <a:pt x="0" y="11514"/>
                </a:lnTo>
                <a:lnTo>
                  <a:pt x="2911" y="8920"/>
                </a:lnTo>
                <a:lnTo>
                  <a:pt x="6071" y="6552"/>
                </a:lnTo>
                <a:lnTo>
                  <a:pt x="10891" y="1151"/>
                </a:lnTo>
                <a:lnTo>
                  <a:pt x="12464" y="0"/>
                </a:lnTo>
                <a:lnTo>
                  <a:pt x="16972" y="2633"/>
                </a:lnTo>
                <a:lnTo>
                  <a:pt x="17748" y="4883"/>
                </a:lnTo>
                <a:lnTo>
                  <a:pt x="16727" y="9176"/>
                </a:lnTo>
                <a:lnTo>
                  <a:pt x="16972" y="10552"/>
                </a:lnTo>
                <a:lnTo>
                  <a:pt x="16972" y="11898"/>
                </a:lnTo>
                <a:lnTo>
                  <a:pt x="11620" y="17920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bg object 224"/>
          <p:cNvSpPr/>
          <p:nvPr/>
        </p:nvSpPr>
        <p:spPr>
          <a:xfrm>
            <a:off x="476697" y="7405223"/>
            <a:ext cx="17780" cy="19050"/>
          </a:xfrm>
          <a:custGeom>
            <a:avLst/>
            <a:gdLst/>
            <a:ahLst/>
            <a:cxnLst/>
            <a:rect l="l" t="t" r="r" b="b"/>
            <a:pathLst>
              <a:path w="17779" h="19050">
                <a:moveTo>
                  <a:pt x="11265" y="19000"/>
                </a:moveTo>
                <a:lnTo>
                  <a:pt x="0" y="7742"/>
                </a:lnTo>
                <a:lnTo>
                  <a:pt x="1011" y="0"/>
                </a:lnTo>
                <a:lnTo>
                  <a:pt x="7043" y="3163"/>
                </a:lnTo>
                <a:lnTo>
                  <a:pt x="11313" y="2525"/>
                </a:lnTo>
                <a:lnTo>
                  <a:pt x="17188" y="8066"/>
                </a:lnTo>
                <a:lnTo>
                  <a:pt x="17137" y="13549"/>
                </a:lnTo>
                <a:lnTo>
                  <a:pt x="11265" y="19000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bg object 225"/>
          <p:cNvSpPr/>
          <p:nvPr/>
        </p:nvSpPr>
        <p:spPr>
          <a:xfrm>
            <a:off x="17798975" y="7985604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5" h="18415">
                <a:moveTo>
                  <a:pt x="3256" y="18125"/>
                </a:moveTo>
                <a:lnTo>
                  <a:pt x="0" y="9234"/>
                </a:lnTo>
                <a:lnTo>
                  <a:pt x="5078" y="7761"/>
                </a:lnTo>
                <a:lnTo>
                  <a:pt x="7831" y="3950"/>
                </a:lnTo>
                <a:lnTo>
                  <a:pt x="8871" y="3087"/>
                </a:lnTo>
                <a:lnTo>
                  <a:pt x="10743" y="1415"/>
                </a:lnTo>
                <a:lnTo>
                  <a:pt x="11711" y="726"/>
                </a:lnTo>
                <a:lnTo>
                  <a:pt x="12646" y="0"/>
                </a:lnTo>
                <a:lnTo>
                  <a:pt x="18118" y="8359"/>
                </a:lnTo>
                <a:lnTo>
                  <a:pt x="11989" y="16218"/>
                </a:lnTo>
                <a:lnTo>
                  <a:pt x="8325" y="15669"/>
                </a:lnTo>
                <a:lnTo>
                  <a:pt x="3256" y="18125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bg object 226"/>
          <p:cNvSpPr/>
          <p:nvPr/>
        </p:nvSpPr>
        <p:spPr>
          <a:xfrm>
            <a:off x="16066752" y="9429684"/>
            <a:ext cx="17780" cy="17780"/>
          </a:xfrm>
          <a:custGeom>
            <a:avLst/>
            <a:gdLst/>
            <a:ahLst/>
            <a:cxnLst/>
            <a:rect l="l" t="t" r="r" b="b"/>
            <a:pathLst>
              <a:path w="17780" h="17779">
                <a:moveTo>
                  <a:pt x="8545" y="17752"/>
                </a:moveTo>
                <a:lnTo>
                  <a:pt x="0" y="12123"/>
                </a:lnTo>
                <a:lnTo>
                  <a:pt x="2661" y="9341"/>
                </a:lnTo>
                <a:lnTo>
                  <a:pt x="5471" y="6720"/>
                </a:lnTo>
                <a:lnTo>
                  <a:pt x="10003" y="1237"/>
                </a:lnTo>
                <a:lnTo>
                  <a:pt x="11720" y="0"/>
                </a:lnTo>
                <a:lnTo>
                  <a:pt x="13538" y="894"/>
                </a:lnTo>
                <a:lnTo>
                  <a:pt x="16372" y="2287"/>
                </a:lnTo>
                <a:lnTo>
                  <a:pt x="17168" y="4578"/>
                </a:lnTo>
                <a:lnTo>
                  <a:pt x="16080" y="8883"/>
                </a:lnTo>
                <a:lnTo>
                  <a:pt x="16344" y="10267"/>
                </a:lnTo>
                <a:lnTo>
                  <a:pt x="16344" y="11594"/>
                </a:lnTo>
                <a:lnTo>
                  <a:pt x="8545" y="17752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bg object 227"/>
          <p:cNvSpPr/>
          <p:nvPr/>
        </p:nvSpPr>
        <p:spPr>
          <a:xfrm>
            <a:off x="16932761" y="8563987"/>
            <a:ext cx="19050" cy="17780"/>
          </a:xfrm>
          <a:custGeom>
            <a:avLst/>
            <a:gdLst/>
            <a:ahLst/>
            <a:cxnLst/>
            <a:rect l="l" t="t" r="r" b="b"/>
            <a:pathLst>
              <a:path w="19050" h="17779">
                <a:moveTo>
                  <a:pt x="10928" y="17191"/>
                </a:moveTo>
                <a:lnTo>
                  <a:pt x="5461" y="17141"/>
                </a:lnTo>
                <a:lnTo>
                  <a:pt x="0" y="11268"/>
                </a:lnTo>
                <a:lnTo>
                  <a:pt x="11264" y="0"/>
                </a:lnTo>
                <a:lnTo>
                  <a:pt x="19005" y="1011"/>
                </a:lnTo>
                <a:lnTo>
                  <a:pt x="15830" y="7043"/>
                </a:lnTo>
                <a:lnTo>
                  <a:pt x="16468" y="11316"/>
                </a:lnTo>
                <a:lnTo>
                  <a:pt x="10928" y="17191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bg object 228"/>
          <p:cNvSpPr/>
          <p:nvPr/>
        </p:nvSpPr>
        <p:spPr>
          <a:xfrm>
            <a:off x="16645166" y="8851642"/>
            <a:ext cx="17780" cy="19050"/>
          </a:xfrm>
          <a:custGeom>
            <a:avLst/>
            <a:gdLst/>
            <a:ahLst/>
            <a:cxnLst/>
            <a:rect l="l" t="t" r="r" b="b"/>
            <a:pathLst>
              <a:path w="17780" h="19050">
                <a:moveTo>
                  <a:pt x="1011" y="19010"/>
                </a:moveTo>
                <a:lnTo>
                  <a:pt x="0" y="11258"/>
                </a:lnTo>
                <a:lnTo>
                  <a:pt x="11255" y="0"/>
                </a:lnTo>
                <a:lnTo>
                  <a:pt x="17139" y="5461"/>
                </a:lnTo>
                <a:lnTo>
                  <a:pt x="17178" y="10934"/>
                </a:lnTo>
                <a:lnTo>
                  <a:pt x="11303" y="16474"/>
                </a:lnTo>
                <a:lnTo>
                  <a:pt x="7045" y="15846"/>
                </a:lnTo>
                <a:lnTo>
                  <a:pt x="1011" y="19010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bg object 229"/>
          <p:cNvSpPr/>
          <p:nvPr/>
        </p:nvSpPr>
        <p:spPr>
          <a:xfrm>
            <a:off x="2785718" y="9717263"/>
            <a:ext cx="18415" cy="17780"/>
          </a:xfrm>
          <a:custGeom>
            <a:avLst/>
            <a:gdLst/>
            <a:ahLst/>
            <a:cxnLst/>
            <a:rect l="l" t="t" r="r" b="b"/>
            <a:pathLst>
              <a:path w="18414" h="17779">
                <a:moveTo>
                  <a:pt x="12020" y="17750"/>
                </a:moveTo>
                <a:lnTo>
                  <a:pt x="9083" y="14634"/>
                </a:lnTo>
                <a:lnTo>
                  <a:pt x="6599" y="11541"/>
                </a:lnTo>
                <a:lnTo>
                  <a:pt x="1031" y="6780"/>
                </a:lnTo>
                <a:lnTo>
                  <a:pt x="0" y="5218"/>
                </a:lnTo>
                <a:lnTo>
                  <a:pt x="2810" y="777"/>
                </a:lnTo>
                <a:lnTo>
                  <a:pt x="5037" y="0"/>
                </a:lnTo>
                <a:lnTo>
                  <a:pt x="9320" y="1000"/>
                </a:lnTo>
                <a:lnTo>
                  <a:pt x="10694" y="755"/>
                </a:lnTo>
                <a:lnTo>
                  <a:pt x="12080" y="755"/>
                </a:lnTo>
                <a:lnTo>
                  <a:pt x="18022" y="6206"/>
                </a:lnTo>
                <a:lnTo>
                  <a:pt x="17394" y="11680"/>
                </a:lnTo>
                <a:lnTo>
                  <a:pt x="12020" y="17750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bg object 230"/>
          <p:cNvSpPr/>
          <p:nvPr/>
        </p:nvSpPr>
        <p:spPr>
          <a:xfrm>
            <a:off x="15779005" y="9718009"/>
            <a:ext cx="17780" cy="19050"/>
          </a:xfrm>
          <a:custGeom>
            <a:avLst/>
            <a:gdLst/>
            <a:ahLst/>
            <a:cxnLst/>
            <a:rect l="l" t="t" r="r" b="b"/>
            <a:pathLst>
              <a:path w="17780" h="19050">
                <a:moveTo>
                  <a:pt x="1002" y="18998"/>
                </a:moveTo>
                <a:lnTo>
                  <a:pt x="0" y="11268"/>
                </a:lnTo>
                <a:lnTo>
                  <a:pt x="11255" y="0"/>
                </a:lnTo>
                <a:lnTo>
                  <a:pt x="17126" y="5461"/>
                </a:lnTo>
                <a:lnTo>
                  <a:pt x="17178" y="10935"/>
                </a:lnTo>
                <a:lnTo>
                  <a:pt x="11303" y="16474"/>
                </a:lnTo>
                <a:lnTo>
                  <a:pt x="7035" y="15834"/>
                </a:lnTo>
                <a:lnTo>
                  <a:pt x="1002" y="18998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bg object 231"/>
          <p:cNvSpPr/>
          <p:nvPr/>
        </p:nvSpPr>
        <p:spPr>
          <a:xfrm>
            <a:off x="15058386" y="10153494"/>
            <a:ext cx="19050" cy="18415"/>
          </a:xfrm>
          <a:custGeom>
            <a:avLst/>
            <a:gdLst/>
            <a:ahLst/>
            <a:cxnLst/>
            <a:rect l="l" t="t" r="r" b="b"/>
            <a:pathLst>
              <a:path w="19050" h="18415">
                <a:moveTo>
                  <a:pt x="5845" y="18273"/>
                </a:moveTo>
                <a:lnTo>
                  <a:pt x="0" y="12761"/>
                </a:lnTo>
                <a:lnTo>
                  <a:pt x="38" y="7291"/>
                </a:lnTo>
                <a:lnTo>
                  <a:pt x="5942" y="1808"/>
                </a:lnTo>
                <a:lnTo>
                  <a:pt x="9625" y="2319"/>
                </a:lnTo>
                <a:lnTo>
                  <a:pt x="14506" y="0"/>
                </a:lnTo>
                <a:lnTo>
                  <a:pt x="18602" y="8830"/>
                </a:lnTo>
                <a:lnTo>
                  <a:pt x="13222" y="10000"/>
                </a:lnTo>
                <a:lnTo>
                  <a:pt x="10713" y="13862"/>
                </a:lnTo>
                <a:lnTo>
                  <a:pt x="9605" y="14677"/>
                </a:lnTo>
                <a:lnTo>
                  <a:pt x="8651" y="15601"/>
                </a:lnTo>
                <a:lnTo>
                  <a:pt x="5845" y="18273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bg object 232"/>
          <p:cNvSpPr/>
          <p:nvPr/>
        </p:nvSpPr>
        <p:spPr>
          <a:xfrm>
            <a:off x="1342190" y="8850827"/>
            <a:ext cx="17780" cy="17780"/>
          </a:xfrm>
          <a:custGeom>
            <a:avLst/>
            <a:gdLst/>
            <a:ahLst/>
            <a:cxnLst/>
            <a:rect l="l" t="t" r="r" b="b"/>
            <a:pathLst>
              <a:path w="17780" h="17779">
                <a:moveTo>
                  <a:pt x="12130" y="17172"/>
                </a:moveTo>
                <a:lnTo>
                  <a:pt x="9351" y="14510"/>
                </a:lnTo>
                <a:lnTo>
                  <a:pt x="6730" y="11711"/>
                </a:lnTo>
                <a:lnTo>
                  <a:pt x="1237" y="7183"/>
                </a:lnTo>
                <a:lnTo>
                  <a:pt x="0" y="5454"/>
                </a:lnTo>
                <a:lnTo>
                  <a:pt x="2299" y="796"/>
                </a:lnTo>
                <a:lnTo>
                  <a:pt x="4577" y="0"/>
                </a:lnTo>
                <a:lnTo>
                  <a:pt x="8891" y="1091"/>
                </a:lnTo>
                <a:lnTo>
                  <a:pt x="10284" y="825"/>
                </a:lnTo>
                <a:lnTo>
                  <a:pt x="11600" y="825"/>
                </a:lnTo>
                <a:lnTo>
                  <a:pt x="17758" y="8624"/>
                </a:lnTo>
                <a:lnTo>
                  <a:pt x="12130" y="17172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bg object 233"/>
          <p:cNvSpPr/>
          <p:nvPr/>
        </p:nvSpPr>
        <p:spPr>
          <a:xfrm>
            <a:off x="911950" y="8125948"/>
            <a:ext cx="9525" cy="16510"/>
          </a:xfrm>
          <a:custGeom>
            <a:avLst/>
            <a:gdLst/>
            <a:ahLst/>
            <a:cxnLst/>
            <a:rect l="l" t="t" r="r" b="b"/>
            <a:pathLst>
              <a:path w="9525" h="16509">
                <a:moveTo>
                  <a:pt x="6491" y="16199"/>
                </a:moveTo>
                <a:lnTo>
                  <a:pt x="3661" y="14793"/>
                </a:lnTo>
                <a:lnTo>
                  <a:pt x="803" y="13371"/>
                </a:lnTo>
                <a:lnTo>
                  <a:pt x="0" y="11081"/>
                </a:lnTo>
                <a:lnTo>
                  <a:pt x="1098" y="6749"/>
                </a:lnTo>
                <a:lnTo>
                  <a:pt x="400" y="5137"/>
                </a:lnTo>
                <a:lnTo>
                  <a:pt x="2354" y="1120"/>
                </a:lnTo>
                <a:lnTo>
                  <a:pt x="4407" y="0"/>
                </a:lnTo>
                <a:lnTo>
                  <a:pt x="7354" y="1602"/>
                </a:lnTo>
                <a:lnTo>
                  <a:pt x="8512" y="2662"/>
                </a:lnTo>
                <a:lnTo>
                  <a:pt x="9447" y="4921"/>
                </a:lnTo>
                <a:lnTo>
                  <a:pt x="9083" y="6404"/>
                </a:lnTo>
                <a:lnTo>
                  <a:pt x="9044" y="12848"/>
                </a:lnTo>
                <a:lnTo>
                  <a:pt x="6491" y="1619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bg object 234"/>
          <p:cNvSpPr/>
          <p:nvPr/>
        </p:nvSpPr>
        <p:spPr>
          <a:xfrm>
            <a:off x="622256" y="7547964"/>
            <a:ext cx="12065" cy="17145"/>
          </a:xfrm>
          <a:custGeom>
            <a:avLst/>
            <a:gdLst/>
            <a:ahLst/>
            <a:cxnLst/>
            <a:rect l="l" t="t" r="r" b="b"/>
            <a:pathLst>
              <a:path w="12065" h="17145">
                <a:moveTo>
                  <a:pt x="5932" y="16544"/>
                </a:moveTo>
                <a:lnTo>
                  <a:pt x="0" y="11023"/>
                </a:lnTo>
                <a:lnTo>
                  <a:pt x="0" y="5524"/>
                </a:lnTo>
                <a:lnTo>
                  <a:pt x="5932" y="0"/>
                </a:lnTo>
                <a:lnTo>
                  <a:pt x="11854" y="5521"/>
                </a:lnTo>
                <a:lnTo>
                  <a:pt x="11854" y="11023"/>
                </a:lnTo>
                <a:lnTo>
                  <a:pt x="5932" y="1654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bg object 235"/>
          <p:cNvSpPr/>
          <p:nvPr/>
        </p:nvSpPr>
        <p:spPr>
          <a:xfrm>
            <a:off x="1778122" y="9281099"/>
            <a:ext cx="9525" cy="16510"/>
          </a:xfrm>
          <a:custGeom>
            <a:avLst/>
            <a:gdLst/>
            <a:ahLst/>
            <a:cxnLst/>
            <a:rect l="l" t="t" r="r" b="b"/>
            <a:pathLst>
              <a:path w="9525" h="16509">
                <a:moveTo>
                  <a:pt x="6481" y="16199"/>
                </a:moveTo>
                <a:lnTo>
                  <a:pt x="3651" y="14793"/>
                </a:lnTo>
                <a:lnTo>
                  <a:pt x="805" y="13369"/>
                </a:lnTo>
                <a:lnTo>
                  <a:pt x="0" y="11069"/>
                </a:lnTo>
                <a:lnTo>
                  <a:pt x="1088" y="6758"/>
                </a:lnTo>
                <a:lnTo>
                  <a:pt x="390" y="5147"/>
                </a:lnTo>
                <a:lnTo>
                  <a:pt x="2344" y="1120"/>
                </a:lnTo>
                <a:lnTo>
                  <a:pt x="4407" y="0"/>
                </a:lnTo>
                <a:lnTo>
                  <a:pt x="7344" y="1602"/>
                </a:lnTo>
                <a:lnTo>
                  <a:pt x="8502" y="2662"/>
                </a:lnTo>
                <a:lnTo>
                  <a:pt x="9437" y="4921"/>
                </a:lnTo>
                <a:lnTo>
                  <a:pt x="9073" y="6404"/>
                </a:lnTo>
                <a:lnTo>
                  <a:pt x="9035" y="12848"/>
                </a:lnTo>
                <a:lnTo>
                  <a:pt x="6481" y="1619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bg object 236"/>
          <p:cNvSpPr/>
          <p:nvPr/>
        </p:nvSpPr>
        <p:spPr>
          <a:xfrm>
            <a:off x="4086932" y="9858264"/>
            <a:ext cx="12065" cy="17145"/>
          </a:xfrm>
          <a:custGeom>
            <a:avLst/>
            <a:gdLst/>
            <a:ahLst/>
            <a:cxnLst/>
            <a:rect l="l" t="t" r="r" b="b"/>
            <a:pathLst>
              <a:path w="12064" h="17145">
                <a:moveTo>
                  <a:pt x="5922" y="16544"/>
                </a:moveTo>
                <a:lnTo>
                  <a:pt x="0" y="11022"/>
                </a:lnTo>
                <a:lnTo>
                  <a:pt x="0" y="5521"/>
                </a:lnTo>
                <a:lnTo>
                  <a:pt x="5922" y="0"/>
                </a:lnTo>
                <a:lnTo>
                  <a:pt x="11854" y="5521"/>
                </a:lnTo>
                <a:lnTo>
                  <a:pt x="11854" y="11022"/>
                </a:lnTo>
                <a:lnTo>
                  <a:pt x="5922" y="1654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bg object 237"/>
          <p:cNvSpPr/>
          <p:nvPr/>
        </p:nvSpPr>
        <p:spPr>
          <a:xfrm>
            <a:off x="1489401" y="8992303"/>
            <a:ext cx="9525" cy="16510"/>
          </a:xfrm>
          <a:custGeom>
            <a:avLst/>
            <a:gdLst/>
            <a:ahLst/>
            <a:cxnLst/>
            <a:rect l="l" t="t" r="r" b="b"/>
            <a:pathLst>
              <a:path w="9525" h="16509">
                <a:moveTo>
                  <a:pt x="6481" y="16199"/>
                </a:moveTo>
                <a:lnTo>
                  <a:pt x="3651" y="14793"/>
                </a:lnTo>
                <a:lnTo>
                  <a:pt x="805" y="13381"/>
                </a:lnTo>
                <a:lnTo>
                  <a:pt x="0" y="11081"/>
                </a:lnTo>
                <a:lnTo>
                  <a:pt x="1088" y="6758"/>
                </a:lnTo>
                <a:lnTo>
                  <a:pt x="390" y="5147"/>
                </a:lnTo>
                <a:lnTo>
                  <a:pt x="2344" y="1119"/>
                </a:lnTo>
                <a:lnTo>
                  <a:pt x="4397" y="0"/>
                </a:lnTo>
                <a:lnTo>
                  <a:pt x="7344" y="1602"/>
                </a:lnTo>
                <a:lnTo>
                  <a:pt x="8502" y="2662"/>
                </a:lnTo>
                <a:lnTo>
                  <a:pt x="9437" y="4921"/>
                </a:lnTo>
                <a:lnTo>
                  <a:pt x="9073" y="6404"/>
                </a:lnTo>
                <a:lnTo>
                  <a:pt x="9035" y="12848"/>
                </a:lnTo>
                <a:lnTo>
                  <a:pt x="6481" y="1619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bg object 238"/>
          <p:cNvSpPr/>
          <p:nvPr/>
        </p:nvSpPr>
        <p:spPr>
          <a:xfrm>
            <a:off x="334509" y="7259574"/>
            <a:ext cx="9525" cy="16510"/>
          </a:xfrm>
          <a:custGeom>
            <a:avLst/>
            <a:gdLst/>
            <a:ahLst/>
            <a:cxnLst/>
            <a:rect l="l" t="t" r="r" b="b"/>
            <a:pathLst>
              <a:path w="9525" h="16509">
                <a:moveTo>
                  <a:pt x="6481" y="16208"/>
                </a:moveTo>
                <a:lnTo>
                  <a:pt x="3651" y="14802"/>
                </a:lnTo>
                <a:lnTo>
                  <a:pt x="803" y="13388"/>
                </a:lnTo>
                <a:lnTo>
                  <a:pt x="0" y="11090"/>
                </a:lnTo>
                <a:lnTo>
                  <a:pt x="1088" y="6749"/>
                </a:lnTo>
                <a:lnTo>
                  <a:pt x="390" y="5136"/>
                </a:lnTo>
                <a:lnTo>
                  <a:pt x="2345" y="1119"/>
                </a:lnTo>
                <a:lnTo>
                  <a:pt x="4398" y="0"/>
                </a:lnTo>
                <a:lnTo>
                  <a:pt x="7344" y="1602"/>
                </a:lnTo>
                <a:lnTo>
                  <a:pt x="8502" y="2662"/>
                </a:lnTo>
                <a:lnTo>
                  <a:pt x="9437" y="4921"/>
                </a:lnTo>
                <a:lnTo>
                  <a:pt x="9073" y="6404"/>
                </a:lnTo>
                <a:lnTo>
                  <a:pt x="9035" y="12857"/>
                </a:lnTo>
                <a:lnTo>
                  <a:pt x="6481" y="16208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bg object 239"/>
          <p:cNvSpPr/>
          <p:nvPr/>
        </p:nvSpPr>
        <p:spPr>
          <a:xfrm>
            <a:off x="44815" y="6970393"/>
            <a:ext cx="12065" cy="17145"/>
          </a:xfrm>
          <a:custGeom>
            <a:avLst/>
            <a:gdLst/>
            <a:ahLst/>
            <a:cxnLst/>
            <a:rect l="l" t="t" r="r" b="b"/>
            <a:pathLst>
              <a:path w="12065" h="17145">
                <a:moveTo>
                  <a:pt x="5922" y="16544"/>
                </a:moveTo>
                <a:lnTo>
                  <a:pt x="0" y="11023"/>
                </a:lnTo>
                <a:lnTo>
                  <a:pt x="0" y="5524"/>
                </a:lnTo>
                <a:lnTo>
                  <a:pt x="5922" y="0"/>
                </a:lnTo>
                <a:lnTo>
                  <a:pt x="11845" y="5521"/>
                </a:lnTo>
                <a:lnTo>
                  <a:pt x="11845" y="11023"/>
                </a:lnTo>
                <a:lnTo>
                  <a:pt x="5922" y="1654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bg object 240"/>
          <p:cNvSpPr/>
          <p:nvPr/>
        </p:nvSpPr>
        <p:spPr>
          <a:xfrm>
            <a:off x="18096245" y="7704727"/>
            <a:ext cx="7620" cy="8890"/>
          </a:xfrm>
          <a:custGeom>
            <a:avLst/>
            <a:gdLst/>
            <a:ahLst/>
            <a:cxnLst/>
            <a:rect l="l" t="t" r="r" b="b"/>
            <a:pathLst>
              <a:path w="7619" h="8890">
                <a:moveTo>
                  <a:pt x="3385" y="8310"/>
                </a:moveTo>
                <a:lnTo>
                  <a:pt x="1755" y="6571"/>
                </a:lnTo>
                <a:lnTo>
                  <a:pt x="0" y="3772"/>
                </a:lnTo>
                <a:lnTo>
                  <a:pt x="983" y="1757"/>
                </a:lnTo>
                <a:lnTo>
                  <a:pt x="4182" y="0"/>
                </a:lnTo>
                <a:lnTo>
                  <a:pt x="5616" y="1865"/>
                </a:lnTo>
                <a:lnTo>
                  <a:pt x="6541" y="2779"/>
                </a:lnTo>
                <a:lnTo>
                  <a:pt x="7452" y="4617"/>
                </a:lnTo>
                <a:lnTo>
                  <a:pt x="6589" y="6552"/>
                </a:lnTo>
                <a:lnTo>
                  <a:pt x="3711" y="8133"/>
                </a:lnTo>
                <a:lnTo>
                  <a:pt x="3385" y="8310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bg object 241"/>
          <p:cNvSpPr/>
          <p:nvPr/>
        </p:nvSpPr>
        <p:spPr>
          <a:xfrm>
            <a:off x="772521" y="7696838"/>
            <a:ext cx="8890" cy="7620"/>
          </a:xfrm>
          <a:custGeom>
            <a:avLst/>
            <a:gdLst/>
            <a:ahLst/>
            <a:cxnLst/>
            <a:rect l="l" t="t" r="r" b="b"/>
            <a:pathLst>
              <a:path w="8890" h="7620">
                <a:moveTo>
                  <a:pt x="3692" y="7466"/>
                </a:moveTo>
                <a:lnTo>
                  <a:pt x="1757" y="6600"/>
                </a:lnTo>
                <a:lnTo>
                  <a:pt x="0" y="3401"/>
                </a:lnTo>
                <a:lnTo>
                  <a:pt x="1738" y="1760"/>
                </a:lnTo>
                <a:lnTo>
                  <a:pt x="4536" y="0"/>
                </a:lnTo>
                <a:lnTo>
                  <a:pt x="6550" y="983"/>
                </a:lnTo>
                <a:lnTo>
                  <a:pt x="8308" y="4194"/>
                </a:lnTo>
                <a:lnTo>
                  <a:pt x="6443" y="5629"/>
                </a:lnTo>
                <a:lnTo>
                  <a:pt x="5528" y="6542"/>
                </a:lnTo>
                <a:lnTo>
                  <a:pt x="3692" y="7466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bg object 242"/>
          <p:cNvSpPr/>
          <p:nvPr/>
        </p:nvSpPr>
        <p:spPr>
          <a:xfrm>
            <a:off x="14771933" y="10155292"/>
            <a:ext cx="7620" cy="8890"/>
          </a:xfrm>
          <a:custGeom>
            <a:avLst/>
            <a:gdLst/>
            <a:ahLst/>
            <a:cxnLst/>
            <a:rect l="l" t="t" r="r" b="b"/>
            <a:pathLst>
              <a:path w="7619" h="8890">
                <a:moveTo>
                  <a:pt x="3266" y="8310"/>
                </a:moveTo>
                <a:lnTo>
                  <a:pt x="1832" y="6444"/>
                </a:lnTo>
                <a:lnTo>
                  <a:pt x="911" y="5527"/>
                </a:lnTo>
                <a:lnTo>
                  <a:pt x="0" y="3690"/>
                </a:lnTo>
                <a:lnTo>
                  <a:pt x="863" y="1755"/>
                </a:lnTo>
                <a:lnTo>
                  <a:pt x="4067" y="0"/>
                </a:lnTo>
                <a:lnTo>
                  <a:pt x="5707" y="1738"/>
                </a:lnTo>
                <a:lnTo>
                  <a:pt x="7452" y="4537"/>
                </a:lnTo>
                <a:lnTo>
                  <a:pt x="6469" y="6552"/>
                </a:lnTo>
                <a:lnTo>
                  <a:pt x="3582" y="8133"/>
                </a:lnTo>
                <a:lnTo>
                  <a:pt x="3266" y="8310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bg object 243"/>
          <p:cNvSpPr/>
          <p:nvPr/>
        </p:nvSpPr>
        <p:spPr>
          <a:xfrm>
            <a:off x="14483084" y="10155292"/>
            <a:ext cx="7620" cy="8890"/>
          </a:xfrm>
          <a:custGeom>
            <a:avLst/>
            <a:gdLst/>
            <a:ahLst/>
            <a:cxnLst/>
            <a:rect l="l" t="t" r="r" b="b"/>
            <a:pathLst>
              <a:path w="7619" h="8890">
                <a:moveTo>
                  <a:pt x="4195" y="8310"/>
                </a:moveTo>
                <a:lnTo>
                  <a:pt x="3869" y="8133"/>
                </a:lnTo>
                <a:lnTo>
                  <a:pt x="983" y="6552"/>
                </a:lnTo>
                <a:lnTo>
                  <a:pt x="0" y="4537"/>
                </a:lnTo>
                <a:lnTo>
                  <a:pt x="1745" y="1738"/>
                </a:lnTo>
                <a:lnTo>
                  <a:pt x="3385" y="0"/>
                </a:lnTo>
                <a:lnTo>
                  <a:pt x="6598" y="1757"/>
                </a:lnTo>
                <a:lnTo>
                  <a:pt x="7452" y="3693"/>
                </a:lnTo>
                <a:lnTo>
                  <a:pt x="6541" y="5530"/>
                </a:lnTo>
                <a:lnTo>
                  <a:pt x="5629" y="6441"/>
                </a:lnTo>
                <a:lnTo>
                  <a:pt x="4195" y="8310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bg object 244"/>
          <p:cNvSpPr/>
          <p:nvPr/>
        </p:nvSpPr>
        <p:spPr>
          <a:xfrm>
            <a:off x="624035" y="7267904"/>
            <a:ext cx="8890" cy="7620"/>
          </a:xfrm>
          <a:custGeom>
            <a:avLst/>
            <a:gdLst/>
            <a:ahLst/>
            <a:cxnLst/>
            <a:rect l="l" t="t" r="r" b="b"/>
            <a:pathLst>
              <a:path w="8890" h="7620">
                <a:moveTo>
                  <a:pt x="4536" y="7466"/>
                </a:moveTo>
                <a:lnTo>
                  <a:pt x="1738" y="5708"/>
                </a:lnTo>
                <a:lnTo>
                  <a:pt x="0" y="4068"/>
                </a:lnTo>
                <a:lnTo>
                  <a:pt x="1758" y="863"/>
                </a:lnTo>
                <a:lnTo>
                  <a:pt x="3692" y="0"/>
                </a:lnTo>
                <a:lnTo>
                  <a:pt x="5529" y="923"/>
                </a:lnTo>
                <a:lnTo>
                  <a:pt x="6441" y="1846"/>
                </a:lnTo>
                <a:lnTo>
                  <a:pt x="8309" y="3281"/>
                </a:lnTo>
                <a:lnTo>
                  <a:pt x="8131" y="3595"/>
                </a:lnTo>
                <a:lnTo>
                  <a:pt x="6549" y="6482"/>
                </a:lnTo>
                <a:lnTo>
                  <a:pt x="4536" y="7466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bg object 245"/>
          <p:cNvSpPr/>
          <p:nvPr/>
        </p:nvSpPr>
        <p:spPr>
          <a:xfrm>
            <a:off x="14194364" y="10155292"/>
            <a:ext cx="7620" cy="8890"/>
          </a:xfrm>
          <a:custGeom>
            <a:avLst/>
            <a:gdLst/>
            <a:ahLst/>
            <a:cxnLst/>
            <a:rect l="l" t="t" r="r" b="b"/>
            <a:pathLst>
              <a:path w="7619" h="8890">
                <a:moveTo>
                  <a:pt x="4186" y="8310"/>
                </a:moveTo>
                <a:lnTo>
                  <a:pt x="3869" y="8133"/>
                </a:lnTo>
                <a:lnTo>
                  <a:pt x="983" y="6552"/>
                </a:lnTo>
                <a:lnTo>
                  <a:pt x="0" y="4537"/>
                </a:lnTo>
                <a:lnTo>
                  <a:pt x="1745" y="1738"/>
                </a:lnTo>
                <a:lnTo>
                  <a:pt x="3375" y="0"/>
                </a:lnTo>
                <a:lnTo>
                  <a:pt x="6589" y="1757"/>
                </a:lnTo>
                <a:lnTo>
                  <a:pt x="7442" y="3693"/>
                </a:lnTo>
                <a:lnTo>
                  <a:pt x="6531" y="5530"/>
                </a:lnTo>
                <a:lnTo>
                  <a:pt x="5620" y="6441"/>
                </a:lnTo>
                <a:lnTo>
                  <a:pt x="4186" y="8310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bg object 246"/>
          <p:cNvSpPr/>
          <p:nvPr/>
        </p:nvSpPr>
        <p:spPr>
          <a:xfrm>
            <a:off x="13905642" y="10155292"/>
            <a:ext cx="7620" cy="8890"/>
          </a:xfrm>
          <a:custGeom>
            <a:avLst/>
            <a:gdLst/>
            <a:ahLst/>
            <a:cxnLst/>
            <a:rect l="l" t="t" r="r" b="b"/>
            <a:pathLst>
              <a:path w="7619" h="8890">
                <a:moveTo>
                  <a:pt x="4182" y="8310"/>
                </a:moveTo>
                <a:lnTo>
                  <a:pt x="983" y="6554"/>
                </a:lnTo>
                <a:lnTo>
                  <a:pt x="0" y="4539"/>
                </a:lnTo>
                <a:lnTo>
                  <a:pt x="1755" y="1738"/>
                </a:lnTo>
                <a:lnTo>
                  <a:pt x="3385" y="0"/>
                </a:lnTo>
                <a:lnTo>
                  <a:pt x="6598" y="1757"/>
                </a:lnTo>
                <a:lnTo>
                  <a:pt x="7452" y="3693"/>
                </a:lnTo>
                <a:lnTo>
                  <a:pt x="6541" y="5530"/>
                </a:lnTo>
                <a:lnTo>
                  <a:pt x="5616" y="6444"/>
                </a:lnTo>
                <a:lnTo>
                  <a:pt x="4182" y="8310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bg object 247"/>
          <p:cNvSpPr/>
          <p:nvPr/>
        </p:nvSpPr>
        <p:spPr>
          <a:xfrm>
            <a:off x="13616544" y="10155663"/>
            <a:ext cx="8890" cy="7620"/>
          </a:xfrm>
          <a:custGeom>
            <a:avLst/>
            <a:gdLst/>
            <a:ahLst/>
            <a:cxnLst/>
            <a:rect l="l" t="t" r="r" b="b"/>
            <a:pathLst>
              <a:path w="8890" h="7620">
                <a:moveTo>
                  <a:pt x="4541" y="7574"/>
                </a:moveTo>
                <a:lnTo>
                  <a:pt x="1741" y="5806"/>
                </a:lnTo>
                <a:lnTo>
                  <a:pt x="0" y="4176"/>
                </a:lnTo>
                <a:lnTo>
                  <a:pt x="1760" y="983"/>
                </a:lnTo>
                <a:lnTo>
                  <a:pt x="3774" y="0"/>
                </a:lnTo>
                <a:lnTo>
                  <a:pt x="6574" y="1748"/>
                </a:lnTo>
                <a:lnTo>
                  <a:pt x="7371" y="2868"/>
                </a:lnTo>
                <a:lnTo>
                  <a:pt x="8282" y="3782"/>
                </a:lnTo>
                <a:lnTo>
                  <a:pt x="6459" y="6533"/>
                </a:lnTo>
                <a:lnTo>
                  <a:pt x="4541" y="757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bg object 248"/>
          <p:cNvSpPr/>
          <p:nvPr/>
        </p:nvSpPr>
        <p:spPr>
          <a:xfrm>
            <a:off x="484279" y="7118914"/>
            <a:ext cx="7620" cy="8890"/>
          </a:xfrm>
          <a:custGeom>
            <a:avLst/>
            <a:gdLst/>
            <a:ahLst/>
            <a:cxnLst/>
            <a:rect l="l" t="t" r="r" b="b"/>
            <a:pathLst>
              <a:path w="7620" h="8890">
                <a:moveTo>
                  <a:pt x="3270" y="8301"/>
                </a:moveTo>
                <a:lnTo>
                  <a:pt x="1836" y="6434"/>
                </a:lnTo>
                <a:lnTo>
                  <a:pt x="923" y="5518"/>
                </a:lnTo>
                <a:lnTo>
                  <a:pt x="0" y="3681"/>
                </a:lnTo>
                <a:lnTo>
                  <a:pt x="865" y="1745"/>
                </a:lnTo>
                <a:lnTo>
                  <a:pt x="4066" y="0"/>
                </a:lnTo>
                <a:lnTo>
                  <a:pt x="5697" y="1729"/>
                </a:lnTo>
                <a:lnTo>
                  <a:pt x="7457" y="4527"/>
                </a:lnTo>
                <a:lnTo>
                  <a:pt x="6474" y="6542"/>
                </a:lnTo>
                <a:lnTo>
                  <a:pt x="3586" y="8123"/>
                </a:lnTo>
                <a:lnTo>
                  <a:pt x="3270" y="8301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bg object 249"/>
          <p:cNvSpPr/>
          <p:nvPr/>
        </p:nvSpPr>
        <p:spPr>
          <a:xfrm>
            <a:off x="13327828" y="10155654"/>
            <a:ext cx="8890" cy="7620"/>
          </a:xfrm>
          <a:custGeom>
            <a:avLst/>
            <a:gdLst/>
            <a:ahLst/>
            <a:cxnLst/>
            <a:rect l="l" t="t" r="r" b="b"/>
            <a:pathLst>
              <a:path w="8890" h="7620">
                <a:moveTo>
                  <a:pt x="3692" y="7457"/>
                </a:moveTo>
                <a:lnTo>
                  <a:pt x="1760" y="6603"/>
                </a:lnTo>
                <a:lnTo>
                  <a:pt x="0" y="3401"/>
                </a:lnTo>
                <a:lnTo>
                  <a:pt x="1740" y="1760"/>
                </a:lnTo>
                <a:lnTo>
                  <a:pt x="4536" y="0"/>
                </a:lnTo>
                <a:lnTo>
                  <a:pt x="6551" y="983"/>
                </a:lnTo>
                <a:lnTo>
                  <a:pt x="8311" y="4194"/>
                </a:lnTo>
                <a:lnTo>
                  <a:pt x="6441" y="5629"/>
                </a:lnTo>
                <a:lnTo>
                  <a:pt x="5529" y="6543"/>
                </a:lnTo>
                <a:lnTo>
                  <a:pt x="3692" y="7457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bg object 250"/>
          <p:cNvSpPr/>
          <p:nvPr/>
        </p:nvSpPr>
        <p:spPr>
          <a:xfrm>
            <a:off x="13039107" y="10155783"/>
            <a:ext cx="8890" cy="7620"/>
          </a:xfrm>
          <a:custGeom>
            <a:avLst/>
            <a:gdLst/>
            <a:ahLst/>
            <a:cxnLst/>
            <a:rect l="l" t="t" r="r" b="b"/>
            <a:pathLst>
              <a:path w="8890" h="7620">
                <a:moveTo>
                  <a:pt x="4526" y="7454"/>
                </a:moveTo>
                <a:lnTo>
                  <a:pt x="1740" y="5689"/>
                </a:lnTo>
                <a:lnTo>
                  <a:pt x="0" y="4058"/>
                </a:lnTo>
                <a:lnTo>
                  <a:pt x="1760" y="853"/>
                </a:lnTo>
                <a:lnTo>
                  <a:pt x="3692" y="0"/>
                </a:lnTo>
                <a:lnTo>
                  <a:pt x="5529" y="913"/>
                </a:lnTo>
                <a:lnTo>
                  <a:pt x="6446" y="1837"/>
                </a:lnTo>
                <a:lnTo>
                  <a:pt x="8311" y="3271"/>
                </a:lnTo>
                <a:lnTo>
                  <a:pt x="8133" y="3585"/>
                </a:lnTo>
                <a:lnTo>
                  <a:pt x="6551" y="6473"/>
                </a:lnTo>
                <a:lnTo>
                  <a:pt x="4526" y="745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bg object 251"/>
          <p:cNvSpPr/>
          <p:nvPr/>
        </p:nvSpPr>
        <p:spPr>
          <a:xfrm>
            <a:off x="335677" y="6978668"/>
            <a:ext cx="7620" cy="8890"/>
          </a:xfrm>
          <a:custGeom>
            <a:avLst/>
            <a:gdLst/>
            <a:ahLst/>
            <a:cxnLst/>
            <a:rect l="l" t="t" r="r" b="b"/>
            <a:pathLst>
              <a:path w="7620" h="8890">
                <a:moveTo>
                  <a:pt x="4184" y="8281"/>
                </a:moveTo>
                <a:lnTo>
                  <a:pt x="3869" y="8104"/>
                </a:lnTo>
                <a:lnTo>
                  <a:pt x="983" y="6521"/>
                </a:lnTo>
                <a:lnTo>
                  <a:pt x="0" y="4499"/>
                </a:lnTo>
                <a:lnTo>
                  <a:pt x="1760" y="1710"/>
                </a:lnTo>
                <a:lnTo>
                  <a:pt x="2879" y="913"/>
                </a:lnTo>
                <a:lnTo>
                  <a:pt x="3793" y="0"/>
                </a:lnTo>
                <a:lnTo>
                  <a:pt x="6541" y="1835"/>
                </a:lnTo>
                <a:lnTo>
                  <a:pt x="7584" y="3741"/>
                </a:lnTo>
                <a:lnTo>
                  <a:pt x="5824" y="6542"/>
                </a:lnTo>
                <a:lnTo>
                  <a:pt x="4184" y="8281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bg object 252"/>
          <p:cNvSpPr/>
          <p:nvPr/>
        </p:nvSpPr>
        <p:spPr>
          <a:xfrm>
            <a:off x="12750382" y="10155654"/>
            <a:ext cx="8890" cy="7620"/>
          </a:xfrm>
          <a:custGeom>
            <a:avLst/>
            <a:gdLst/>
            <a:ahLst/>
            <a:cxnLst/>
            <a:rect l="l" t="t" r="r" b="b"/>
            <a:pathLst>
              <a:path w="8890" h="7620">
                <a:moveTo>
                  <a:pt x="4531" y="7584"/>
                </a:moveTo>
                <a:lnTo>
                  <a:pt x="1741" y="5826"/>
                </a:lnTo>
                <a:lnTo>
                  <a:pt x="0" y="4185"/>
                </a:lnTo>
                <a:lnTo>
                  <a:pt x="1760" y="993"/>
                </a:lnTo>
                <a:lnTo>
                  <a:pt x="3774" y="0"/>
                </a:lnTo>
                <a:lnTo>
                  <a:pt x="6574" y="1758"/>
                </a:lnTo>
                <a:lnTo>
                  <a:pt x="7371" y="2878"/>
                </a:lnTo>
                <a:lnTo>
                  <a:pt x="8282" y="3792"/>
                </a:lnTo>
                <a:lnTo>
                  <a:pt x="6446" y="6543"/>
                </a:lnTo>
                <a:lnTo>
                  <a:pt x="4531" y="758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bg object 253"/>
          <p:cNvSpPr/>
          <p:nvPr/>
        </p:nvSpPr>
        <p:spPr>
          <a:xfrm>
            <a:off x="11595860" y="10155292"/>
            <a:ext cx="7620" cy="8890"/>
          </a:xfrm>
          <a:custGeom>
            <a:avLst/>
            <a:gdLst/>
            <a:ahLst/>
            <a:cxnLst/>
            <a:rect l="l" t="t" r="r" b="b"/>
            <a:pathLst>
              <a:path w="7620" h="8890">
                <a:moveTo>
                  <a:pt x="4195" y="8310"/>
                </a:moveTo>
                <a:lnTo>
                  <a:pt x="3869" y="8133"/>
                </a:lnTo>
                <a:lnTo>
                  <a:pt x="978" y="6552"/>
                </a:lnTo>
                <a:lnTo>
                  <a:pt x="0" y="4537"/>
                </a:lnTo>
                <a:lnTo>
                  <a:pt x="1755" y="1738"/>
                </a:lnTo>
                <a:lnTo>
                  <a:pt x="3385" y="0"/>
                </a:lnTo>
                <a:lnTo>
                  <a:pt x="6598" y="1757"/>
                </a:lnTo>
                <a:lnTo>
                  <a:pt x="7451" y="3693"/>
                </a:lnTo>
                <a:lnTo>
                  <a:pt x="6541" y="5530"/>
                </a:lnTo>
                <a:lnTo>
                  <a:pt x="5629" y="6441"/>
                </a:lnTo>
                <a:lnTo>
                  <a:pt x="4195" y="8310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bg object 254"/>
          <p:cNvSpPr/>
          <p:nvPr/>
        </p:nvSpPr>
        <p:spPr>
          <a:xfrm>
            <a:off x="195432" y="6830119"/>
            <a:ext cx="7620" cy="8890"/>
          </a:xfrm>
          <a:custGeom>
            <a:avLst/>
            <a:gdLst/>
            <a:ahLst/>
            <a:cxnLst/>
            <a:rect l="l" t="t" r="r" b="b"/>
            <a:pathLst>
              <a:path w="7619" h="8890">
                <a:moveTo>
                  <a:pt x="3397" y="8301"/>
                </a:moveTo>
                <a:lnTo>
                  <a:pt x="1757" y="6572"/>
                </a:lnTo>
                <a:lnTo>
                  <a:pt x="0" y="3772"/>
                </a:lnTo>
                <a:lnTo>
                  <a:pt x="982" y="1758"/>
                </a:lnTo>
                <a:lnTo>
                  <a:pt x="4193" y="0"/>
                </a:lnTo>
                <a:lnTo>
                  <a:pt x="5618" y="1865"/>
                </a:lnTo>
                <a:lnTo>
                  <a:pt x="6541" y="2780"/>
                </a:lnTo>
                <a:lnTo>
                  <a:pt x="7464" y="4617"/>
                </a:lnTo>
                <a:lnTo>
                  <a:pt x="6598" y="6552"/>
                </a:lnTo>
                <a:lnTo>
                  <a:pt x="3711" y="8133"/>
                </a:lnTo>
                <a:lnTo>
                  <a:pt x="3397" y="8301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bg object 255"/>
          <p:cNvSpPr/>
          <p:nvPr/>
        </p:nvSpPr>
        <p:spPr>
          <a:xfrm>
            <a:off x="4954872" y="10155654"/>
            <a:ext cx="8890" cy="7620"/>
          </a:xfrm>
          <a:custGeom>
            <a:avLst/>
            <a:gdLst/>
            <a:ahLst/>
            <a:cxnLst/>
            <a:rect l="l" t="t" r="r" b="b"/>
            <a:pathLst>
              <a:path w="8889" h="7620">
                <a:moveTo>
                  <a:pt x="4536" y="7584"/>
                </a:moveTo>
                <a:lnTo>
                  <a:pt x="1738" y="5826"/>
                </a:lnTo>
                <a:lnTo>
                  <a:pt x="0" y="4185"/>
                </a:lnTo>
                <a:lnTo>
                  <a:pt x="1758" y="993"/>
                </a:lnTo>
                <a:lnTo>
                  <a:pt x="3771" y="0"/>
                </a:lnTo>
                <a:lnTo>
                  <a:pt x="6570" y="1758"/>
                </a:lnTo>
                <a:lnTo>
                  <a:pt x="7356" y="2878"/>
                </a:lnTo>
                <a:lnTo>
                  <a:pt x="8279" y="3792"/>
                </a:lnTo>
                <a:lnTo>
                  <a:pt x="6443" y="6543"/>
                </a:lnTo>
                <a:lnTo>
                  <a:pt x="4536" y="758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bg object 256"/>
          <p:cNvSpPr/>
          <p:nvPr/>
        </p:nvSpPr>
        <p:spPr>
          <a:xfrm>
            <a:off x="46585" y="6690342"/>
            <a:ext cx="8890" cy="7620"/>
          </a:xfrm>
          <a:custGeom>
            <a:avLst/>
            <a:gdLst/>
            <a:ahLst/>
            <a:cxnLst/>
            <a:rect l="l" t="t" r="r" b="b"/>
            <a:pathLst>
              <a:path w="8890" h="7620">
                <a:moveTo>
                  <a:pt x="3778" y="7449"/>
                </a:moveTo>
                <a:lnTo>
                  <a:pt x="1757" y="6466"/>
                </a:lnTo>
                <a:lnTo>
                  <a:pt x="0" y="3262"/>
                </a:lnTo>
                <a:lnTo>
                  <a:pt x="1865" y="1828"/>
                </a:lnTo>
                <a:lnTo>
                  <a:pt x="2778" y="914"/>
                </a:lnTo>
                <a:lnTo>
                  <a:pt x="4615" y="0"/>
                </a:lnTo>
                <a:lnTo>
                  <a:pt x="6551" y="856"/>
                </a:lnTo>
                <a:lnTo>
                  <a:pt x="8306" y="4058"/>
                </a:lnTo>
                <a:lnTo>
                  <a:pt x="6567" y="5689"/>
                </a:lnTo>
                <a:lnTo>
                  <a:pt x="5498" y="6367"/>
                </a:lnTo>
                <a:lnTo>
                  <a:pt x="3778" y="744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bg object 257"/>
          <p:cNvSpPr/>
          <p:nvPr/>
        </p:nvSpPr>
        <p:spPr>
          <a:xfrm>
            <a:off x="15209012" y="10015025"/>
            <a:ext cx="7620" cy="8890"/>
          </a:xfrm>
          <a:custGeom>
            <a:avLst/>
            <a:gdLst/>
            <a:ahLst/>
            <a:cxnLst/>
            <a:rect l="l" t="t" r="r" b="b"/>
            <a:pathLst>
              <a:path w="7619" h="8890">
                <a:moveTo>
                  <a:pt x="4191" y="8311"/>
                </a:moveTo>
                <a:lnTo>
                  <a:pt x="992" y="6554"/>
                </a:lnTo>
                <a:lnTo>
                  <a:pt x="0" y="4540"/>
                </a:lnTo>
                <a:lnTo>
                  <a:pt x="1755" y="1738"/>
                </a:lnTo>
                <a:lnTo>
                  <a:pt x="3395" y="0"/>
                </a:lnTo>
                <a:lnTo>
                  <a:pt x="6599" y="1758"/>
                </a:lnTo>
                <a:lnTo>
                  <a:pt x="7452" y="3693"/>
                </a:lnTo>
                <a:lnTo>
                  <a:pt x="6541" y="5530"/>
                </a:lnTo>
                <a:lnTo>
                  <a:pt x="5625" y="6444"/>
                </a:lnTo>
                <a:lnTo>
                  <a:pt x="4191" y="8311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bg object 258"/>
          <p:cNvSpPr/>
          <p:nvPr/>
        </p:nvSpPr>
        <p:spPr>
          <a:xfrm>
            <a:off x="14920290" y="10015025"/>
            <a:ext cx="7620" cy="8890"/>
          </a:xfrm>
          <a:custGeom>
            <a:avLst/>
            <a:gdLst/>
            <a:ahLst/>
            <a:cxnLst/>
            <a:rect l="l" t="t" r="r" b="b"/>
            <a:pathLst>
              <a:path w="7619" h="8890">
                <a:moveTo>
                  <a:pt x="4191" y="8311"/>
                </a:moveTo>
                <a:lnTo>
                  <a:pt x="983" y="6554"/>
                </a:lnTo>
                <a:lnTo>
                  <a:pt x="0" y="4540"/>
                </a:lnTo>
                <a:lnTo>
                  <a:pt x="1755" y="1738"/>
                </a:lnTo>
                <a:lnTo>
                  <a:pt x="3386" y="0"/>
                </a:lnTo>
                <a:lnTo>
                  <a:pt x="6599" y="1758"/>
                </a:lnTo>
                <a:lnTo>
                  <a:pt x="7452" y="3693"/>
                </a:lnTo>
                <a:lnTo>
                  <a:pt x="6541" y="5530"/>
                </a:lnTo>
                <a:lnTo>
                  <a:pt x="5625" y="6444"/>
                </a:lnTo>
                <a:lnTo>
                  <a:pt x="4191" y="8311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bg object 259"/>
          <p:cNvSpPr/>
          <p:nvPr/>
        </p:nvSpPr>
        <p:spPr>
          <a:xfrm>
            <a:off x="14053760" y="10015517"/>
            <a:ext cx="8890" cy="7620"/>
          </a:xfrm>
          <a:custGeom>
            <a:avLst/>
            <a:gdLst/>
            <a:ahLst/>
            <a:cxnLst/>
            <a:rect l="l" t="t" r="r" b="b"/>
            <a:pathLst>
              <a:path w="8890" h="7620">
                <a:moveTo>
                  <a:pt x="4541" y="7456"/>
                </a:moveTo>
                <a:lnTo>
                  <a:pt x="1741" y="5689"/>
                </a:lnTo>
                <a:lnTo>
                  <a:pt x="0" y="4057"/>
                </a:lnTo>
                <a:lnTo>
                  <a:pt x="1760" y="853"/>
                </a:lnTo>
                <a:lnTo>
                  <a:pt x="3692" y="0"/>
                </a:lnTo>
                <a:lnTo>
                  <a:pt x="5529" y="913"/>
                </a:lnTo>
                <a:lnTo>
                  <a:pt x="6446" y="1837"/>
                </a:lnTo>
                <a:lnTo>
                  <a:pt x="8311" y="3271"/>
                </a:lnTo>
                <a:lnTo>
                  <a:pt x="8134" y="3584"/>
                </a:lnTo>
                <a:lnTo>
                  <a:pt x="6546" y="6473"/>
                </a:lnTo>
                <a:lnTo>
                  <a:pt x="4541" y="7456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bg object 260"/>
          <p:cNvSpPr/>
          <p:nvPr/>
        </p:nvSpPr>
        <p:spPr>
          <a:xfrm>
            <a:off x="13765528" y="10015025"/>
            <a:ext cx="7620" cy="8890"/>
          </a:xfrm>
          <a:custGeom>
            <a:avLst/>
            <a:gdLst/>
            <a:ahLst/>
            <a:cxnLst/>
            <a:rect l="l" t="t" r="r" b="b"/>
            <a:pathLst>
              <a:path w="7619" h="8890">
                <a:moveTo>
                  <a:pt x="3256" y="8301"/>
                </a:moveTo>
                <a:lnTo>
                  <a:pt x="1832" y="6444"/>
                </a:lnTo>
                <a:lnTo>
                  <a:pt x="911" y="5528"/>
                </a:lnTo>
                <a:lnTo>
                  <a:pt x="0" y="3690"/>
                </a:lnTo>
                <a:lnTo>
                  <a:pt x="863" y="1755"/>
                </a:lnTo>
                <a:lnTo>
                  <a:pt x="4067" y="0"/>
                </a:lnTo>
                <a:lnTo>
                  <a:pt x="5707" y="1738"/>
                </a:lnTo>
                <a:lnTo>
                  <a:pt x="7452" y="4537"/>
                </a:lnTo>
                <a:lnTo>
                  <a:pt x="6469" y="6552"/>
                </a:lnTo>
                <a:lnTo>
                  <a:pt x="3582" y="8133"/>
                </a:lnTo>
                <a:lnTo>
                  <a:pt x="3256" y="8301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bg object 261"/>
          <p:cNvSpPr/>
          <p:nvPr/>
        </p:nvSpPr>
        <p:spPr>
          <a:xfrm>
            <a:off x="4814636" y="10007134"/>
            <a:ext cx="8890" cy="7620"/>
          </a:xfrm>
          <a:custGeom>
            <a:avLst/>
            <a:gdLst/>
            <a:ahLst/>
            <a:cxnLst/>
            <a:rect l="l" t="t" r="r" b="b"/>
            <a:pathLst>
              <a:path w="8889" h="7620">
                <a:moveTo>
                  <a:pt x="4606" y="7459"/>
                </a:moveTo>
                <a:lnTo>
                  <a:pt x="2779" y="6542"/>
                </a:lnTo>
                <a:lnTo>
                  <a:pt x="1868" y="5619"/>
                </a:lnTo>
                <a:lnTo>
                  <a:pt x="0" y="4185"/>
                </a:lnTo>
                <a:lnTo>
                  <a:pt x="1758" y="993"/>
                </a:lnTo>
                <a:lnTo>
                  <a:pt x="3772" y="0"/>
                </a:lnTo>
                <a:lnTo>
                  <a:pt x="6572" y="1760"/>
                </a:lnTo>
                <a:lnTo>
                  <a:pt x="8311" y="3401"/>
                </a:lnTo>
                <a:lnTo>
                  <a:pt x="8134" y="3715"/>
                </a:lnTo>
                <a:lnTo>
                  <a:pt x="6551" y="6602"/>
                </a:lnTo>
                <a:lnTo>
                  <a:pt x="4606" y="745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bg object 262"/>
          <p:cNvSpPr/>
          <p:nvPr/>
        </p:nvSpPr>
        <p:spPr>
          <a:xfrm>
            <a:off x="15637611" y="9866867"/>
            <a:ext cx="8890" cy="7620"/>
          </a:xfrm>
          <a:custGeom>
            <a:avLst/>
            <a:gdLst/>
            <a:ahLst/>
            <a:cxnLst/>
            <a:rect l="l" t="t" r="r" b="b"/>
            <a:pathLst>
              <a:path w="8890" h="7620">
                <a:moveTo>
                  <a:pt x="4618" y="7459"/>
                </a:moveTo>
                <a:lnTo>
                  <a:pt x="2781" y="6542"/>
                </a:lnTo>
                <a:lnTo>
                  <a:pt x="1856" y="5629"/>
                </a:lnTo>
                <a:lnTo>
                  <a:pt x="0" y="4194"/>
                </a:lnTo>
                <a:lnTo>
                  <a:pt x="1760" y="993"/>
                </a:lnTo>
                <a:lnTo>
                  <a:pt x="3774" y="0"/>
                </a:lnTo>
                <a:lnTo>
                  <a:pt x="6570" y="1760"/>
                </a:lnTo>
                <a:lnTo>
                  <a:pt x="8311" y="3401"/>
                </a:lnTo>
                <a:lnTo>
                  <a:pt x="8133" y="3715"/>
                </a:lnTo>
                <a:lnTo>
                  <a:pt x="6551" y="6605"/>
                </a:lnTo>
                <a:lnTo>
                  <a:pt x="4618" y="745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bg object 263"/>
          <p:cNvSpPr/>
          <p:nvPr/>
        </p:nvSpPr>
        <p:spPr>
          <a:xfrm>
            <a:off x="15348891" y="9866879"/>
            <a:ext cx="8890" cy="7620"/>
          </a:xfrm>
          <a:custGeom>
            <a:avLst/>
            <a:gdLst/>
            <a:ahLst/>
            <a:cxnLst/>
            <a:rect l="l" t="t" r="r" b="b"/>
            <a:pathLst>
              <a:path w="8890" h="7620">
                <a:moveTo>
                  <a:pt x="4527" y="7564"/>
                </a:moveTo>
                <a:lnTo>
                  <a:pt x="1741" y="5816"/>
                </a:lnTo>
                <a:lnTo>
                  <a:pt x="0" y="4176"/>
                </a:lnTo>
                <a:lnTo>
                  <a:pt x="1760" y="983"/>
                </a:lnTo>
                <a:lnTo>
                  <a:pt x="3774" y="0"/>
                </a:lnTo>
                <a:lnTo>
                  <a:pt x="6575" y="1748"/>
                </a:lnTo>
                <a:lnTo>
                  <a:pt x="7371" y="2868"/>
                </a:lnTo>
                <a:lnTo>
                  <a:pt x="8282" y="3782"/>
                </a:lnTo>
                <a:lnTo>
                  <a:pt x="6446" y="6533"/>
                </a:lnTo>
                <a:lnTo>
                  <a:pt x="4527" y="756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bg object 264"/>
          <p:cNvSpPr/>
          <p:nvPr/>
        </p:nvSpPr>
        <p:spPr>
          <a:xfrm>
            <a:off x="4666644" y="9866504"/>
            <a:ext cx="7620" cy="8890"/>
          </a:xfrm>
          <a:custGeom>
            <a:avLst/>
            <a:gdLst/>
            <a:ahLst/>
            <a:cxnLst/>
            <a:rect l="l" t="t" r="r" b="b"/>
            <a:pathLst>
              <a:path w="7620" h="8890">
                <a:moveTo>
                  <a:pt x="4054" y="8313"/>
                </a:moveTo>
                <a:lnTo>
                  <a:pt x="3740" y="8136"/>
                </a:lnTo>
                <a:lnTo>
                  <a:pt x="853" y="6555"/>
                </a:lnTo>
                <a:lnTo>
                  <a:pt x="0" y="4620"/>
                </a:lnTo>
                <a:lnTo>
                  <a:pt x="913" y="2780"/>
                </a:lnTo>
                <a:lnTo>
                  <a:pt x="1836" y="1868"/>
                </a:lnTo>
                <a:lnTo>
                  <a:pt x="3270" y="0"/>
                </a:lnTo>
                <a:lnTo>
                  <a:pt x="6461" y="1758"/>
                </a:lnTo>
                <a:lnTo>
                  <a:pt x="7454" y="3773"/>
                </a:lnTo>
                <a:lnTo>
                  <a:pt x="5694" y="6574"/>
                </a:lnTo>
                <a:lnTo>
                  <a:pt x="4054" y="8313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bg object 265"/>
          <p:cNvSpPr/>
          <p:nvPr/>
        </p:nvSpPr>
        <p:spPr>
          <a:xfrm>
            <a:off x="4377434" y="9866996"/>
            <a:ext cx="8890" cy="7620"/>
          </a:xfrm>
          <a:custGeom>
            <a:avLst/>
            <a:gdLst/>
            <a:ahLst/>
            <a:cxnLst/>
            <a:rect l="l" t="t" r="r" b="b"/>
            <a:pathLst>
              <a:path w="8889" h="7620">
                <a:moveTo>
                  <a:pt x="3768" y="7456"/>
                </a:moveTo>
                <a:lnTo>
                  <a:pt x="1745" y="6475"/>
                </a:lnTo>
                <a:lnTo>
                  <a:pt x="0" y="3261"/>
                </a:lnTo>
                <a:lnTo>
                  <a:pt x="1865" y="1827"/>
                </a:lnTo>
                <a:lnTo>
                  <a:pt x="2778" y="913"/>
                </a:lnTo>
                <a:lnTo>
                  <a:pt x="4615" y="0"/>
                </a:lnTo>
                <a:lnTo>
                  <a:pt x="6551" y="855"/>
                </a:lnTo>
                <a:lnTo>
                  <a:pt x="8306" y="4058"/>
                </a:lnTo>
                <a:lnTo>
                  <a:pt x="6567" y="5698"/>
                </a:lnTo>
                <a:lnTo>
                  <a:pt x="5498" y="6367"/>
                </a:lnTo>
                <a:lnTo>
                  <a:pt x="3768" y="7456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bg object 266"/>
          <p:cNvSpPr/>
          <p:nvPr/>
        </p:nvSpPr>
        <p:spPr>
          <a:xfrm>
            <a:off x="3948467" y="9718479"/>
            <a:ext cx="8890" cy="7620"/>
          </a:xfrm>
          <a:custGeom>
            <a:avLst/>
            <a:gdLst/>
            <a:ahLst/>
            <a:cxnLst/>
            <a:rect l="l" t="t" r="r" b="b"/>
            <a:pathLst>
              <a:path w="8889" h="7620">
                <a:moveTo>
                  <a:pt x="4534" y="7456"/>
                </a:moveTo>
                <a:lnTo>
                  <a:pt x="1738" y="5689"/>
                </a:lnTo>
                <a:lnTo>
                  <a:pt x="0" y="4058"/>
                </a:lnTo>
                <a:lnTo>
                  <a:pt x="1758" y="853"/>
                </a:lnTo>
                <a:lnTo>
                  <a:pt x="3692" y="0"/>
                </a:lnTo>
                <a:lnTo>
                  <a:pt x="5529" y="913"/>
                </a:lnTo>
                <a:lnTo>
                  <a:pt x="6441" y="1837"/>
                </a:lnTo>
                <a:lnTo>
                  <a:pt x="8309" y="3261"/>
                </a:lnTo>
                <a:lnTo>
                  <a:pt x="8131" y="3585"/>
                </a:lnTo>
                <a:lnTo>
                  <a:pt x="6549" y="6473"/>
                </a:lnTo>
                <a:lnTo>
                  <a:pt x="4534" y="7456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bg object 267"/>
          <p:cNvSpPr/>
          <p:nvPr/>
        </p:nvSpPr>
        <p:spPr>
          <a:xfrm>
            <a:off x="3659745" y="9718349"/>
            <a:ext cx="8890" cy="7620"/>
          </a:xfrm>
          <a:custGeom>
            <a:avLst/>
            <a:gdLst/>
            <a:ahLst/>
            <a:cxnLst/>
            <a:rect l="l" t="t" r="r" b="b"/>
            <a:pathLst>
              <a:path w="8889" h="7620">
                <a:moveTo>
                  <a:pt x="4615" y="7459"/>
                </a:moveTo>
                <a:lnTo>
                  <a:pt x="2778" y="6542"/>
                </a:lnTo>
                <a:lnTo>
                  <a:pt x="1868" y="5619"/>
                </a:lnTo>
                <a:lnTo>
                  <a:pt x="0" y="4185"/>
                </a:lnTo>
                <a:lnTo>
                  <a:pt x="1757" y="983"/>
                </a:lnTo>
                <a:lnTo>
                  <a:pt x="3771" y="0"/>
                </a:lnTo>
                <a:lnTo>
                  <a:pt x="6572" y="1750"/>
                </a:lnTo>
                <a:lnTo>
                  <a:pt x="8311" y="3391"/>
                </a:lnTo>
                <a:lnTo>
                  <a:pt x="8133" y="3705"/>
                </a:lnTo>
                <a:lnTo>
                  <a:pt x="6551" y="6592"/>
                </a:lnTo>
                <a:lnTo>
                  <a:pt x="4615" y="745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bg object 268"/>
          <p:cNvSpPr/>
          <p:nvPr/>
        </p:nvSpPr>
        <p:spPr>
          <a:xfrm>
            <a:off x="3371024" y="9718351"/>
            <a:ext cx="8890" cy="7620"/>
          </a:xfrm>
          <a:custGeom>
            <a:avLst/>
            <a:gdLst/>
            <a:ahLst/>
            <a:cxnLst/>
            <a:rect l="l" t="t" r="r" b="b"/>
            <a:pathLst>
              <a:path w="8889" h="7620">
                <a:moveTo>
                  <a:pt x="3692" y="7457"/>
                </a:moveTo>
                <a:lnTo>
                  <a:pt x="1757" y="6590"/>
                </a:lnTo>
                <a:lnTo>
                  <a:pt x="0" y="3391"/>
                </a:lnTo>
                <a:lnTo>
                  <a:pt x="1738" y="1751"/>
                </a:lnTo>
                <a:lnTo>
                  <a:pt x="4536" y="0"/>
                </a:lnTo>
                <a:lnTo>
                  <a:pt x="6551" y="983"/>
                </a:lnTo>
                <a:lnTo>
                  <a:pt x="8308" y="4194"/>
                </a:lnTo>
                <a:lnTo>
                  <a:pt x="6452" y="5629"/>
                </a:lnTo>
                <a:lnTo>
                  <a:pt x="5529" y="6542"/>
                </a:lnTo>
                <a:lnTo>
                  <a:pt x="3692" y="7457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bg object 269"/>
          <p:cNvSpPr/>
          <p:nvPr/>
        </p:nvSpPr>
        <p:spPr>
          <a:xfrm>
            <a:off x="3082653" y="9717987"/>
            <a:ext cx="7620" cy="8890"/>
          </a:xfrm>
          <a:custGeom>
            <a:avLst/>
            <a:gdLst/>
            <a:ahLst/>
            <a:cxnLst/>
            <a:rect l="l" t="t" r="r" b="b"/>
            <a:pathLst>
              <a:path w="7619" h="8890">
                <a:moveTo>
                  <a:pt x="4198" y="8301"/>
                </a:moveTo>
                <a:lnTo>
                  <a:pt x="3870" y="8135"/>
                </a:lnTo>
                <a:lnTo>
                  <a:pt x="992" y="6555"/>
                </a:lnTo>
                <a:lnTo>
                  <a:pt x="0" y="4540"/>
                </a:lnTo>
                <a:lnTo>
                  <a:pt x="1760" y="1738"/>
                </a:lnTo>
                <a:lnTo>
                  <a:pt x="3400" y="0"/>
                </a:lnTo>
                <a:lnTo>
                  <a:pt x="6604" y="1758"/>
                </a:lnTo>
                <a:lnTo>
                  <a:pt x="7467" y="3693"/>
                </a:lnTo>
                <a:lnTo>
                  <a:pt x="6544" y="5530"/>
                </a:lnTo>
                <a:lnTo>
                  <a:pt x="5632" y="6444"/>
                </a:lnTo>
                <a:lnTo>
                  <a:pt x="4198" y="8301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bg object 270"/>
          <p:cNvSpPr/>
          <p:nvPr/>
        </p:nvSpPr>
        <p:spPr>
          <a:xfrm>
            <a:off x="15926696" y="9577713"/>
            <a:ext cx="7620" cy="8890"/>
          </a:xfrm>
          <a:custGeom>
            <a:avLst/>
            <a:gdLst/>
            <a:ahLst/>
            <a:cxnLst/>
            <a:rect l="l" t="t" r="r" b="b"/>
            <a:pathLst>
              <a:path w="7619" h="8890">
                <a:moveTo>
                  <a:pt x="3390" y="8311"/>
                </a:moveTo>
                <a:lnTo>
                  <a:pt x="1760" y="6581"/>
                </a:lnTo>
                <a:lnTo>
                  <a:pt x="0" y="3772"/>
                </a:lnTo>
                <a:lnTo>
                  <a:pt x="983" y="1758"/>
                </a:lnTo>
                <a:lnTo>
                  <a:pt x="4196" y="0"/>
                </a:lnTo>
                <a:lnTo>
                  <a:pt x="5630" y="1866"/>
                </a:lnTo>
                <a:lnTo>
                  <a:pt x="6541" y="2780"/>
                </a:lnTo>
                <a:lnTo>
                  <a:pt x="7452" y="4617"/>
                </a:lnTo>
                <a:lnTo>
                  <a:pt x="6599" y="6552"/>
                </a:lnTo>
                <a:lnTo>
                  <a:pt x="3712" y="8133"/>
                </a:lnTo>
                <a:lnTo>
                  <a:pt x="3390" y="8311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bg object 271"/>
          <p:cNvSpPr/>
          <p:nvPr/>
        </p:nvSpPr>
        <p:spPr>
          <a:xfrm>
            <a:off x="2645086" y="9578082"/>
            <a:ext cx="8890" cy="7620"/>
          </a:xfrm>
          <a:custGeom>
            <a:avLst/>
            <a:gdLst/>
            <a:ahLst/>
            <a:cxnLst/>
            <a:rect l="l" t="t" r="r" b="b"/>
            <a:pathLst>
              <a:path w="8889" h="7620">
                <a:moveTo>
                  <a:pt x="4619" y="7459"/>
                </a:moveTo>
                <a:lnTo>
                  <a:pt x="2779" y="6533"/>
                </a:lnTo>
                <a:lnTo>
                  <a:pt x="1868" y="5610"/>
                </a:lnTo>
                <a:lnTo>
                  <a:pt x="0" y="4176"/>
                </a:lnTo>
                <a:lnTo>
                  <a:pt x="1758" y="983"/>
                </a:lnTo>
                <a:lnTo>
                  <a:pt x="3772" y="0"/>
                </a:lnTo>
                <a:lnTo>
                  <a:pt x="6572" y="1750"/>
                </a:lnTo>
                <a:lnTo>
                  <a:pt x="8311" y="3391"/>
                </a:lnTo>
                <a:lnTo>
                  <a:pt x="8134" y="3705"/>
                </a:lnTo>
                <a:lnTo>
                  <a:pt x="6554" y="6595"/>
                </a:lnTo>
                <a:lnTo>
                  <a:pt x="4619" y="745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bg object 272"/>
          <p:cNvSpPr/>
          <p:nvPr/>
        </p:nvSpPr>
        <p:spPr>
          <a:xfrm>
            <a:off x="2356368" y="9578075"/>
            <a:ext cx="8890" cy="7620"/>
          </a:xfrm>
          <a:custGeom>
            <a:avLst/>
            <a:gdLst/>
            <a:ahLst/>
            <a:cxnLst/>
            <a:rect l="l" t="t" r="r" b="b"/>
            <a:pathLst>
              <a:path w="8889" h="7620">
                <a:moveTo>
                  <a:pt x="3692" y="7466"/>
                </a:moveTo>
                <a:lnTo>
                  <a:pt x="1757" y="6602"/>
                </a:lnTo>
                <a:lnTo>
                  <a:pt x="0" y="3401"/>
                </a:lnTo>
                <a:lnTo>
                  <a:pt x="1738" y="1760"/>
                </a:lnTo>
                <a:lnTo>
                  <a:pt x="4536" y="0"/>
                </a:lnTo>
                <a:lnTo>
                  <a:pt x="6551" y="983"/>
                </a:lnTo>
                <a:lnTo>
                  <a:pt x="8308" y="4194"/>
                </a:lnTo>
                <a:lnTo>
                  <a:pt x="6443" y="5629"/>
                </a:lnTo>
                <a:lnTo>
                  <a:pt x="5529" y="6542"/>
                </a:lnTo>
                <a:lnTo>
                  <a:pt x="3692" y="7466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bg object 273"/>
          <p:cNvSpPr/>
          <p:nvPr/>
        </p:nvSpPr>
        <p:spPr>
          <a:xfrm>
            <a:off x="2216506" y="9429233"/>
            <a:ext cx="7620" cy="8890"/>
          </a:xfrm>
          <a:custGeom>
            <a:avLst/>
            <a:gdLst/>
            <a:ahLst/>
            <a:cxnLst/>
            <a:rect l="l" t="t" r="r" b="b"/>
            <a:pathLst>
              <a:path w="7619" h="8890">
                <a:moveTo>
                  <a:pt x="4182" y="8269"/>
                </a:moveTo>
                <a:lnTo>
                  <a:pt x="983" y="6524"/>
                </a:lnTo>
                <a:lnTo>
                  <a:pt x="0" y="4509"/>
                </a:lnTo>
                <a:lnTo>
                  <a:pt x="1748" y="1710"/>
                </a:lnTo>
                <a:lnTo>
                  <a:pt x="2867" y="913"/>
                </a:lnTo>
                <a:lnTo>
                  <a:pt x="3781" y="0"/>
                </a:lnTo>
                <a:lnTo>
                  <a:pt x="6529" y="1825"/>
                </a:lnTo>
                <a:lnTo>
                  <a:pt x="7572" y="3741"/>
                </a:lnTo>
                <a:lnTo>
                  <a:pt x="6481" y="5470"/>
                </a:lnTo>
                <a:lnTo>
                  <a:pt x="5812" y="6542"/>
                </a:lnTo>
                <a:lnTo>
                  <a:pt x="4182" y="826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bg object 274"/>
          <p:cNvSpPr/>
          <p:nvPr/>
        </p:nvSpPr>
        <p:spPr>
          <a:xfrm>
            <a:off x="16215052" y="9289290"/>
            <a:ext cx="8890" cy="7620"/>
          </a:xfrm>
          <a:custGeom>
            <a:avLst/>
            <a:gdLst/>
            <a:ahLst/>
            <a:cxnLst/>
            <a:rect l="l" t="t" r="r" b="b"/>
            <a:pathLst>
              <a:path w="8890" h="7620">
                <a:moveTo>
                  <a:pt x="3692" y="7466"/>
                </a:moveTo>
                <a:lnTo>
                  <a:pt x="1769" y="6602"/>
                </a:lnTo>
                <a:lnTo>
                  <a:pt x="0" y="3401"/>
                </a:lnTo>
                <a:lnTo>
                  <a:pt x="1741" y="1760"/>
                </a:lnTo>
                <a:lnTo>
                  <a:pt x="4536" y="0"/>
                </a:lnTo>
                <a:lnTo>
                  <a:pt x="6551" y="983"/>
                </a:lnTo>
                <a:lnTo>
                  <a:pt x="8311" y="4194"/>
                </a:lnTo>
                <a:lnTo>
                  <a:pt x="6441" y="5629"/>
                </a:lnTo>
                <a:lnTo>
                  <a:pt x="5529" y="6542"/>
                </a:lnTo>
                <a:lnTo>
                  <a:pt x="3692" y="7466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bg object 275"/>
          <p:cNvSpPr/>
          <p:nvPr/>
        </p:nvSpPr>
        <p:spPr>
          <a:xfrm>
            <a:off x="1639047" y="9140411"/>
            <a:ext cx="7620" cy="8890"/>
          </a:xfrm>
          <a:custGeom>
            <a:avLst/>
            <a:gdLst/>
            <a:ahLst/>
            <a:cxnLst/>
            <a:rect l="l" t="t" r="r" b="b"/>
            <a:pathLst>
              <a:path w="7619" h="8890">
                <a:moveTo>
                  <a:pt x="3397" y="8308"/>
                </a:moveTo>
                <a:lnTo>
                  <a:pt x="1766" y="6569"/>
                </a:lnTo>
                <a:lnTo>
                  <a:pt x="0" y="3772"/>
                </a:lnTo>
                <a:lnTo>
                  <a:pt x="983" y="1758"/>
                </a:lnTo>
                <a:lnTo>
                  <a:pt x="4193" y="0"/>
                </a:lnTo>
                <a:lnTo>
                  <a:pt x="5627" y="1856"/>
                </a:lnTo>
                <a:lnTo>
                  <a:pt x="6541" y="2780"/>
                </a:lnTo>
                <a:lnTo>
                  <a:pt x="7454" y="4617"/>
                </a:lnTo>
                <a:lnTo>
                  <a:pt x="6598" y="6552"/>
                </a:lnTo>
                <a:lnTo>
                  <a:pt x="3711" y="8133"/>
                </a:lnTo>
                <a:lnTo>
                  <a:pt x="3397" y="8308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bg object 276"/>
          <p:cNvSpPr/>
          <p:nvPr/>
        </p:nvSpPr>
        <p:spPr>
          <a:xfrm>
            <a:off x="16503783" y="9000635"/>
            <a:ext cx="8890" cy="7620"/>
          </a:xfrm>
          <a:custGeom>
            <a:avLst/>
            <a:gdLst/>
            <a:ahLst/>
            <a:cxnLst/>
            <a:rect l="l" t="t" r="r" b="b"/>
            <a:pathLst>
              <a:path w="8890" h="7620">
                <a:moveTo>
                  <a:pt x="4536" y="7456"/>
                </a:moveTo>
                <a:lnTo>
                  <a:pt x="2810" y="6364"/>
                </a:lnTo>
                <a:lnTo>
                  <a:pt x="1740" y="5695"/>
                </a:lnTo>
                <a:lnTo>
                  <a:pt x="0" y="4065"/>
                </a:lnTo>
                <a:lnTo>
                  <a:pt x="1760" y="853"/>
                </a:lnTo>
                <a:lnTo>
                  <a:pt x="3692" y="0"/>
                </a:lnTo>
                <a:lnTo>
                  <a:pt x="5529" y="913"/>
                </a:lnTo>
                <a:lnTo>
                  <a:pt x="6445" y="1837"/>
                </a:lnTo>
                <a:lnTo>
                  <a:pt x="8311" y="3271"/>
                </a:lnTo>
                <a:lnTo>
                  <a:pt x="6551" y="6463"/>
                </a:lnTo>
                <a:lnTo>
                  <a:pt x="4536" y="7456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bg object 277"/>
          <p:cNvSpPr/>
          <p:nvPr/>
        </p:nvSpPr>
        <p:spPr>
          <a:xfrm>
            <a:off x="16363539" y="8860358"/>
            <a:ext cx="8890" cy="7620"/>
          </a:xfrm>
          <a:custGeom>
            <a:avLst/>
            <a:gdLst/>
            <a:ahLst/>
            <a:cxnLst/>
            <a:rect l="l" t="t" r="r" b="b"/>
            <a:pathLst>
              <a:path w="8890" h="7620">
                <a:moveTo>
                  <a:pt x="4536" y="7464"/>
                </a:moveTo>
                <a:lnTo>
                  <a:pt x="1740" y="5708"/>
                </a:lnTo>
                <a:lnTo>
                  <a:pt x="0" y="4068"/>
                </a:lnTo>
                <a:lnTo>
                  <a:pt x="1760" y="863"/>
                </a:lnTo>
                <a:lnTo>
                  <a:pt x="3692" y="0"/>
                </a:lnTo>
                <a:lnTo>
                  <a:pt x="5529" y="923"/>
                </a:lnTo>
                <a:lnTo>
                  <a:pt x="6454" y="1846"/>
                </a:lnTo>
                <a:lnTo>
                  <a:pt x="8311" y="3281"/>
                </a:lnTo>
                <a:lnTo>
                  <a:pt x="8133" y="3595"/>
                </a:lnTo>
                <a:lnTo>
                  <a:pt x="6551" y="6482"/>
                </a:lnTo>
                <a:lnTo>
                  <a:pt x="4536" y="746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bg object 278"/>
          <p:cNvSpPr/>
          <p:nvPr/>
        </p:nvSpPr>
        <p:spPr>
          <a:xfrm>
            <a:off x="16792881" y="8711387"/>
            <a:ext cx="7620" cy="8890"/>
          </a:xfrm>
          <a:custGeom>
            <a:avLst/>
            <a:gdLst/>
            <a:ahLst/>
            <a:cxnLst/>
            <a:rect l="l" t="t" r="r" b="b"/>
            <a:pathLst>
              <a:path w="7619" h="8890">
                <a:moveTo>
                  <a:pt x="4186" y="8281"/>
                </a:moveTo>
                <a:lnTo>
                  <a:pt x="983" y="6523"/>
                </a:lnTo>
                <a:lnTo>
                  <a:pt x="0" y="4508"/>
                </a:lnTo>
                <a:lnTo>
                  <a:pt x="1745" y="1709"/>
                </a:lnTo>
                <a:lnTo>
                  <a:pt x="2866" y="913"/>
                </a:lnTo>
                <a:lnTo>
                  <a:pt x="3778" y="0"/>
                </a:lnTo>
                <a:lnTo>
                  <a:pt x="6526" y="1837"/>
                </a:lnTo>
                <a:lnTo>
                  <a:pt x="7557" y="3740"/>
                </a:lnTo>
                <a:lnTo>
                  <a:pt x="5826" y="6542"/>
                </a:lnTo>
                <a:lnTo>
                  <a:pt x="4186" y="8281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bg object 279"/>
          <p:cNvSpPr/>
          <p:nvPr/>
        </p:nvSpPr>
        <p:spPr>
          <a:xfrm>
            <a:off x="16504147" y="8711358"/>
            <a:ext cx="7620" cy="8890"/>
          </a:xfrm>
          <a:custGeom>
            <a:avLst/>
            <a:gdLst/>
            <a:ahLst/>
            <a:cxnLst/>
            <a:rect l="l" t="t" r="r" b="b"/>
            <a:pathLst>
              <a:path w="7619" h="8890">
                <a:moveTo>
                  <a:pt x="4195" y="8311"/>
                </a:moveTo>
                <a:lnTo>
                  <a:pt x="3869" y="8133"/>
                </a:lnTo>
                <a:lnTo>
                  <a:pt x="983" y="6552"/>
                </a:lnTo>
                <a:lnTo>
                  <a:pt x="0" y="4537"/>
                </a:lnTo>
                <a:lnTo>
                  <a:pt x="1755" y="1738"/>
                </a:lnTo>
                <a:lnTo>
                  <a:pt x="3385" y="0"/>
                </a:lnTo>
                <a:lnTo>
                  <a:pt x="6599" y="1758"/>
                </a:lnTo>
                <a:lnTo>
                  <a:pt x="7452" y="3693"/>
                </a:lnTo>
                <a:lnTo>
                  <a:pt x="6541" y="5530"/>
                </a:lnTo>
                <a:lnTo>
                  <a:pt x="5629" y="6442"/>
                </a:lnTo>
                <a:lnTo>
                  <a:pt x="4195" y="8311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bg object 280"/>
          <p:cNvSpPr/>
          <p:nvPr/>
        </p:nvSpPr>
        <p:spPr>
          <a:xfrm>
            <a:off x="16652268" y="8571453"/>
            <a:ext cx="8890" cy="7620"/>
          </a:xfrm>
          <a:custGeom>
            <a:avLst/>
            <a:gdLst/>
            <a:ahLst/>
            <a:cxnLst/>
            <a:rect l="l" t="t" r="r" b="b"/>
            <a:pathLst>
              <a:path w="8890" h="7620">
                <a:moveTo>
                  <a:pt x="4604" y="7456"/>
                </a:moveTo>
                <a:lnTo>
                  <a:pt x="2782" y="6542"/>
                </a:lnTo>
                <a:lnTo>
                  <a:pt x="1866" y="5619"/>
                </a:lnTo>
                <a:lnTo>
                  <a:pt x="0" y="4185"/>
                </a:lnTo>
                <a:lnTo>
                  <a:pt x="1760" y="993"/>
                </a:lnTo>
                <a:lnTo>
                  <a:pt x="3774" y="0"/>
                </a:lnTo>
                <a:lnTo>
                  <a:pt x="6570" y="1760"/>
                </a:lnTo>
                <a:lnTo>
                  <a:pt x="8311" y="3401"/>
                </a:lnTo>
                <a:lnTo>
                  <a:pt x="8134" y="3715"/>
                </a:lnTo>
                <a:lnTo>
                  <a:pt x="6551" y="6602"/>
                </a:lnTo>
                <a:lnTo>
                  <a:pt x="4604" y="7456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bg object 281"/>
          <p:cNvSpPr/>
          <p:nvPr/>
        </p:nvSpPr>
        <p:spPr>
          <a:xfrm>
            <a:off x="17081597" y="8422573"/>
            <a:ext cx="7620" cy="8890"/>
          </a:xfrm>
          <a:custGeom>
            <a:avLst/>
            <a:gdLst/>
            <a:ahLst/>
            <a:cxnLst/>
            <a:rect l="l" t="t" r="r" b="b"/>
            <a:pathLst>
              <a:path w="7619" h="8890">
                <a:moveTo>
                  <a:pt x="4172" y="8301"/>
                </a:moveTo>
                <a:lnTo>
                  <a:pt x="983" y="6555"/>
                </a:lnTo>
                <a:lnTo>
                  <a:pt x="0" y="4540"/>
                </a:lnTo>
                <a:lnTo>
                  <a:pt x="1755" y="1738"/>
                </a:lnTo>
                <a:lnTo>
                  <a:pt x="3385" y="0"/>
                </a:lnTo>
                <a:lnTo>
                  <a:pt x="6589" y="1758"/>
                </a:lnTo>
                <a:lnTo>
                  <a:pt x="7456" y="3693"/>
                </a:lnTo>
                <a:lnTo>
                  <a:pt x="6531" y="5530"/>
                </a:lnTo>
                <a:lnTo>
                  <a:pt x="5606" y="6442"/>
                </a:lnTo>
                <a:lnTo>
                  <a:pt x="4172" y="8301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bg object 282"/>
          <p:cNvSpPr/>
          <p:nvPr/>
        </p:nvSpPr>
        <p:spPr>
          <a:xfrm>
            <a:off x="16792503" y="8422936"/>
            <a:ext cx="8890" cy="7620"/>
          </a:xfrm>
          <a:custGeom>
            <a:avLst/>
            <a:gdLst/>
            <a:ahLst/>
            <a:cxnLst/>
            <a:rect l="l" t="t" r="r" b="b"/>
            <a:pathLst>
              <a:path w="8890" h="7620">
                <a:moveTo>
                  <a:pt x="4536" y="7586"/>
                </a:moveTo>
                <a:lnTo>
                  <a:pt x="1740" y="5825"/>
                </a:lnTo>
                <a:lnTo>
                  <a:pt x="0" y="4185"/>
                </a:lnTo>
                <a:lnTo>
                  <a:pt x="1760" y="983"/>
                </a:lnTo>
                <a:lnTo>
                  <a:pt x="3774" y="0"/>
                </a:lnTo>
                <a:lnTo>
                  <a:pt x="5500" y="1081"/>
                </a:lnTo>
                <a:lnTo>
                  <a:pt x="6569" y="1757"/>
                </a:lnTo>
                <a:lnTo>
                  <a:pt x="7356" y="2868"/>
                </a:lnTo>
                <a:lnTo>
                  <a:pt x="8281" y="3784"/>
                </a:lnTo>
                <a:lnTo>
                  <a:pt x="6454" y="6542"/>
                </a:lnTo>
                <a:lnTo>
                  <a:pt x="4536" y="7586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bg object 283"/>
          <p:cNvSpPr/>
          <p:nvPr/>
        </p:nvSpPr>
        <p:spPr>
          <a:xfrm>
            <a:off x="1201476" y="8422936"/>
            <a:ext cx="8890" cy="7620"/>
          </a:xfrm>
          <a:custGeom>
            <a:avLst/>
            <a:gdLst/>
            <a:ahLst/>
            <a:cxnLst/>
            <a:rect l="l" t="t" r="r" b="b"/>
            <a:pathLst>
              <a:path w="8890" h="7620">
                <a:moveTo>
                  <a:pt x="3702" y="7456"/>
                </a:moveTo>
                <a:lnTo>
                  <a:pt x="1758" y="6602"/>
                </a:lnTo>
                <a:lnTo>
                  <a:pt x="0" y="3391"/>
                </a:lnTo>
                <a:lnTo>
                  <a:pt x="1738" y="1750"/>
                </a:lnTo>
                <a:lnTo>
                  <a:pt x="4536" y="0"/>
                </a:lnTo>
                <a:lnTo>
                  <a:pt x="6551" y="983"/>
                </a:lnTo>
                <a:lnTo>
                  <a:pt x="8309" y="4194"/>
                </a:lnTo>
                <a:lnTo>
                  <a:pt x="6443" y="5619"/>
                </a:lnTo>
                <a:lnTo>
                  <a:pt x="5529" y="6542"/>
                </a:lnTo>
                <a:lnTo>
                  <a:pt x="3702" y="7456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bg object 284"/>
          <p:cNvSpPr/>
          <p:nvPr/>
        </p:nvSpPr>
        <p:spPr>
          <a:xfrm>
            <a:off x="1061241" y="8274535"/>
            <a:ext cx="8890" cy="7620"/>
          </a:xfrm>
          <a:custGeom>
            <a:avLst/>
            <a:gdLst/>
            <a:ahLst/>
            <a:cxnLst/>
            <a:rect l="l" t="t" r="r" b="b"/>
            <a:pathLst>
              <a:path w="8890" h="7620">
                <a:moveTo>
                  <a:pt x="4536" y="7466"/>
                </a:moveTo>
                <a:lnTo>
                  <a:pt x="1738" y="5708"/>
                </a:lnTo>
                <a:lnTo>
                  <a:pt x="0" y="4068"/>
                </a:lnTo>
                <a:lnTo>
                  <a:pt x="1757" y="863"/>
                </a:lnTo>
                <a:lnTo>
                  <a:pt x="3692" y="0"/>
                </a:lnTo>
                <a:lnTo>
                  <a:pt x="5528" y="923"/>
                </a:lnTo>
                <a:lnTo>
                  <a:pt x="6440" y="1846"/>
                </a:lnTo>
                <a:lnTo>
                  <a:pt x="8308" y="3281"/>
                </a:lnTo>
                <a:lnTo>
                  <a:pt x="8130" y="3595"/>
                </a:lnTo>
                <a:lnTo>
                  <a:pt x="6550" y="6473"/>
                </a:lnTo>
                <a:lnTo>
                  <a:pt x="4536" y="7466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bg object 285"/>
          <p:cNvSpPr/>
          <p:nvPr/>
        </p:nvSpPr>
        <p:spPr>
          <a:xfrm>
            <a:off x="17370322" y="8133818"/>
            <a:ext cx="7620" cy="8890"/>
          </a:xfrm>
          <a:custGeom>
            <a:avLst/>
            <a:gdLst/>
            <a:ahLst/>
            <a:cxnLst/>
            <a:rect l="l" t="t" r="r" b="b"/>
            <a:pathLst>
              <a:path w="7619" h="8890">
                <a:moveTo>
                  <a:pt x="4182" y="8271"/>
                </a:moveTo>
                <a:lnTo>
                  <a:pt x="992" y="6523"/>
                </a:lnTo>
                <a:lnTo>
                  <a:pt x="0" y="4508"/>
                </a:lnTo>
                <a:lnTo>
                  <a:pt x="1756" y="1709"/>
                </a:lnTo>
                <a:lnTo>
                  <a:pt x="2877" y="913"/>
                </a:lnTo>
                <a:lnTo>
                  <a:pt x="3789" y="0"/>
                </a:lnTo>
                <a:lnTo>
                  <a:pt x="6527" y="1834"/>
                </a:lnTo>
                <a:lnTo>
                  <a:pt x="7568" y="3740"/>
                </a:lnTo>
                <a:lnTo>
                  <a:pt x="6489" y="5469"/>
                </a:lnTo>
                <a:lnTo>
                  <a:pt x="5812" y="6542"/>
                </a:lnTo>
                <a:lnTo>
                  <a:pt x="4182" y="8271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bg object 286"/>
          <p:cNvSpPr/>
          <p:nvPr/>
        </p:nvSpPr>
        <p:spPr>
          <a:xfrm>
            <a:off x="17518795" y="7993540"/>
            <a:ext cx="7620" cy="8890"/>
          </a:xfrm>
          <a:custGeom>
            <a:avLst/>
            <a:gdLst/>
            <a:ahLst/>
            <a:cxnLst/>
            <a:rect l="l" t="t" r="r" b="b"/>
            <a:pathLst>
              <a:path w="7619" h="8890">
                <a:moveTo>
                  <a:pt x="4191" y="8281"/>
                </a:moveTo>
                <a:lnTo>
                  <a:pt x="979" y="6524"/>
                </a:lnTo>
                <a:lnTo>
                  <a:pt x="0" y="4509"/>
                </a:lnTo>
                <a:lnTo>
                  <a:pt x="1756" y="1710"/>
                </a:lnTo>
                <a:lnTo>
                  <a:pt x="2877" y="923"/>
                </a:lnTo>
                <a:lnTo>
                  <a:pt x="3789" y="0"/>
                </a:lnTo>
                <a:lnTo>
                  <a:pt x="6537" y="1835"/>
                </a:lnTo>
                <a:lnTo>
                  <a:pt x="7568" y="3741"/>
                </a:lnTo>
                <a:lnTo>
                  <a:pt x="6489" y="5470"/>
                </a:lnTo>
                <a:lnTo>
                  <a:pt x="5822" y="6542"/>
                </a:lnTo>
                <a:lnTo>
                  <a:pt x="4191" y="8281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bg object 287"/>
          <p:cNvSpPr/>
          <p:nvPr/>
        </p:nvSpPr>
        <p:spPr>
          <a:xfrm>
            <a:off x="18236105" y="7845356"/>
            <a:ext cx="8890" cy="7620"/>
          </a:xfrm>
          <a:custGeom>
            <a:avLst/>
            <a:gdLst/>
            <a:ahLst/>
            <a:cxnLst/>
            <a:rect l="l" t="t" r="r" b="b"/>
            <a:pathLst>
              <a:path w="8890" h="7620">
                <a:moveTo>
                  <a:pt x="3701" y="7466"/>
                </a:moveTo>
                <a:lnTo>
                  <a:pt x="1768" y="6600"/>
                </a:lnTo>
                <a:lnTo>
                  <a:pt x="0" y="3391"/>
                </a:lnTo>
                <a:lnTo>
                  <a:pt x="1740" y="1760"/>
                </a:lnTo>
                <a:lnTo>
                  <a:pt x="4536" y="0"/>
                </a:lnTo>
                <a:lnTo>
                  <a:pt x="6551" y="983"/>
                </a:lnTo>
                <a:lnTo>
                  <a:pt x="8311" y="4194"/>
                </a:lnTo>
                <a:lnTo>
                  <a:pt x="6440" y="5619"/>
                </a:lnTo>
                <a:lnTo>
                  <a:pt x="5528" y="6542"/>
                </a:lnTo>
                <a:lnTo>
                  <a:pt x="3701" y="7466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bg object 288"/>
          <p:cNvSpPr/>
          <p:nvPr/>
        </p:nvSpPr>
        <p:spPr>
          <a:xfrm>
            <a:off x="17947758" y="7845023"/>
            <a:ext cx="7620" cy="8890"/>
          </a:xfrm>
          <a:custGeom>
            <a:avLst/>
            <a:gdLst/>
            <a:ahLst/>
            <a:cxnLst/>
            <a:rect l="l" t="t" r="r" b="b"/>
            <a:pathLst>
              <a:path w="7619" h="8890">
                <a:moveTo>
                  <a:pt x="4196" y="8281"/>
                </a:moveTo>
                <a:lnTo>
                  <a:pt x="3870" y="8103"/>
                </a:lnTo>
                <a:lnTo>
                  <a:pt x="983" y="6521"/>
                </a:lnTo>
                <a:lnTo>
                  <a:pt x="0" y="4509"/>
                </a:lnTo>
                <a:lnTo>
                  <a:pt x="1760" y="1710"/>
                </a:lnTo>
                <a:lnTo>
                  <a:pt x="2867" y="923"/>
                </a:lnTo>
                <a:lnTo>
                  <a:pt x="3794" y="0"/>
                </a:lnTo>
                <a:lnTo>
                  <a:pt x="6542" y="1835"/>
                </a:lnTo>
                <a:lnTo>
                  <a:pt x="7572" y="3740"/>
                </a:lnTo>
                <a:lnTo>
                  <a:pt x="5827" y="6542"/>
                </a:lnTo>
                <a:lnTo>
                  <a:pt x="4196" y="8281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bg object 289"/>
          <p:cNvSpPr/>
          <p:nvPr/>
        </p:nvSpPr>
        <p:spPr>
          <a:xfrm>
            <a:off x="17659029" y="7844991"/>
            <a:ext cx="7620" cy="8890"/>
          </a:xfrm>
          <a:custGeom>
            <a:avLst/>
            <a:gdLst/>
            <a:ahLst/>
            <a:cxnLst/>
            <a:rect l="l" t="t" r="r" b="b"/>
            <a:pathLst>
              <a:path w="7619" h="8890">
                <a:moveTo>
                  <a:pt x="4195" y="8313"/>
                </a:moveTo>
                <a:lnTo>
                  <a:pt x="983" y="6555"/>
                </a:lnTo>
                <a:lnTo>
                  <a:pt x="0" y="4540"/>
                </a:lnTo>
                <a:lnTo>
                  <a:pt x="1745" y="1738"/>
                </a:lnTo>
                <a:lnTo>
                  <a:pt x="3385" y="0"/>
                </a:lnTo>
                <a:lnTo>
                  <a:pt x="6589" y="1758"/>
                </a:lnTo>
                <a:lnTo>
                  <a:pt x="7452" y="3693"/>
                </a:lnTo>
                <a:lnTo>
                  <a:pt x="6541" y="5530"/>
                </a:lnTo>
                <a:lnTo>
                  <a:pt x="5629" y="6454"/>
                </a:lnTo>
                <a:lnTo>
                  <a:pt x="4195" y="8313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bg object 290"/>
          <p:cNvSpPr/>
          <p:nvPr/>
        </p:nvSpPr>
        <p:spPr>
          <a:xfrm>
            <a:off x="912756" y="7845474"/>
            <a:ext cx="8890" cy="7620"/>
          </a:xfrm>
          <a:custGeom>
            <a:avLst/>
            <a:gdLst/>
            <a:ahLst/>
            <a:cxnLst/>
            <a:rect l="l" t="t" r="r" b="b"/>
            <a:pathLst>
              <a:path w="8890" h="7620">
                <a:moveTo>
                  <a:pt x="4536" y="7466"/>
                </a:moveTo>
                <a:lnTo>
                  <a:pt x="1738" y="5707"/>
                </a:lnTo>
                <a:lnTo>
                  <a:pt x="0" y="4068"/>
                </a:lnTo>
                <a:lnTo>
                  <a:pt x="1758" y="863"/>
                </a:lnTo>
                <a:lnTo>
                  <a:pt x="3692" y="0"/>
                </a:lnTo>
                <a:lnTo>
                  <a:pt x="5529" y="923"/>
                </a:lnTo>
                <a:lnTo>
                  <a:pt x="6441" y="1846"/>
                </a:lnTo>
                <a:lnTo>
                  <a:pt x="8309" y="3281"/>
                </a:lnTo>
                <a:lnTo>
                  <a:pt x="8131" y="3595"/>
                </a:lnTo>
                <a:lnTo>
                  <a:pt x="6549" y="6482"/>
                </a:lnTo>
                <a:lnTo>
                  <a:pt x="4536" y="7466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09630" y="-29245"/>
            <a:ext cx="11668738" cy="8337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3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7821" y="3238441"/>
            <a:ext cx="17572356" cy="36493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0" i="0">
                <a:solidFill>
                  <a:srgbClr val="B3E3C4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png"/><Relationship Id="rId18" Type="http://schemas.openxmlformats.org/officeDocument/2006/relationships/image" Target="../media/image78.png"/><Relationship Id="rId3" Type="http://schemas.openxmlformats.org/officeDocument/2006/relationships/image" Target="../media/image65.png"/><Relationship Id="rId21" Type="http://schemas.openxmlformats.org/officeDocument/2006/relationships/image" Target="../media/image80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17" Type="http://schemas.openxmlformats.org/officeDocument/2006/relationships/image" Target="../media/image36.png"/><Relationship Id="rId2" Type="http://schemas.openxmlformats.org/officeDocument/2006/relationships/image" Target="../media/image64.png"/><Relationship Id="rId16" Type="http://schemas.openxmlformats.org/officeDocument/2006/relationships/image" Target="../media/image32.png"/><Relationship Id="rId20" Type="http://schemas.openxmlformats.org/officeDocument/2006/relationships/image" Target="../media/image7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24" Type="http://schemas.openxmlformats.org/officeDocument/2006/relationships/image" Target="../media/image63.png"/><Relationship Id="rId5" Type="http://schemas.openxmlformats.org/officeDocument/2006/relationships/image" Target="../media/image67.png"/><Relationship Id="rId15" Type="http://schemas.openxmlformats.org/officeDocument/2006/relationships/image" Target="../media/image77.png"/><Relationship Id="rId23" Type="http://schemas.openxmlformats.org/officeDocument/2006/relationships/image" Target="../media/image43.png"/><Relationship Id="rId10" Type="http://schemas.openxmlformats.org/officeDocument/2006/relationships/image" Target="../media/image72.png"/><Relationship Id="rId19" Type="http://schemas.openxmlformats.org/officeDocument/2006/relationships/image" Target="../media/image38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Relationship Id="rId22" Type="http://schemas.openxmlformats.org/officeDocument/2006/relationships/image" Target="../media/image8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784929" cy="1027430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5615206" y="589393"/>
            <a:ext cx="1492250" cy="1009650"/>
            <a:chOff x="15615206" y="589393"/>
            <a:chExt cx="1492250" cy="1009650"/>
          </a:xfrm>
        </p:grpSpPr>
        <p:sp>
          <p:nvSpPr>
            <p:cNvPr id="5" name="object 5"/>
            <p:cNvSpPr/>
            <p:nvPr/>
          </p:nvSpPr>
          <p:spPr>
            <a:xfrm>
              <a:off x="15615196" y="589393"/>
              <a:ext cx="1492250" cy="1009650"/>
            </a:xfrm>
            <a:custGeom>
              <a:avLst/>
              <a:gdLst/>
              <a:ahLst/>
              <a:cxnLst/>
              <a:rect l="l" t="t" r="r" b="b"/>
              <a:pathLst>
                <a:path w="1492250" h="1009650">
                  <a:moveTo>
                    <a:pt x="981900" y="0"/>
                  </a:moveTo>
                  <a:lnTo>
                    <a:pt x="784885" y="0"/>
                  </a:lnTo>
                  <a:lnTo>
                    <a:pt x="510159" y="0"/>
                  </a:lnTo>
                  <a:lnTo>
                    <a:pt x="0" y="678751"/>
                  </a:lnTo>
                  <a:lnTo>
                    <a:pt x="471754" y="678751"/>
                  </a:lnTo>
                  <a:lnTo>
                    <a:pt x="981900" y="0"/>
                  </a:lnTo>
                  <a:close/>
                </a:path>
                <a:path w="1492250" h="1009650">
                  <a:moveTo>
                    <a:pt x="1492059" y="330898"/>
                  </a:moveTo>
                  <a:lnTo>
                    <a:pt x="1295044" y="330898"/>
                  </a:lnTo>
                  <a:lnTo>
                    <a:pt x="1020305" y="330898"/>
                  </a:lnTo>
                  <a:lnTo>
                    <a:pt x="510159" y="1009650"/>
                  </a:lnTo>
                  <a:lnTo>
                    <a:pt x="981900" y="1009650"/>
                  </a:lnTo>
                  <a:lnTo>
                    <a:pt x="1492059" y="330898"/>
                  </a:lnTo>
                  <a:close/>
                </a:path>
              </a:pathLst>
            </a:custGeom>
            <a:solidFill>
              <a:srgbClr val="B3E3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615196" y="589393"/>
              <a:ext cx="1492250" cy="1009650"/>
            </a:xfrm>
            <a:custGeom>
              <a:avLst/>
              <a:gdLst/>
              <a:ahLst/>
              <a:cxnLst/>
              <a:rect l="l" t="t" r="r" b="b"/>
              <a:pathLst>
                <a:path w="1492250" h="1009650">
                  <a:moveTo>
                    <a:pt x="981900" y="1009650"/>
                  </a:moveTo>
                  <a:lnTo>
                    <a:pt x="471754" y="330898"/>
                  </a:lnTo>
                  <a:lnTo>
                    <a:pt x="0" y="330898"/>
                  </a:lnTo>
                  <a:lnTo>
                    <a:pt x="510159" y="1009650"/>
                  </a:lnTo>
                  <a:lnTo>
                    <a:pt x="981900" y="1009650"/>
                  </a:lnTo>
                  <a:close/>
                </a:path>
                <a:path w="1492250" h="1009650">
                  <a:moveTo>
                    <a:pt x="1492059" y="678751"/>
                  </a:moveTo>
                  <a:lnTo>
                    <a:pt x="981900" y="0"/>
                  </a:lnTo>
                  <a:lnTo>
                    <a:pt x="510159" y="0"/>
                  </a:lnTo>
                  <a:lnTo>
                    <a:pt x="1020305" y="678751"/>
                  </a:lnTo>
                  <a:lnTo>
                    <a:pt x="1492059" y="678751"/>
                  </a:lnTo>
                  <a:close/>
                </a:path>
              </a:pathLst>
            </a:custGeom>
            <a:solidFill>
              <a:srgbClr val="2586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97054" y="1404406"/>
            <a:ext cx="13098780" cy="1442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300" spc="155" dirty="0">
                <a:solidFill>
                  <a:srgbClr val="B3E3C4"/>
                </a:solidFill>
              </a:rPr>
              <a:t>Gate</a:t>
            </a:r>
            <a:r>
              <a:rPr sz="9300" spc="-200" dirty="0">
                <a:solidFill>
                  <a:srgbClr val="B3E3C4"/>
                </a:solidFill>
              </a:rPr>
              <a:t> </a:t>
            </a:r>
            <a:r>
              <a:rPr sz="9300" spc="500" dirty="0">
                <a:solidFill>
                  <a:srgbClr val="B3E3C4"/>
                </a:solidFill>
              </a:rPr>
              <a:t>level</a:t>
            </a:r>
            <a:r>
              <a:rPr sz="9300" spc="-200" dirty="0">
                <a:solidFill>
                  <a:srgbClr val="B3E3C4"/>
                </a:solidFill>
              </a:rPr>
              <a:t> </a:t>
            </a:r>
            <a:r>
              <a:rPr sz="9300" spc="630" dirty="0">
                <a:solidFill>
                  <a:srgbClr val="B3E3C4"/>
                </a:solidFill>
              </a:rPr>
              <a:t>Modelling</a:t>
            </a:r>
            <a:endParaRPr sz="930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45025" y="5338445"/>
            <a:ext cx="152400" cy="1523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45025" y="5938519"/>
            <a:ext cx="152400" cy="15239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45025" y="6538594"/>
            <a:ext cx="152400" cy="15239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45025" y="7138669"/>
            <a:ext cx="152400" cy="15239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45025" y="7738744"/>
            <a:ext cx="152400" cy="152399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8302218" y="3654937"/>
            <a:ext cx="8674735" cy="4411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-180" dirty="0">
                <a:solidFill>
                  <a:srgbClr val="B3E3C4"/>
                </a:solidFill>
                <a:latin typeface="Verdana"/>
                <a:cs typeface="Verdana"/>
              </a:rPr>
              <a:t>G</a:t>
            </a:r>
            <a:r>
              <a:rPr sz="5200" spc="-65" dirty="0">
                <a:solidFill>
                  <a:srgbClr val="B3E3C4"/>
                </a:solidFill>
                <a:latin typeface="Verdana"/>
                <a:cs typeface="Verdana"/>
              </a:rPr>
              <a:t>r</a:t>
            </a:r>
            <a:r>
              <a:rPr sz="5200" spc="50" dirty="0">
                <a:solidFill>
                  <a:srgbClr val="B3E3C4"/>
                </a:solidFill>
                <a:latin typeface="Verdana"/>
                <a:cs typeface="Verdana"/>
              </a:rPr>
              <a:t>o</a:t>
            </a:r>
            <a:r>
              <a:rPr sz="5200" spc="-114" dirty="0">
                <a:solidFill>
                  <a:srgbClr val="B3E3C4"/>
                </a:solidFill>
                <a:latin typeface="Verdana"/>
                <a:cs typeface="Verdana"/>
              </a:rPr>
              <a:t>u</a:t>
            </a:r>
            <a:r>
              <a:rPr sz="5200" spc="100" dirty="0">
                <a:solidFill>
                  <a:srgbClr val="B3E3C4"/>
                </a:solidFill>
                <a:latin typeface="Verdana"/>
                <a:cs typeface="Verdana"/>
              </a:rPr>
              <a:t>p</a:t>
            </a:r>
            <a:r>
              <a:rPr sz="5200" spc="-555" dirty="0">
                <a:solidFill>
                  <a:srgbClr val="B3E3C4"/>
                </a:solidFill>
                <a:latin typeface="Verdana"/>
                <a:cs typeface="Verdana"/>
              </a:rPr>
              <a:t> </a:t>
            </a:r>
            <a:r>
              <a:rPr sz="5200" spc="-290" dirty="0">
                <a:solidFill>
                  <a:srgbClr val="B3E3C4"/>
                </a:solidFill>
                <a:latin typeface="Verdana"/>
                <a:cs typeface="Verdana"/>
              </a:rPr>
              <a:t>m</a:t>
            </a:r>
            <a:r>
              <a:rPr sz="5200" spc="-120" dirty="0">
                <a:solidFill>
                  <a:srgbClr val="B3E3C4"/>
                </a:solidFill>
                <a:latin typeface="Verdana"/>
                <a:cs typeface="Verdana"/>
              </a:rPr>
              <a:t>e</a:t>
            </a:r>
            <a:r>
              <a:rPr sz="5200" spc="-290" dirty="0">
                <a:solidFill>
                  <a:srgbClr val="B3E3C4"/>
                </a:solidFill>
                <a:latin typeface="Verdana"/>
                <a:cs typeface="Verdana"/>
              </a:rPr>
              <a:t>m</a:t>
            </a:r>
            <a:r>
              <a:rPr sz="5200" spc="95" dirty="0">
                <a:solidFill>
                  <a:srgbClr val="B3E3C4"/>
                </a:solidFill>
                <a:latin typeface="Verdana"/>
                <a:cs typeface="Verdana"/>
              </a:rPr>
              <a:t>b</a:t>
            </a:r>
            <a:r>
              <a:rPr sz="5200" spc="-120" dirty="0">
                <a:solidFill>
                  <a:srgbClr val="B3E3C4"/>
                </a:solidFill>
                <a:latin typeface="Verdana"/>
                <a:cs typeface="Verdana"/>
              </a:rPr>
              <a:t>e</a:t>
            </a:r>
            <a:r>
              <a:rPr sz="5200" spc="-60" dirty="0">
                <a:solidFill>
                  <a:srgbClr val="B3E3C4"/>
                </a:solidFill>
                <a:latin typeface="Verdana"/>
                <a:cs typeface="Verdana"/>
              </a:rPr>
              <a:t>r</a:t>
            </a:r>
            <a:endParaRPr sz="5200">
              <a:latin typeface="Verdana"/>
              <a:cs typeface="Verdana"/>
            </a:endParaRPr>
          </a:p>
          <a:p>
            <a:pPr marL="857885" marR="5080" algn="ctr">
              <a:lnSpc>
                <a:spcPct val="115799"/>
              </a:lnSpc>
              <a:spcBef>
                <a:spcPts val="4670"/>
              </a:spcBef>
            </a:pPr>
            <a:r>
              <a:rPr sz="3400" spc="-50" dirty="0">
                <a:solidFill>
                  <a:srgbClr val="B3E3C4"/>
                </a:solidFill>
                <a:latin typeface="Verdana"/>
                <a:cs typeface="Verdana"/>
              </a:rPr>
              <a:t>A</a:t>
            </a:r>
            <a:r>
              <a:rPr sz="3400" spc="-45" dirty="0">
                <a:solidFill>
                  <a:srgbClr val="B3E3C4"/>
                </a:solidFill>
                <a:latin typeface="Verdana"/>
                <a:cs typeface="Verdana"/>
              </a:rPr>
              <a:t>D</a:t>
            </a:r>
            <a:r>
              <a:rPr sz="3400" spc="-415" dirty="0">
                <a:solidFill>
                  <a:srgbClr val="B3E3C4"/>
                </a:solidFill>
                <a:latin typeface="Verdana"/>
                <a:cs typeface="Verdana"/>
              </a:rPr>
              <a:t>I</a:t>
            </a:r>
            <a:r>
              <a:rPr sz="3400" spc="-120" dirty="0">
                <a:solidFill>
                  <a:srgbClr val="B3E3C4"/>
                </a:solidFill>
                <a:latin typeface="Verdana"/>
                <a:cs typeface="Verdana"/>
              </a:rPr>
              <a:t>T</a:t>
            </a:r>
            <a:r>
              <a:rPr sz="3400" spc="-10" dirty="0">
                <a:solidFill>
                  <a:srgbClr val="B3E3C4"/>
                </a:solidFill>
                <a:latin typeface="Verdana"/>
                <a:cs typeface="Verdana"/>
              </a:rPr>
              <a:t>Y</a:t>
            </a:r>
            <a:r>
              <a:rPr sz="3400" spc="-45" dirty="0">
                <a:solidFill>
                  <a:srgbClr val="B3E3C4"/>
                </a:solidFill>
                <a:latin typeface="Verdana"/>
                <a:cs typeface="Verdana"/>
              </a:rPr>
              <a:t>A</a:t>
            </a:r>
            <a:r>
              <a:rPr sz="3400" spc="-365" dirty="0">
                <a:solidFill>
                  <a:srgbClr val="B3E3C4"/>
                </a:solidFill>
                <a:latin typeface="Verdana"/>
                <a:cs typeface="Verdana"/>
              </a:rPr>
              <a:t> </a:t>
            </a:r>
            <a:r>
              <a:rPr sz="3400" spc="-125" dirty="0">
                <a:solidFill>
                  <a:srgbClr val="B3E3C4"/>
                </a:solidFill>
                <a:latin typeface="Verdana"/>
                <a:cs typeface="Verdana"/>
              </a:rPr>
              <a:t>R</a:t>
            </a:r>
            <a:r>
              <a:rPr sz="3400" spc="-50" dirty="0">
                <a:solidFill>
                  <a:srgbClr val="B3E3C4"/>
                </a:solidFill>
                <a:latin typeface="Verdana"/>
                <a:cs typeface="Verdana"/>
              </a:rPr>
              <a:t>A</a:t>
            </a:r>
            <a:r>
              <a:rPr sz="3400" spc="5" dirty="0">
                <a:solidFill>
                  <a:srgbClr val="B3E3C4"/>
                </a:solidFill>
                <a:latin typeface="Verdana"/>
                <a:cs typeface="Verdana"/>
              </a:rPr>
              <a:t>H</a:t>
            </a:r>
            <a:r>
              <a:rPr sz="3400" spc="-50" dirty="0">
                <a:solidFill>
                  <a:srgbClr val="B3E3C4"/>
                </a:solidFill>
                <a:latin typeface="Verdana"/>
                <a:cs typeface="Verdana"/>
              </a:rPr>
              <a:t>A</a:t>
            </a:r>
            <a:r>
              <a:rPr sz="3400" spc="35" dirty="0">
                <a:solidFill>
                  <a:srgbClr val="B3E3C4"/>
                </a:solidFill>
                <a:latin typeface="Verdana"/>
                <a:cs typeface="Verdana"/>
              </a:rPr>
              <a:t>N</a:t>
            </a:r>
            <a:r>
              <a:rPr sz="3400" spc="-120" dirty="0">
                <a:solidFill>
                  <a:srgbClr val="B3E3C4"/>
                </a:solidFill>
                <a:latin typeface="Verdana"/>
                <a:cs typeface="Verdana"/>
              </a:rPr>
              <a:t>G</a:t>
            </a:r>
            <a:r>
              <a:rPr sz="3400" spc="-45" dirty="0">
                <a:solidFill>
                  <a:srgbClr val="B3E3C4"/>
                </a:solidFill>
                <a:latin typeface="Verdana"/>
                <a:cs typeface="Verdana"/>
              </a:rPr>
              <a:t>D</a:t>
            </a:r>
            <a:r>
              <a:rPr sz="3400" spc="-50" dirty="0">
                <a:solidFill>
                  <a:srgbClr val="B3E3C4"/>
                </a:solidFill>
                <a:latin typeface="Verdana"/>
                <a:cs typeface="Verdana"/>
              </a:rPr>
              <a:t>A</a:t>
            </a:r>
            <a:r>
              <a:rPr sz="3400" spc="25" dirty="0">
                <a:solidFill>
                  <a:srgbClr val="B3E3C4"/>
                </a:solidFill>
                <a:latin typeface="Verdana"/>
                <a:cs typeface="Verdana"/>
              </a:rPr>
              <a:t>L</a:t>
            </a:r>
            <a:r>
              <a:rPr sz="3400" spc="-100" dirty="0">
                <a:solidFill>
                  <a:srgbClr val="B3E3C4"/>
                </a:solidFill>
                <a:latin typeface="Verdana"/>
                <a:cs typeface="Verdana"/>
              </a:rPr>
              <a:t>E</a:t>
            </a:r>
            <a:r>
              <a:rPr sz="3400" spc="-365" dirty="0">
                <a:solidFill>
                  <a:srgbClr val="B3E3C4"/>
                </a:solidFill>
                <a:latin typeface="Verdana"/>
                <a:cs typeface="Verdana"/>
              </a:rPr>
              <a:t> </a:t>
            </a:r>
            <a:r>
              <a:rPr sz="3400" spc="-440" dirty="0">
                <a:solidFill>
                  <a:srgbClr val="B3E3C4"/>
                </a:solidFill>
                <a:latin typeface="Verdana"/>
                <a:cs typeface="Verdana"/>
              </a:rPr>
              <a:t>(</a:t>
            </a:r>
            <a:r>
              <a:rPr sz="3400" spc="-305" dirty="0">
                <a:solidFill>
                  <a:srgbClr val="B3E3C4"/>
                </a:solidFill>
                <a:latin typeface="Verdana"/>
                <a:cs typeface="Verdana"/>
              </a:rPr>
              <a:t>2</a:t>
            </a:r>
            <a:r>
              <a:rPr sz="3400" spc="-360" dirty="0">
                <a:solidFill>
                  <a:srgbClr val="B3E3C4"/>
                </a:solidFill>
                <a:latin typeface="Verdana"/>
                <a:cs typeface="Verdana"/>
              </a:rPr>
              <a:t>1</a:t>
            </a:r>
            <a:r>
              <a:rPr sz="3400" dirty="0">
                <a:solidFill>
                  <a:srgbClr val="B3E3C4"/>
                </a:solidFill>
                <a:latin typeface="Verdana"/>
                <a:cs typeface="Verdana"/>
              </a:rPr>
              <a:t>BC</a:t>
            </a:r>
            <a:r>
              <a:rPr sz="3400" spc="-10" dirty="0">
                <a:solidFill>
                  <a:srgbClr val="B3E3C4"/>
                </a:solidFill>
                <a:latin typeface="Verdana"/>
                <a:cs typeface="Verdana"/>
              </a:rPr>
              <a:t>Y</a:t>
            </a:r>
            <a:r>
              <a:rPr sz="3400" spc="-360" dirty="0">
                <a:solidFill>
                  <a:srgbClr val="B3E3C4"/>
                </a:solidFill>
                <a:latin typeface="Verdana"/>
                <a:cs typeface="Verdana"/>
              </a:rPr>
              <a:t>1</a:t>
            </a:r>
            <a:r>
              <a:rPr sz="3400" spc="220" dirty="0">
                <a:solidFill>
                  <a:srgbClr val="B3E3C4"/>
                </a:solidFill>
                <a:latin typeface="Verdana"/>
                <a:cs typeface="Verdana"/>
              </a:rPr>
              <a:t>000</a:t>
            </a:r>
            <a:r>
              <a:rPr sz="3400" spc="-195" dirty="0">
                <a:solidFill>
                  <a:srgbClr val="B3E3C4"/>
                </a:solidFill>
                <a:latin typeface="Verdana"/>
                <a:cs typeface="Verdana"/>
              </a:rPr>
              <a:t>3</a:t>
            </a:r>
            <a:r>
              <a:rPr sz="3400" spc="-375" dirty="0">
                <a:solidFill>
                  <a:srgbClr val="B3E3C4"/>
                </a:solidFill>
                <a:latin typeface="Verdana"/>
                <a:cs typeface="Verdana"/>
              </a:rPr>
              <a:t>)  </a:t>
            </a:r>
            <a:r>
              <a:rPr sz="3400" spc="-250" dirty="0">
                <a:solidFill>
                  <a:srgbClr val="B3E3C4"/>
                </a:solidFill>
                <a:latin typeface="Verdana"/>
                <a:cs typeface="Verdana"/>
              </a:rPr>
              <a:t>S</a:t>
            </a:r>
            <a:r>
              <a:rPr sz="3400" spc="5" dirty="0">
                <a:solidFill>
                  <a:srgbClr val="B3E3C4"/>
                </a:solidFill>
                <a:latin typeface="Verdana"/>
                <a:cs typeface="Verdana"/>
              </a:rPr>
              <a:t>H</a:t>
            </a:r>
            <a:r>
              <a:rPr sz="3400" spc="-125" dirty="0">
                <a:solidFill>
                  <a:srgbClr val="B3E3C4"/>
                </a:solidFill>
                <a:latin typeface="Verdana"/>
                <a:cs typeface="Verdana"/>
              </a:rPr>
              <a:t>R</a:t>
            </a:r>
            <a:r>
              <a:rPr sz="3400" spc="-105" dirty="0">
                <a:solidFill>
                  <a:srgbClr val="B3E3C4"/>
                </a:solidFill>
                <a:latin typeface="Verdana"/>
                <a:cs typeface="Verdana"/>
              </a:rPr>
              <a:t>E</a:t>
            </a:r>
            <a:r>
              <a:rPr sz="3400" spc="-5" dirty="0">
                <a:solidFill>
                  <a:srgbClr val="B3E3C4"/>
                </a:solidFill>
                <a:latin typeface="Verdana"/>
                <a:cs typeface="Verdana"/>
              </a:rPr>
              <a:t>Y</a:t>
            </a:r>
            <a:r>
              <a:rPr sz="3400" spc="-365" dirty="0">
                <a:solidFill>
                  <a:srgbClr val="B3E3C4"/>
                </a:solidFill>
                <a:latin typeface="Verdana"/>
                <a:cs typeface="Verdana"/>
              </a:rPr>
              <a:t> </a:t>
            </a:r>
            <a:r>
              <a:rPr sz="3400" dirty="0">
                <a:solidFill>
                  <a:srgbClr val="B3E3C4"/>
                </a:solidFill>
                <a:latin typeface="Verdana"/>
                <a:cs typeface="Verdana"/>
              </a:rPr>
              <a:t>B</a:t>
            </a:r>
            <a:r>
              <a:rPr sz="3400" spc="5" dirty="0">
                <a:solidFill>
                  <a:srgbClr val="B3E3C4"/>
                </a:solidFill>
                <a:latin typeface="Verdana"/>
                <a:cs typeface="Verdana"/>
              </a:rPr>
              <a:t>H</a:t>
            </a:r>
            <a:r>
              <a:rPr sz="3400" spc="-50" dirty="0">
                <a:solidFill>
                  <a:srgbClr val="B3E3C4"/>
                </a:solidFill>
                <a:latin typeface="Verdana"/>
                <a:cs typeface="Verdana"/>
              </a:rPr>
              <a:t>A</a:t>
            </a:r>
            <a:r>
              <a:rPr sz="3400" spc="-120" dirty="0">
                <a:solidFill>
                  <a:srgbClr val="B3E3C4"/>
                </a:solidFill>
                <a:latin typeface="Verdana"/>
                <a:cs typeface="Verdana"/>
              </a:rPr>
              <a:t>T</a:t>
            </a:r>
            <a:r>
              <a:rPr sz="3400" spc="-114" dirty="0">
                <a:solidFill>
                  <a:srgbClr val="B3E3C4"/>
                </a:solidFill>
                <a:latin typeface="Verdana"/>
                <a:cs typeface="Verdana"/>
              </a:rPr>
              <a:t>T</a:t>
            </a:r>
            <a:r>
              <a:rPr sz="3400" spc="-365" dirty="0">
                <a:solidFill>
                  <a:srgbClr val="B3E3C4"/>
                </a:solidFill>
                <a:latin typeface="Verdana"/>
                <a:cs typeface="Verdana"/>
              </a:rPr>
              <a:t> </a:t>
            </a:r>
            <a:r>
              <a:rPr sz="3400" spc="-440" dirty="0">
                <a:solidFill>
                  <a:srgbClr val="B3E3C4"/>
                </a:solidFill>
                <a:latin typeface="Verdana"/>
                <a:cs typeface="Verdana"/>
              </a:rPr>
              <a:t>(</a:t>
            </a:r>
            <a:r>
              <a:rPr sz="3400" spc="-305" dirty="0">
                <a:solidFill>
                  <a:srgbClr val="B3E3C4"/>
                </a:solidFill>
                <a:latin typeface="Verdana"/>
                <a:cs typeface="Verdana"/>
              </a:rPr>
              <a:t>2</a:t>
            </a:r>
            <a:r>
              <a:rPr sz="3400" spc="-360" dirty="0">
                <a:solidFill>
                  <a:srgbClr val="B3E3C4"/>
                </a:solidFill>
                <a:latin typeface="Verdana"/>
                <a:cs typeface="Verdana"/>
              </a:rPr>
              <a:t>1</a:t>
            </a:r>
            <a:r>
              <a:rPr sz="3400" dirty="0">
                <a:solidFill>
                  <a:srgbClr val="B3E3C4"/>
                </a:solidFill>
                <a:latin typeface="Verdana"/>
                <a:cs typeface="Verdana"/>
              </a:rPr>
              <a:t>BC</a:t>
            </a:r>
            <a:r>
              <a:rPr sz="3400" spc="-105" dirty="0">
                <a:solidFill>
                  <a:srgbClr val="B3E3C4"/>
                </a:solidFill>
                <a:latin typeface="Verdana"/>
                <a:cs typeface="Verdana"/>
              </a:rPr>
              <a:t>E</a:t>
            </a:r>
            <a:r>
              <a:rPr sz="3400" spc="-360" dirty="0">
                <a:solidFill>
                  <a:srgbClr val="B3E3C4"/>
                </a:solidFill>
                <a:latin typeface="Verdana"/>
                <a:cs typeface="Verdana"/>
              </a:rPr>
              <a:t>11</a:t>
            </a:r>
            <a:r>
              <a:rPr sz="3400" spc="15" dirty="0">
                <a:solidFill>
                  <a:srgbClr val="B3E3C4"/>
                </a:solidFill>
                <a:latin typeface="Verdana"/>
                <a:cs typeface="Verdana"/>
              </a:rPr>
              <a:t>6</a:t>
            </a:r>
            <a:r>
              <a:rPr sz="3400" spc="-110" dirty="0">
                <a:solidFill>
                  <a:srgbClr val="B3E3C4"/>
                </a:solidFill>
                <a:latin typeface="Verdana"/>
                <a:cs typeface="Verdana"/>
              </a:rPr>
              <a:t>4</a:t>
            </a:r>
            <a:r>
              <a:rPr sz="3400" spc="-360" dirty="0">
                <a:solidFill>
                  <a:srgbClr val="B3E3C4"/>
                </a:solidFill>
                <a:latin typeface="Verdana"/>
                <a:cs typeface="Verdana"/>
              </a:rPr>
              <a:t>1</a:t>
            </a:r>
            <a:r>
              <a:rPr sz="3400" spc="-375" dirty="0">
                <a:solidFill>
                  <a:srgbClr val="B3E3C4"/>
                </a:solidFill>
                <a:latin typeface="Verdana"/>
                <a:cs typeface="Verdana"/>
              </a:rPr>
              <a:t>)  </a:t>
            </a:r>
            <a:r>
              <a:rPr sz="3400" spc="-50" dirty="0">
                <a:solidFill>
                  <a:srgbClr val="B3E3C4"/>
                </a:solidFill>
                <a:latin typeface="Verdana"/>
                <a:cs typeface="Verdana"/>
              </a:rPr>
              <a:t>A</a:t>
            </a:r>
            <a:r>
              <a:rPr sz="3400" dirty="0">
                <a:solidFill>
                  <a:srgbClr val="B3E3C4"/>
                </a:solidFill>
                <a:latin typeface="Verdana"/>
                <a:cs typeface="Verdana"/>
              </a:rPr>
              <a:t>B</a:t>
            </a:r>
            <a:r>
              <a:rPr sz="3400" spc="-50" dirty="0">
                <a:solidFill>
                  <a:srgbClr val="B3E3C4"/>
                </a:solidFill>
                <a:latin typeface="Verdana"/>
                <a:cs typeface="Verdana"/>
              </a:rPr>
              <a:t>A</a:t>
            </a:r>
            <a:r>
              <a:rPr sz="3400" spc="35" dirty="0">
                <a:solidFill>
                  <a:srgbClr val="B3E3C4"/>
                </a:solidFill>
                <a:latin typeface="Verdana"/>
                <a:cs typeface="Verdana"/>
              </a:rPr>
              <a:t>N</a:t>
            </a:r>
            <a:r>
              <a:rPr sz="3400" spc="-120" dirty="0">
                <a:solidFill>
                  <a:srgbClr val="B3E3C4"/>
                </a:solidFill>
                <a:latin typeface="Verdana"/>
                <a:cs typeface="Verdana"/>
              </a:rPr>
              <a:t>T</a:t>
            </a:r>
            <a:r>
              <a:rPr sz="3400" spc="-105" dirty="0">
                <a:solidFill>
                  <a:srgbClr val="B3E3C4"/>
                </a:solidFill>
                <a:latin typeface="Verdana"/>
                <a:cs typeface="Verdana"/>
              </a:rPr>
              <a:t>EE</a:t>
            </a:r>
            <a:r>
              <a:rPr sz="3400" spc="-220" dirty="0">
                <a:solidFill>
                  <a:srgbClr val="B3E3C4"/>
                </a:solidFill>
                <a:latin typeface="Verdana"/>
                <a:cs typeface="Verdana"/>
              </a:rPr>
              <a:t>K</a:t>
            </a:r>
            <a:r>
              <a:rPr sz="3400" spc="-45" dirty="0">
                <a:solidFill>
                  <a:srgbClr val="B3E3C4"/>
                </a:solidFill>
                <a:latin typeface="Verdana"/>
                <a:cs typeface="Verdana"/>
              </a:rPr>
              <a:t>A</a:t>
            </a:r>
            <a:r>
              <a:rPr sz="3400" spc="-365" dirty="0">
                <a:solidFill>
                  <a:srgbClr val="B3E3C4"/>
                </a:solidFill>
                <a:latin typeface="Verdana"/>
                <a:cs typeface="Verdana"/>
              </a:rPr>
              <a:t> </a:t>
            </a:r>
            <a:r>
              <a:rPr sz="3400" spc="-50" dirty="0">
                <a:solidFill>
                  <a:srgbClr val="B3E3C4"/>
                </a:solidFill>
                <a:latin typeface="Verdana"/>
                <a:cs typeface="Verdana"/>
              </a:rPr>
              <a:t>A</a:t>
            </a:r>
            <a:r>
              <a:rPr sz="3400" dirty="0">
                <a:solidFill>
                  <a:srgbClr val="B3E3C4"/>
                </a:solidFill>
                <a:latin typeface="Verdana"/>
                <a:cs typeface="Verdana"/>
              </a:rPr>
              <a:t>C</a:t>
            </a:r>
            <a:r>
              <a:rPr sz="3400" spc="5" dirty="0">
                <a:solidFill>
                  <a:srgbClr val="B3E3C4"/>
                </a:solidFill>
                <a:latin typeface="Verdana"/>
                <a:cs typeface="Verdana"/>
              </a:rPr>
              <a:t>H</a:t>
            </a:r>
            <a:r>
              <a:rPr sz="3400" spc="-50" dirty="0">
                <a:solidFill>
                  <a:srgbClr val="B3E3C4"/>
                </a:solidFill>
                <a:latin typeface="Verdana"/>
                <a:cs typeface="Verdana"/>
              </a:rPr>
              <a:t>A</a:t>
            </a:r>
            <a:r>
              <a:rPr sz="3400" spc="-125" dirty="0">
                <a:solidFill>
                  <a:srgbClr val="B3E3C4"/>
                </a:solidFill>
                <a:latin typeface="Verdana"/>
                <a:cs typeface="Verdana"/>
              </a:rPr>
              <a:t>R</a:t>
            </a:r>
            <a:r>
              <a:rPr sz="3400" spc="-10" dirty="0">
                <a:solidFill>
                  <a:srgbClr val="B3E3C4"/>
                </a:solidFill>
                <a:latin typeface="Verdana"/>
                <a:cs typeface="Verdana"/>
              </a:rPr>
              <a:t>Y</a:t>
            </a:r>
            <a:r>
              <a:rPr sz="3400" spc="-45" dirty="0">
                <a:solidFill>
                  <a:srgbClr val="B3E3C4"/>
                </a:solidFill>
                <a:latin typeface="Verdana"/>
                <a:cs typeface="Verdana"/>
              </a:rPr>
              <a:t>A</a:t>
            </a:r>
            <a:r>
              <a:rPr sz="3400" spc="-365" dirty="0">
                <a:solidFill>
                  <a:srgbClr val="B3E3C4"/>
                </a:solidFill>
                <a:latin typeface="Verdana"/>
                <a:cs typeface="Verdana"/>
              </a:rPr>
              <a:t> </a:t>
            </a:r>
            <a:r>
              <a:rPr sz="3400" spc="-440" dirty="0">
                <a:solidFill>
                  <a:srgbClr val="B3E3C4"/>
                </a:solidFill>
                <a:latin typeface="Verdana"/>
                <a:cs typeface="Verdana"/>
              </a:rPr>
              <a:t>(</a:t>
            </a:r>
            <a:r>
              <a:rPr sz="3400" spc="-305" dirty="0">
                <a:solidFill>
                  <a:srgbClr val="B3E3C4"/>
                </a:solidFill>
                <a:latin typeface="Verdana"/>
                <a:cs typeface="Verdana"/>
              </a:rPr>
              <a:t>2</a:t>
            </a:r>
            <a:r>
              <a:rPr sz="3400" spc="-360" dirty="0">
                <a:solidFill>
                  <a:srgbClr val="B3E3C4"/>
                </a:solidFill>
                <a:latin typeface="Verdana"/>
                <a:cs typeface="Verdana"/>
              </a:rPr>
              <a:t>1</a:t>
            </a:r>
            <a:r>
              <a:rPr sz="3400" dirty="0">
                <a:solidFill>
                  <a:srgbClr val="B3E3C4"/>
                </a:solidFill>
                <a:latin typeface="Verdana"/>
                <a:cs typeface="Verdana"/>
              </a:rPr>
              <a:t>BC</a:t>
            </a:r>
            <a:r>
              <a:rPr sz="3400" spc="-10" dirty="0">
                <a:solidFill>
                  <a:srgbClr val="B3E3C4"/>
                </a:solidFill>
                <a:latin typeface="Verdana"/>
                <a:cs typeface="Verdana"/>
              </a:rPr>
              <a:t>Y</a:t>
            </a:r>
            <a:r>
              <a:rPr sz="3400" spc="-360" dirty="0">
                <a:solidFill>
                  <a:srgbClr val="B3E3C4"/>
                </a:solidFill>
                <a:latin typeface="Verdana"/>
                <a:cs typeface="Verdana"/>
              </a:rPr>
              <a:t>1</a:t>
            </a:r>
            <a:r>
              <a:rPr sz="3400" spc="220" dirty="0">
                <a:solidFill>
                  <a:srgbClr val="B3E3C4"/>
                </a:solidFill>
                <a:latin typeface="Verdana"/>
                <a:cs typeface="Verdana"/>
              </a:rPr>
              <a:t>000</a:t>
            </a:r>
            <a:r>
              <a:rPr sz="3400" spc="-160" dirty="0">
                <a:solidFill>
                  <a:srgbClr val="B3E3C4"/>
                </a:solidFill>
                <a:latin typeface="Verdana"/>
                <a:cs typeface="Verdana"/>
              </a:rPr>
              <a:t>5</a:t>
            </a:r>
            <a:r>
              <a:rPr sz="3400" spc="-375" dirty="0">
                <a:solidFill>
                  <a:srgbClr val="B3E3C4"/>
                </a:solidFill>
                <a:latin typeface="Verdana"/>
                <a:cs typeface="Verdana"/>
              </a:rPr>
              <a:t>)  </a:t>
            </a:r>
            <a:r>
              <a:rPr sz="3400" spc="-250" dirty="0">
                <a:solidFill>
                  <a:srgbClr val="B3E3C4"/>
                </a:solidFill>
                <a:latin typeface="Verdana"/>
                <a:cs typeface="Verdana"/>
              </a:rPr>
              <a:t>S</a:t>
            </a:r>
            <a:r>
              <a:rPr sz="3400" spc="-50" dirty="0">
                <a:solidFill>
                  <a:srgbClr val="B3E3C4"/>
                </a:solidFill>
                <a:latin typeface="Verdana"/>
                <a:cs typeface="Verdana"/>
              </a:rPr>
              <a:t>A</a:t>
            </a:r>
            <a:r>
              <a:rPr sz="3400" spc="35" dirty="0">
                <a:solidFill>
                  <a:srgbClr val="B3E3C4"/>
                </a:solidFill>
                <a:latin typeface="Verdana"/>
                <a:cs typeface="Verdana"/>
              </a:rPr>
              <a:t>N</a:t>
            </a:r>
            <a:r>
              <a:rPr sz="3400" spc="330" dirty="0">
                <a:solidFill>
                  <a:srgbClr val="B3E3C4"/>
                </a:solidFill>
                <a:latin typeface="Verdana"/>
                <a:cs typeface="Verdana"/>
              </a:rPr>
              <a:t>J</a:t>
            </a:r>
            <a:r>
              <a:rPr sz="3400" spc="-415" dirty="0">
                <a:solidFill>
                  <a:srgbClr val="B3E3C4"/>
                </a:solidFill>
                <a:latin typeface="Verdana"/>
                <a:cs typeface="Verdana"/>
              </a:rPr>
              <a:t>I</a:t>
            </a:r>
            <a:r>
              <a:rPr sz="3400" spc="155" dirty="0">
                <a:solidFill>
                  <a:srgbClr val="B3E3C4"/>
                </a:solidFill>
                <a:latin typeface="Verdana"/>
                <a:cs typeface="Verdana"/>
              </a:rPr>
              <a:t>P</a:t>
            </a:r>
            <a:r>
              <a:rPr sz="3400" spc="-50" dirty="0">
                <a:solidFill>
                  <a:srgbClr val="B3E3C4"/>
                </a:solidFill>
                <a:latin typeface="Verdana"/>
                <a:cs typeface="Verdana"/>
              </a:rPr>
              <a:t>A</a:t>
            </a:r>
            <a:r>
              <a:rPr sz="3400" spc="40" dirty="0">
                <a:solidFill>
                  <a:srgbClr val="B3E3C4"/>
                </a:solidFill>
                <a:latin typeface="Verdana"/>
                <a:cs typeface="Verdana"/>
              </a:rPr>
              <a:t>N</a:t>
            </a:r>
            <a:r>
              <a:rPr sz="3400" spc="-365" dirty="0">
                <a:solidFill>
                  <a:srgbClr val="B3E3C4"/>
                </a:solidFill>
                <a:latin typeface="Verdana"/>
                <a:cs typeface="Verdana"/>
              </a:rPr>
              <a:t> </a:t>
            </a:r>
            <a:r>
              <a:rPr sz="3400" spc="-45" dirty="0">
                <a:solidFill>
                  <a:srgbClr val="B3E3C4"/>
                </a:solidFill>
                <a:latin typeface="Verdana"/>
                <a:cs typeface="Verdana"/>
              </a:rPr>
              <a:t>D</a:t>
            </a:r>
            <a:r>
              <a:rPr sz="3400" spc="-105" dirty="0">
                <a:solidFill>
                  <a:srgbClr val="B3E3C4"/>
                </a:solidFill>
                <a:latin typeface="Verdana"/>
                <a:cs typeface="Verdana"/>
              </a:rPr>
              <a:t>E</a:t>
            </a:r>
            <a:r>
              <a:rPr sz="3400" spc="5" dirty="0">
                <a:solidFill>
                  <a:srgbClr val="B3E3C4"/>
                </a:solidFill>
                <a:latin typeface="Verdana"/>
                <a:cs typeface="Verdana"/>
              </a:rPr>
              <a:t>B</a:t>
            </a:r>
            <a:r>
              <a:rPr sz="3400" spc="-365" dirty="0">
                <a:solidFill>
                  <a:srgbClr val="B3E3C4"/>
                </a:solidFill>
                <a:latin typeface="Verdana"/>
                <a:cs typeface="Verdana"/>
              </a:rPr>
              <a:t> </a:t>
            </a:r>
            <a:r>
              <a:rPr sz="3400" spc="-440" dirty="0">
                <a:solidFill>
                  <a:srgbClr val="B3E3C4"/>
                </a:solidFill>
                <a:latin typeface="Verdana"/>
                <a:cs typeface="Verdana"/>
              </a:rPr>
              <a:t>(</a:t>
            </a:r>
            <a:r>
              <a:rPr sz="3400" spc="-305" dirty="0">
                <a:solidFill>
                  <a:srgbClr val="B3E3C4"/>
                </a:solidFill>
                <a:latin typeface="Verdana"/>
                <a:cs typeface="Verdana"/>
              </a:rPr>
              <a:t>2</a:t>
            </a:r>
            <a:r>
              <a:rPr sz="3400" spc="-360" dirty="0">
                <a:solidFill>
                  <a:srgbClr val="B3E3C4"/>
                </a:solidFill>
                <a:latin typeface="Verdana"/>
                <a:cs typeface="Verdana"/>
              </a:rPr>
              <a:t>1</a:t>
            </a:r>
            <a:r>
              <a:rPr sz="3400" dirty="0">
                <a:solidFill>
                  <a:srgbClr val="B3E3C4"/>
                </a:solidFill>
                <a:latin typeface="Verdana"/>
                <a:cs typeface="Verdana"/>
              </a:rPr>
              <a:t>BC</a:t>
            </a:r>
            <a:r>
              <a:rPr sz="3400" spc="-10" dirty="0">
                <a:solidFill>
                  <a:srgbClr val="B3E3C4"/>
                </a:solidFill>
                <a:latin typeface="Verdana"/>
                <a:cs typeface="Verdana"/>
              </a:rPr>
              <a:t>Y</a:t>
            </a:r>
            <a:r>
              <a:rPr sz="3400" spc="-360" dirty="0">
                <a:solidFill>
                  <a:srgbClr val="B3E3C4"/>
                </a:solidFill>
                <a:latin typeface="Verdana"/>
                <a:cs typeface="Verdana"/>
              </a:rPr>
              <a:t>1</a:t>
            </a:r>
            <a:r>
              <a:rPr sz="3400" spc="220" dirty="0">
                <a:solidFill>
                  <a:srgbClr val="B3E3C4"/>
                </a:solidFill>
                <a:latin typeface="Verdana"/>
                <a:cs typeface="Verdana"/>
              </a:rPr>
              <a:t>00</a:t>
            </a:r>
            <a:r>
              <a:rPr sz="3400" spc="-360" dirty="0">
                <a:solidFill>
                  <a:srgbClr val="B3E3C4"/>
                </a:solidFill>
                <a:latin typeface="Verdana"/>
                <a:cs typeface="Verdana"/>
              </a:rPr>
              <a:t>1</a:t>
            </a:r>
            <a:r>
              <a:rPr sz="3400" spc="-160" dirty="0">
                <a:solidFill>
                  <a:srgbClr val="B3E3C4"/>
                </a:solidFill>
                <a:latin typeface="Verdana"/>
                <a:cs typeface="Verdana"/>
              </a:rPr>
              <a:t>5</a:t>
            </a:r>
            <a:r>
              <a:rPr sz="3400" spc="-375" dirty="0">
                <a:solidFill>
                  <a:srgbClr val="B3E3C4"/>
                </a:solidFill>
                <a:latin typeface="Verdana"/>
                <a:cs typeface="Verdana"/>
              </a:rPr>
              <a:t>)  </a:t>
            </a:r>
            <a:r>
              <a:rPr sz="3400" spc="-250" dirty="0">
                <a:solidFill>
                  <a:srgbClr val="B3E3C4"/>
                </a:solidFill>
                <a:latin typeface="Verdana"/>
                <a:cs typeface="Verdana"/>
              </a:rPr>
              <a:t>S</a:t>
            </a:r>
            <a:r>
              <a:rPr sz="3400" spc="-415" dirty="0">
                <a:solidFill>
                  <a:srgbClr val="B3E3C4"/>
                </a:solidFill>
                <a:latin typeface="Verdana"/>
                <a:cs typeface="Verdana"/>
              </a:rPr>
              <a:t>I</a:t>
            </a:r>
            <a:r>
              <a:rPr sz="3400" spc="-45" dirty="0">
                <a:solidFill>
                  <a:srgbClr val="B3E3C4"/>
                </a:solidFill>
                <a:latin typeface="Verdana"/>
                <a:cs typeface="Verdana"/>
              </a:rPr>
              <a:t>DD</a:t>
            </a:r>
            <a:r>
              <a:rPr sz="3400" spc="5" dirty="0">
                <a:solidFill>
                  <a:srgbClr val="B3E3C4"/>
                </a:solidFill>
                <a:latin typeface="Verdana"/>
                <a:cs typeface="Verdana"/>
              </a:rPr>
              <a:t>H</a:t>
            </a:r>
            <a:r>
              <a:rPr sz="3400" spc="-50" dirty="0">
                <a:solidFill>
                  <a:srgbClr val="B3E3C4"/>
                </a:solidFill>
                <a:latin typeface="Verdana"/>
                <a:cs typeface="Verdana"/>
              </a:rPr>
              <a:t>A</a:t>
            </a:r>
            <a:r>
              <a:rPr sz="3400" spc="-125" dirty="0">
                <a:solidFill>
                  <a:srgbClr val="B3E3C4"/>
                </a:solidFill>
                <a:latin typeface="Verdana"/>
                <a:cs typeface="Verdana"/>
              </a:rPr>
              <a:t>R</a:t>
            </a:r>
            <a:r>
              <a:rPr sz="3400" spc="-120" dirty="0">
                <a:solidFill>
                  <a:srgbClr val="B3E3C4"/>
                </a:solidFill>
                <a:latin typeface="Verdana"/>
                <a:cs typeface="Verdana"/>
              </a:rPr>
              <a:t>T</a:t>
            </a:r>
            <a:r>
              <a:rPr sz="3400" spc="10" dirty="0">
                <a:solidFill>
                  <a:srgbClr val="B3E3C4"/>
                </a:solidFill>
                <a:latin typeface="Verdana"/>
                <a:cs typeface="Verdana"/>
              </a:rPr>
              <a:t>H</a:t>
            </a:r>
            <a:r>
              <a:rPr sz="3400" spc="-365" dirty="0">
                <a:solidFill>
                  <a:srgbClr val="B3E3C4"/>
                </a:solidFill>
                <a:latin typeface="Verdana"/>
                <a:cs typeface="Verdana"/>
              </a:rPr>
              <a:t> </a:t>
            </a:r>
            <a:r>
              <a:rPr sz="3400" spc="-45" dirty="0">
                <a:solidFill>
                  <a:srgbClr val="B3E3C4"/>
                </a:solidFill>
                <a:latin typeface="Verdana"/>
                <a:cs typeface="Verdana"/>
              </a:rPr>
              <a:t>D</a:t>
            </a:r>
            <a:r>
              <a:rPr sz="3400" spc="-50" dirty="0">
                <a:solidFill>
                  <a:srgbClr val="B3E3C4"/>
                </a:solidFill>
                <a:latin typeface="Verdana"/>
                <a:cs typeface="Verdana"/>
              </a:rPr>
              <a:t>A</a:t>
            </a:r>
            <a:r>
              <a:rPr sz="3400" spc="-10" dirty="0">
                <a:solidFill>
                  <a:srgbClr val="B3E3C4"/>
                </a:solidFill>
                <a:latin typeface="Verdana"/>
                <a:cs typeface="Verdana"/>
              </a:rPr>
              <a:t>Y</a:t>
            </a:r>
            <a:r>
              <a:rPr sz="3400" spc="-50" dirty="0">
                <a:solidFill>
                  <a:srgbClr val="B3E3C4"/>
                </a:solidFill>
                <a:latin typeface="Verdana"/>
                <a:cs typeface="Verdana"/>
              </a:rPr>
              <a:t>A</a:t>
            </a:r>
            <a:r>
              <a:rPr sz="3400" spc="30" dirty="0">
                <a:solidFill>
                  <a:srgbClr val="B3E3C4"/>
                </a:solidFill>
                <a:latin typeface="Verdana"/>
                <a:cs typeface="Verdana"/>
              </a:rPr>
              <a:t>L</a:t>
            </a:r>
            <a:r>
              <a:rPr sz="3400" spc="-365" dirty="0">
                <a:solidFill>
                  <a:srgbClr val="B3E3C4"/>
                </a:solidFill>
                <a:latin typeface="Verdana"/>
                <a:cs typeface="Verdana"/>
              </a:rPr>
              <a:t> </a:t>
            </a:r>
            <a:r>
              <a:rPr sz="3400" spc="-440" dirty="0">
                <a:solidFill>
                  <a:srgbClr val="B3E3C4"/>
                </a:solidFill>
                <a:latin typeface="Verdana"/>
                <a:cs typeface="Verdana"/>
              </a:rPr>
              <a:t>(</a:t>
            </a:r>
            <a:r>
              <a:rPr sz="3400" spc="-305" dirty="0">
                <a:solidFill>
                  <a:srgbClr val="B3E3C4"/>
                </a:solidFill>
                <a:latin typeface="Verdana"/>
                <a:cs typeface="Verdana"/>
              </a:rPr>
              <a:t>2</a:t>
            </a:r>
            <a:r>
              <a:rPr sz="3400" spc="-360" dirty="0">
                <a:solidFill>
                  <a:srgbClr val="B3E3C4"/>
                </a:solidFill>
                <a:latin typeface="Verdana"/>
                <a:cs typeface="Verdana"/>
              </a:rPr>
              <a:t>1</a:t>
            </a:r>
            <a:r>
              <a:rPr sz="3400" dirty="0">
                <a:solidFill>
                  <a:srgbClr val="B3E3C4"/>
                </a:solidFill>
                <a:latin typeface="Verdana"/>
                <a:cs typeface="Verdana"/>
              </a:rPr>
              <a:t>BC</a:t>
            </a:r>
            <a:r>
              <a:rPr sz="3400" spc="-10" dirty="0">
                <a:solidFill>
                  <a:srgbClr val="B3E3C4"/>
                </a:solidFill>
                <a:latin typeface="Verdana"/>
                <a:cs typeface="Verdana"/>
              </a:rPr>
              <a:t>Y</a:t>
            </a:r>
            <a:r>
              <a:rPr sz="3400" spc="-360" dirty="0">
                <a:solidFill>
                  <a:srgbClr val="B3E3C4"/>
                </a:solidFill>
                <a:latin typeface="Verdana"/>
                <a:cs typeface="Verdana"/>
              </a:rPr>
              <a:t>1</a:t>
            </a:r>
            <a:r>
              <a:rPr sz="3400" spc="220" dirty="0">
                <a:solidFill>
                  <a:srgbClr val="B3E3C4"/>
                </a:solidFill>
                <a:latin typeface="Verdana"/>
                <a:cs typeface="Verdana"/>
              </a:rPr>
              <a:t>00</a:t>
            </a:r>
            <a:r>
              <a:rPr sz="3400" spc="-360" dirty="0">
                <a:solidFill>
                  <a:srgbClr val="B3E3C4"/>
                </a:solidFill>
                <a:latin typeface="Verdana"/>
                <a:cs typeface="Verdana"/>
              </a:rPr>
              <a:t>1</a:t>
            </a:r>
            <a:r>
              <a:rPr sz="3400" spc="15" dirty="0">
                <a:solidFill>
                  <a:srgbClr val="B3E3C4"/>
                </a:solidFill>
                <a:latin typeface="Verdana"/>
                <a:cs typeface="Verdana"/>
              </a:rPr>
              <a:t>9</a:t>
            </a:r>
            <a:r>
              <a:rPr sz="3400" spc="-440" dirty="0">
                <a:solidFill>
                  <a:srgbClr val="B3E3C4"/>
                </a:solidFill>
                <a:latin typeface="Verdana"/>
                <a:cs typeface="Verdana"/>
              </a:rPr>
              <a:t>)</a:t>
            </a:r>
            <a:endParaRPr sz="3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6513" y="3529935"/>
            <a:ext cx="15135224" cy="591502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449505" y="343225"/>
            <a:ext cx="12315190" cy="8096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150" spc="290" dirty="0">
                <a:solidFill>
                  <a:srgbClr val="0A4136"/>
                </a:solidFill>
                <a:latin typeface="Lucida Sans Unicode"/>
                <a:cs typeface="Lucida Sans Unicode"/>
              </a:rPr>
              <a:t>Gate</a:t>
            </a:r>
            <a:r>
              <a:rPr sz="5150" spc="60" dirty="0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sz="5150" spc="260" dirty="0">
                <a:solidFill>
                  <a:srgbClr val="0A4136"/>
                </a:solidFill>
                <a:latin typeface="Lucida Sans Unicode"/>
                <a:cs typeface="Lucida Sans Unicode"/>
              </a:rPr>
              <a:t>Level</a:t>
            </a:r>
            <a:r>
              <a:rPr sz="5150" spc="65" dirty="0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sz="5150" spc="280" dirty="0">
                <a:solidFill>
                  <a:srgbClr val="0A4136"/>
                </a:solidFill>
                <a:latin typeface="Lucida Sans Unicode"/>
                <a:cs typeface="Lucida Sans Unicode"/>
              </a:rPr>
              <a:t>Modeling</a:t>
            </a:r>
            <a:r>
              <a:rPr sz="5150" spc="60" dirty="0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sz="5150" spc="195" dirty="0">
                <a:solidFill>
                  <a:srgbClr val="0A4136"/>
                </a:solidFill>
                <a:latin typeface="Lucida Sans Unicode"/>
                <a:cs typeface="Lucida Sans Unicode"/>
              </a:rPr>
              <a:t>of</a:t>
            </a:r>
            <a:r>
              <a:rPr sz="5150" spc="65" dirty="0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sz="5150" spc="200" dirty="0">
                <a:solidFill>
                  <a:srgbClr val="0A4136"/>
                </a:solidFill>
                <a:latin typeface="Lucida Sans Unicode"/>
                <a:cs typeface="Lucida Sans Unicode"/>
              </a:rPr>
              <a:t>a</a:t>
            </a:r>
            <a:r>
              <a:rPr sz="5150" spc="65" dirty="0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sz="5150" spc="409" dirty="0">
                <a:solidFill>
                  <a:srgbClr val="0A4136"/>
                </a:solidFill>
                <a:latin typeface="Lucida Sans Unicode"/>
                <a:cs typeface="Lucida Sans Unicode"/>
              </a:rPr>
              <a:t>Full</a:t>
            </a:r>
            <a:r>
              <a:rPr sz="5150" spc="60" dirty="0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sz="5150" spc="125" dirty="0">
                <a:solidFill>
                  <a:srgbClr val="0A4136"/>
                </a:solidFill>
                <a:latin typeface="Lucida Sans Unicode"/>
                <a:cs typeface="Lucida Sans Unicode"/>
              </a:rPr>
              <a:t>Adder</a:t>
            </a:r>
            <a:endParaRPr sz="51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92095" y="1914246"/>
            <a:ext cx="12904470" cy="1225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4745" marR="5080" indent="-2392680">
              <a:lnSpc>
                <a:spcPct val="115799"/>
              </a:lnSpc>
              <a:spcBef>
                <a:spcPts val="100"/>
              </a:spcBef>
            </a:pPr>
            <a:r>
              <a:rPr sz="3400" spc="-80" dirty="0">
                <a:solidFill>
                  <a:srgbClr val="0A4136"/>
                </a:solidFill>
                <a:latin typeface="Verdana"/>
                <a:cs typeface="Verdana"/>
              </a:rPr>
              <a:t>The</a:t>
            </a:r>
            <a:r>
              <a:rPr sz="3400" spc="-365" dirty="0">
                <a:solidFill>
                  <a:srgbClr val="0A4136"/>
                </a:solidFill>
                <a:latin typeface="Verdana"/>
                <a:cs typeface="Verdana"/>
              </a:rPr>
              <a:t> </a:t>
            </a:r>
            <a:r>
              <a:rPr sz="3400" spc="-80" dirty="0">
                <a:solidFill>
                  <a:srgbClr val="0A4136"/>
                </a:solidFill>
                <a:latin typeface="Verdana"/>
                <a:cs typeface="Verdana"/>
              </a:rPr>
              <a:t>gate-level</a:t>
            </a:r>
            <a:r>
              <a:rPr sz="3400" spc="-365" dirty="0">
                <a:solidFill>
                  <a:srgbClr val="0A4136"/>
                </a:solidFill>
                <a:latin typeface="Verdana"/>
                <a:cs typeface="Verdana"/>
              </a:rPr>
              <a:t> </a:t>
            </a:r>
            <a:r>
              <a:rPr sz="3400" spc="15" dirty="0">
                <a:solidFill>
                  <a:srgbClr val="0A4136"/>
                </a:solidFill>
                <a:latin typeface="Verdana"/>
                <a:cs typeface="Verdana"/>
              </a:rPr>
              <a:t>circuit</a:t>
            </a:r>
            <a:r>
              <a:rPr sz="3400" spc="-365" dirty="0">
                <a:solidFill>
                  <a:srgbClr val="0A4136"/>
                </a:solidFill>
                <a:latin typeface="Verdana"/>
                <a:cs typeface="Verdana"/>
              </a:rPr>
              <a:t> </a:t>
            </a:r>
            <a:r>
              <a:rPr sz="3400" spc="-110" dirty="0">
                <a:solidFill>
                  <a:srgbClr val="0A4136"/>
                </a:solidFill>
                <a:latin typeface="Verdana"/>
                <a:cs typeface="Verdana"/>
              </a:rPr>
              <a:t>diagram</a:t>
            </a:r>
            <a:r>
              <a:rPr sz="3400" spc="-365" dirty="0">
                <a:solidFill>
                  <a:srgbClr val="0A4136"/>
                </a:solidFill>
                <a:latin typeface="Verdana"/>
                <a:cs typeface="Verdana"/>
              </a:rPr>
              <a:t> </a:t>
            </a:r>
            <a:r>
              <a:rPr sz="3400" spc="70" dirty="0">
                <a:solidFill>
                  <a:srgbClr val="0A4136"/>
                </a:solidFill>
                <a:latin typeface="Verdana"/>
                <a:cs typeface="Verdana"/>
              </a:rPr>
              <a:t>of</a:t>
            </a:r>
            <a:r>
              <a:rPr sz="3400" spc="-365" dirty="0">
                <a:solidFill>
                  <a:srgbClr val="0A4136"/>
                </a:solidFill>
                <a:latin typeface="Verdana"/>
                <a:cs typeface="Verdana"/>
              </a:rPr>
              <a:t> </a:t>
            </a:r>
            <a:r>
              <a:rPr sz="3400" dirty="0">
                <a:solidFill>
                  <a:srgbClr val="0A4136"/>
                </a:solidFill>
                <a:latin typeface="Verdana"/>
                <a:cs typeface="Verdana"/>
              </a:rPr>
              <a:t>Full</a:t>
            </a:r>
            <a:r>
              <a:rPr sz="3400" spc="-365" dirty="0">
                <a:solidFill>
                  <a:srgbClr val="0A4136"/>
                </a:solidFill>
                <a:latin typeface="Verdana"/>
                <a:cs typeface="Verdana"/>
              </a:rPr>
              <a:t> </a:t>
            </a:r>
            <a:r>
              <a:rPr sz="3400" spc="-10" dirty="0">
                <a:solidFill>
                  <a:srgbClr val="0A4136"/>
                </a:solidFill>
                <a:latin typeface="Verdana"/>
                <a:cs typeface="Verdana"/>
              </a:rPr>
              <a:t>Adder</a:t>
            </a:r>
            <a:r>
              <a:rPr sz="3400" spc="-365" dirty="0">
                <a:solidFill>
                  <a:srgbClr val="0A4136"/>
                </a:solidFill>
                <a:latin typeface="Verdana"/>
                <a:cs typeface="Verdana"/>
              </a:rPr>
              <a:t> </a:t>
            </a:r>
            <a:r>
              <a:rPr sz="3400" spc="-90" dirty="0">
                <a:solidFill>
                  <a:srgbClr val="0A4136"/>
                </a:solidFill>
                <a:latin typeface="Verdana"/>
                <a:cs typeface="Verdana"/>
              </a:rPr>
              <a:t>made</a:t>
            </a:r>
            <a:r>
              <a:rPr sz="3400" spc="-365" dirty="0">
                <a:solidFill>
                  <a:srgbClr val="0A4136"/>
                </a:solidFill>
                <a:latin typeface="Verdana"/>
                <a:cs typeface="Verdana"/>
              </a:rPr>
              <a:t> </a:t>
            </a:r>
            <a:r>
              <a:rPr sz="3400" dirty="0">
                <a:solidFill>
                  <a:srgbClr val="0A4136"/>
                </a:solidFill>
                <a:latin typeface="Verdana"/>
                <a:cs typeface="Verdana"/>
              </a:rPr>
              <a:t>out</a:t>
            </a:r>
            <a:r>
              <a:rPr sz="3400" spc="-365" dirty="0">
                <a:solidFill>
                  <a:srgbClr val="0A4136"/>
                </a:solidFill>
                <a:latin typeface="Verdana"/>
                <a:cs typeface="Verdana"/>
              </a:rPr>
              <a:t> </a:t>
            </a:r>
            <a:r>
              <a:rPr sz="3400" spc="70" dirty="0">
                <a:solidFill>
                  <a:srgbClr val="0A4136"/>
                </a:solidFill>
                <a:latin typeface="Verdana"/>
                <a:cs typeface="Verdana"/>
              </a:rPr>
              <a:t>of</a:t>
            </a:r>
            <a:r>
              <a:rPr sz="3400" spc="-365" dirty="0">
                <a:solidFill>
                  <a:srgbClr val="0A4136"/>
                </a:solidFill>
                <a:latin typeface="Verdana"/>
                <a:cs typeface="Verdana"/>
              </a:rPr>
              <a:t> </a:t>
            </a:r>
            <a:r>
              <a:rPr sz="3400" spc="-300" dirty="0">
                <a:solidFill>
                  <a:srgbClr val="0A4136"/>
                </a:solidFill>
                <a:latin typeface="Verdana"/>
                <a:cs typeface="Verdana"/>
              </a:rPr>
              <a:t>2</a:t>
            </a:r>
            <a:r>
              <a:rPr sz="3400" spc="-365" dirty="0">
                <a:solidFill>
                  <a:srgbClr val="0A4136"/>
                </a:solidFill>
                <a:latin typeface="Verdana"/>
                <a:cs typeface="Verdana"/>
              </a:rPr>
              <a:t> </a:t>
            </a:r>
            <a:r>
              <a:rPr sz="3400" spc="5" dirty="0">
                <a:solidFill>
                  <a:srgbClr val="0A4136"/>
                </a:solidFill>
                <a:latin typeface="Verdana"/>
                <a:cs typeface="Verdana"/>
              </a:rPr>
              <a:t>Half </a:t>
            </a:r>
            <a:r>
              <a:rPr sz="3400" spc="-1180" dirty="0">
                <a:solidFill>
                  <a:srgbClr val="0A4136"/>
                </a:solidFill>
                <a:latin typeface="Verdana"/>
                <a:cs typeface="Verdana"/>
              </a:rPr>
              <a:t> </a:t>
            </a:r>
            <a:r>
              <a:rPr sz="3400" spc="-50" dirty="0">
                <a:solidFill>
                  <a:srgbClr val="0A4136"/>
                </a:solidFill>
                <a:latin typeface="Verdana"/>
                <a:cs typeface="Verdana"/>
              </a:rPr>
              <a:t>A</a:t>
            </a:r>
            <a:r>
              <a:rPr sz="3400" spc="60" dirty="0">
                <a:solidFill>
                  <a:srgbClr val="0A4136"/>
                </a:solidFill>
                <a:latin typeface="Verdana"/>
                <a:cs typeface="Verdana"/>
              </a:rPr>
              <a:t>dd</a:t>
            </a:r>
            <a:r>
              <a:rPr sz="3400" spc="-80" dirty="0">
                <a:solidFill>
                  <a:srgbClr val="0A4136"/>
                </a:solidFill>
                <a:latin typeface="Verdana"/>
                <a:cs typeface="Verdana"/>
              </a:rPr>
              <a:t>e</a:t>
            </a:r>
            <a:r>
              <a:rPr sz="3400" spc="-40" dirty="0">
                <a:solidFill>
                  <a:srgbClr val="0A4136"/>
                </a:solidFill>
                <a:latin typeface="Verdana"/>
                <a:cs typeface="Verdana"/>
              </a:rPr>
              <a:t>r</a:t>
            </a:r>
            <a:r>
              <a:rPr sz="3400" spc="-365" dirty="0">
                <a:solidFill>
                  <a:srgbClr val="0A4136"/>
                </a:solidFill>
                <a:latin typeface="Verdana"/>
                <a:cs typeface="Verdana"/>
              </a:rPr>
              <a:t> </a:t>
            </a:r>
            <a:r>
              <a:rPr sz="3400" spc="-155" dirty="0">
                <a:solidFill>
                  <a:srgbClr val="0A4136"/>
                </a:solidFill>
                <a:latin typeface="Verdana"/>
                <a:cs typeface="Verdana"/>
              </a:rPr>
              <a:t>a</a:t>
            </a:r>
            <a:r>
              <a:rPr sz="3400" spc="-50" dirty="0">
                <a:solidFill>
                  <a:srgbClr val="0A4136"/>
                </a:solidFill>
                <a:latin typeface="Verdana"/>
                <a:cs typeface="Verdana"/>
              </a:rPr>
              <a:t>n</a:t>
            </a:r>
            <a:r>
              <a:rPr sz="3400" spc="65" dirty="0">
                <a:solidFill>
                  <a:srgbClr val="0A4136"/>
                </a:solidFill>
                <a:latin typeface="Verdana"/>
                <a:cs typeface="Verdana"/>
              </a:rPr>
              <a:t>d</a:t>
            </a:r>
            <a:r>
              <a:rPr sz="3400" spc="-365" dirty="0">
                <a:solidFill>
                  <a:srgbClr val="0A4136"/>
                </a:solidFill>
                <a:latin typeface="Verdana"/>
                <a:cs typeface="Verdana"/>
              </a:rPr>
              <a:t> </a:t>
            </a:r>
            <a:r>
              <a:rPr sz="3400" spc="30" dirty="0">
                <a:solidFill>
                  <a:srgbClr val="0A4136"/>
                </a:solidFill>
                <a:latin typeface="Verdana"/>
                <a:cs typeface="Verdana"/>
              </a:rPr>
              <a:t>o</a:t>
            </a:r>
            <a:r>
              <a:rPr sz="3400" spc="-50" dirty="0">
                <a:solidFill>
                  <a:srgbClr val="0A4136"/>
                </a:solidFill>
                <a:latin typeface="Verdana"/>
                <a:cs typeface="Verdana"/>
              </a:rPr>
              <a:t>n</a:t>
            </a:r>
            <a:r>
              <a:rPr sz="3400" spc="-75" dirty="0">
                <a:solidFill>
                  <a:srgbClr val="0A4136"/>
                </a:solidFill>
                <a:latin typeface="Verdana"/>
                <a:cs typeface="Verdana"/>
              </a:rPr>
              <a:t>e</a:t>
            </a:r>
            <a:r>
              <a:rPr sz="3400" spc="-365" dirty="0">
                <a:solidFill>
                  <a:srgbClr val="0A4136"/>
                </a:solidFill>
                <a:latin typeface="Verdana"/>
                <a:cs typeface="Verdana"/>
              </a:rPr>
              <a:t> </a:t>
            </a:r>
            <a:r>
              <a:rPr sz="3400" spc="-315" dirty="0">
                <a:solidFill>
                  <a:srgbClr val="0A4136"/>
                </a:solidFill>
                <a:latin typeface="Verdana"/>
                <a:cs typeface="Verdana"/>
              </a:rPr>
              <a:t>x</a:t>
            </a:r>
            <a:r>
              <a:rPr sz="3400" spc="30" dirty="0">
                <a:solidFill>
                  <a:srgbClr val="0A4136"/>
                </a:solidFill>
                <a:latin typeface="Verdana"/>
                <a:cs typeface="Verdana"/>
              </a:rPr>
              <a:t>o</a:t>
            </a:r>
            <a:r>
              <a:rPr sz="3400" spc="-40" dirty="0">
                <a:solidFill>
                  <a:srgbClr val="0A4136"/>
                </a:solidFill>
                <a:latin typeface="Verdana"/>
                <a:cs typeface="Verdana"/>
              </a:rPr>
              <a:t>r</a:t>
            </a:r>
            <a:r>
              <a:rPr sz="3400" spc="-365" dirty="0">
                <a:solidFill>
                  <a:srgbClr val="0A4136"/>
                </a:solidFill>
                <a:latin typeface="Verdana"/>
                <a:cs typeface="Verdana"/>
              </a:rPr>
              <a:t> </a:t>
            </a:r>
            <a:r>
              <a:rPr sz="3400" spc="-250" dirty="0">
                <a:solidFill>
                  <a:srgbClr val="0A4136"/>
                </a:solidFill>
                <a:latin typeface="Verdana"/>
                <a:cs typeface="Verdana"/>
              </a:rPr>
              <a:t>g</a:t>
            </a:r>
            <a:r>
              <a:rPr sz="3400" spc="-155" dirty="0">
                <a:solidFill>
                  <a:srgbClr val="0A4136"/>
                </a:solidFill>
                <a:latin typeface="Verdana"/>
                <a:cs typeface="Verdana"/>
              </a:rPr>
              <a:t>a</a:t>
            </a:r>
            <a:r>
              <a:rPr sz="3400" spc="45" dirty="0">
                <a:solidFill>
                  <a:srgbClr val="0A4136"/>
                </a:solidFill>
                <a:latin typeface="Verdana"/>
                <a:cs typeface="Verdana"/>
              </a:rPr>
              <a:t>t</a:t>
            </a:r>
            <a:r>
              <a:rPr sz="3400" spc="-75" dirty="0">
                <a:solidFill>
                  <a:srgbClr val="0A4136"/>
                </a:solidFill>
                <a:latin typeface="Verdana"/>
                <a:cs typeface="Verdana"/>
              </a:rPr>
              <a:t>e</a:t>
            </a:r>
            <a:r>
              <a:rPr sz="3400" spc="-365" dirty="0">
                <a:solidFill>
                  <a:srgbClr val="0A4136"/>
                </a:solidFill>
                <a:latin typeface="Verdana"/>
                <a:cs typeface="Verdana"/>
              </a:rPr>
              <a:t> </a:t>
            </a:r>
            <a:r>
              <a:rPr sz="3400" spc="-25" dirty="0">
                <a:solidFill>
                  <a:srgbClr val="0A4136"/>
                </a:solidFill>
                <a:latin typeface="Verdana"/>
                <a:cs typeface="Verdana"/>
              </a:rPr>
              <a:t>i</a:t>
            </a:r>
            <a:r>
              <a:rPr sz="3400" spc="-80" dirty="0">
                <a:solidFill>
                  <a:srgbClr val="0A4136"/>
                </a:solidFill>
                <a:latin typeface="Verdana"/>
                <a:cs typeface="Verdana"/>
              </a:rPr>
              <a:t>s</a:t>
            </a:r>
            <a:r>
              <a:rPr sz="3400" spc="-365" dirty="0">
                <a:solidFill>
                  <a:srgbClr val="0A4136"/>
                </a:solidFill>
                <a:latin typeface="Verdana"/>
                <a:cs typeface="Verdana"/>
              </a:rPr>
              <a:t> </a:t>
            </a:r>
            <a:r>
              <a:rPr sz="3400" spc="-85" dirty="0">
                <a:solidFill>
                  <a:srgbClr val="0A4136"/>
                </a:solidFill>
                <a:latin typeface="Verdana"/>
                <a:cs typeface="Verdana"/>
              </a:rPr>
              <a:t>s</a:t>
            </a:r>
            <a:r>
              <a:rPr sz="3400" spc="-50" dirty="0">
                <a:solidFill>
                  <a:srgbClr val="0A4136"/>
                </a:solidFill>
                <a:latin typeface="Verdana"/>
                <a:cs typeface="Verdana"/>
              </a:rPr>
              <a:t>h</a:t>
            </a:r>
            <a:r>
              <a:rPr sz="3400" spc="30" dirty="0">
                <a:solidFill>
                  <a:srgbClr val="0A4136"/>
                </a:solidFill>
                <a:latin typeface="Verdana"/>
                <a:cs typeface="Verdana"/>
              </a:rPr>
              <a:t>o</a:t>
            </a:r>
            <a:r>
              <a:rPr sz="3400" spc="-120" dirty="0">
                <a:solidFill>
                  <a:srgbClr val="0A4136"/>
                </a:solidFill>
                <a:latin typeface="Verdana"/>
                <a:cs typeface="Verdana"/>
              </a:rPr>
              <a:t>w</a:t>
            </a:r>
            <a:r>
              <a:rPr sz="3400" spc="-45" dirty="0">
                <a:solidFill>
                  <a:srgbClr val="0A4136"/>
                </a:solidFill>
                <a:latin typeface="Verdana"/>
                <a:cs typeface="Verdana"/>
              </a:rPr>
              <a:t>n</a:t>
            </a:r>
            <a:r>
              <a:rPr sz="3400" spc="-365" dirty="0">
                <a:solidFill>
                  <a:srgbClr val="0A4136"/>
                </a:solidFill>
                <a:latin typeface="Verdana"/>
                <a:cs typeface="Verdana"/>
              </a:rPr>
              <a:t> </a:t>
            </a:r>
            <a:r>
              <a:rPr sz="3400" spc="60" dirty="0">
                <a:solidFill>
                  <a:srgbClr val="0A4136"/>
                </a:solidFill>
                <a:latin typeface="Verdana"/>
                <a:cs typeface="Verdana"/>
              </a:rPr>
              <a:t>b</a:t>
            </a:r>
            <a:r>
              <a:rPr sz="3400" spc="-80" dirty="0">
                <a:solidFill>
                  <a:srgbClr val="0A4136"/>
                </a:solidFill>
                <a:latin typeface="Verdana"/>
                <a:cs typeface="Verdana"/>
              </a:rPr>
              <a:t>e</a:t>
            </a:r>
            <a:r>
              <a:rPr sz="3400" spc="60" dirty="0">
                <a:solidFill>
                  <a:srgbClr val="0A4136"/>
                </a:solidFill>
                <a:latin typeface="Verdana"/>
                <a:cs typeface="Verdana"/>
              </a:rPr>
              <a:t>l</a:t>
            </a:r>
            <a:r>
              <a:rPr sz="3400" spc="30" dirty="0">
                <a:solidFill>
                  <a:srgbClr val="0A4136"/>
                </a:solidFill>
                <a:latin typeface="Verdana"/>
                <a:cs typeface="Verdana"/>
              </a:rPr>
              <a:t>o</a:t>
            </a:r>
            <a:r>
              <a:rPr sz="3400" spc="-114" dirty="0">
                <a:solidFill>
                  <a:srgbClr val="0A4136"/>
                </a:solidFill>
                <a:latin typeface="Verdana"/>
                <a:cs typeface="Verdana"/>
              </a:rPr>
              <a:t>w</a:t>
            </a:r>
            <a:endParaRPr sz="3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1005" y="214346"/>
            <a:ext cx="9794240" cy="44069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sz="3350" spc="150" dirty="0">
                <a:solidFill>
                  <a:srgbClr val="030303"/>
                </a:solidFill>
                <a:latin typeface="Verdana"/>
                <a:cs typeface="Verdana"/>
              </a:rPr>
              <a:t>module</a:t>
            </a:r>
            <a:r>
              <a:rPr sz="3350" spc="-270" dirty="0">
                <a:solidFill>
                  <a:srgbClr val="030303"/>
                </a:solidFill>
                <a:latin typeface="Verdana"/>
                <a:cs typeface="Verdana"/>
              </a:rPr>
              <a:t> </a:t>
            </a:r>
            <a:r>
              <a:rPr sz="3350" spc="45" dirty="0">
                <a:solidFill>
                  <a:srgbClr val="030303"/>
                </a:solidFill>
                <a:latin typeface="Verdana"/>
                <a:cs typeface="Verdana"/>
              </a:rPr>
              <a:t>full_adder</a:t>
            </a:r>
            <a:r>
              <a:rPr sz="3350" spc="-270" dirty="0">
                <a:solidFill>
                  <a:srgbClr val="030303"/>
                </a:solidFill>
                <a:latin typeface="Verdana"/>
                <a:cs typeface="Verdana"/>
              </a:rPr>
              <a:t> </a:t>
            </a:r>
            <a:r>
              <a:rPr sz="3350" spc="-15" dirty="0">
                <a:solidFill>
                  <a:srgbClr val="030303"/>
                </a:solidFill>
                <a:latin typeface="Verdana"/>
                <a:cs typeface="Verdana"/>
              </a:rPr>
              <a:t>(sum,</a:t>
            </a:r>
            <a:r>
              <a:rPr sz="3350" spc="-270" dirty="0">
                <a:solidFill>
                  <a:srgbClr val="030303"/>
                </a:solidFill>
                <a:latin typeface="Verdana"/>
                <a:cs typeface="Verdana"/>
              </a:rPr>
              <a:t> </a:t>
            </a:r>
            <a:r>
              <a:rPr sz="3350" spc="-25" dirty="0">
                <a:solidFill>
                  <a:srgbClr val="030303"/>
                </a:solidFill>
                <a:latin typeface="Verdana"/>
                <a:cs typeface="Verdana"/>
              </a:rPr>
              <a:t>c_out,</a:t>
            </a:r>
            <a:r>
              <a:rPr sz="3350" spc="-265" dirty="0">
                <a:solidFill>
                  <a:srgbClr val="030303"/>
                </a:solidFill>
                <a:latin typeface="Verdana"/>
                <a:cs typeface="Verdana"/>
              </a:rPr>
              <a:t> </a:t>
            </a:r>
            <a:r>
              <a:rPr sz="3350" spc="-20" dirty="0">
                <a:solidFill>
                  <a:srgbClr val="030303"/>
                </a:solidFill>
                <a:latin typeface="Verdana"/>
                <a:cs typeface="Verdana"/>
              </a:rPr>
              <a:t>ino,</a:t>
            </a:r>
            <a:r>
              <a:rPr sz="3350" spc="-270" dirty="0">
                <a:solidFill>
                  <a:srgbClr val="030303"/>
                </a:solidFill>
                <a:latin typeface="Verdana"/>
                <a:cs typeface="Verdana"/>
              </a:rPr>
              <a:t> </a:t>
            </a:r>
            <a:r>
              <a:rPr sz="3350" spc="-280" dirty="0">
                <a:solidFill>
                  <a:srgbClr val="030303"/>
                </a:solidFill>
                <a:latin typeface="Verdana"/>
                <a:cs typeface="Verdana"/>
              </a:rPr>
              <a:t>in1,</a:t>
            </a:r>
            <a:r>
              <a:rPr sz="3350" spc="-270" dirty="0">
                <a:solidFill>
                  <a:srgbClr val="030303"/>
                </a:solidFill>
                <a:latin typeface="Verdana"/>
                <a:cs typeface="Verdana"/>
              </a:rPr>
              <a:t> </a:t>
            </a:r>
            <a:r>
              <a:rPr sz="3350" spc="-155" dirty="0">
                <a:solidFill>
                  <a:srgbClr val="030303"/>
                </a:solidFill>
                <a:latin typeface="Verdana"/>
                <a:cs typeface="Verdana"/>
              </a:rPr>
              <a:t>c_in);</a:t>
            </a:r>
            <a:endParaRPr sz="3350">
              <a:latin typeface="Verdana"/>
              <a:cs typeface="Verdana"/>
            </a:endParaRPr>
          </a:p>
          <a:p>
            <a:pPr marL="2822575" marR="2814955" algn="ctr">
              <a:lnSpc>
                <a:spcPct val="108200"/>
              </a:lnSpc>
              <a:spcBef>
                <a:spcPts val="4350"/>
              </a:spcBef>
            </a:pPr>
            <a:r>
              <a:rPr sz="3350" spc="190" dirty="0">
                <a:solidFill>
                  <a:srgbClr val="004AAC"/>
                </a:solidFill>
                <a:latin typeface="Verdana"/>
                <a:cs typeface="Verdana"/>
              </a:rPr>
              <a:t>o</a:t>
            </a:r>
            <a:r>
              <a:rPr sz="3350" spc="95" dirty="0">
                <a:solidFill>
                  <a:srgbClr val="004AAC"/>
                </a:solidFill>
                <a:latin typeface="Verdana"/>
                <a:cs typeface="Verdana"/>
              </a:rPr>
              <a:t>u</a:t>
            </a:r>
            <a:r>
              <a:rPr sz="3350" spc="165" dirty="0">
                <a:solidFill>
                  <a:srgbClr val="004AAC"/>
                </a:solidFill>
                <a:latin typeface="Verdana"/>
                <a:cs typeface="Verdana"/>
              </a:rPr>
              <a:t>t</a:t>
            </a:r>
            <a:r>
              <a:rPr sz="3350" spc="280" dirty="0">
                <a:solidFill>
                  <a:srgbClr val="004AAC"/>
                </a:solidFill>
                <a:latin typeface="Verdana"/>
                <a:cs typeface="Verdana"/>
              </a:rPr>
              <a:t>p</a:t>
            </a:r>
            <a:r>
              <a:rPr sz="3350" spc="95" dirty="0">
                <a:solidFill>
                  <a:srgbClr val="004AAC"/>
                </a:solidFill>
                <a:latin typeface="Verdana"/>
                <a:cs typeface="Verdana"/>
              </a:rPr>
              <a:t>u</a:t>
            </a:r>
            <a:r>
              <a:rPr sz="3350" spc="165" dirty="0">
                <a:solidFill>
                  <a:srgbClr val="004AAC"/>
                </a:solidFill>
                <a:latin typeface="Verdana"/>
                <a:cs typeface="Verdana"/>
              </a:rPr>
              <a:t>t</a:t>
            </a:r>
            <a:r>
              <a:rPr sz="3350" spc="-275" dirty="0">
                <a:solidFill>
                  <a:srgbClr val="004AAC"/>
                </a:solidFill>
                <a:latin typeface="Verdana"/>
                <a:cs typeface="Verdana"/>
              </a:rPr>
              <a:t> </a:t>
            </a:r>
            <a:r>
              <a:rPr sz="3350" spc="110" dirty="0">
                <a:solidFill>
                  <a:srgbClr val="004AAC"/>
                </a:solidFill>
                <a:latin typeface="Verdana"/>
                <a:cs typeface="Verdana"/>
              </a:rPr>
              <a:t>s</a:t>
            </a:r>
            <a:r>
              <a:rPr sz="3350" spc="95" dirty="0">
                <a:solidFill>
                  <a:srgbClr val="004AAC"/>
                </a:solidFill>
                <a:latin typeface="Verdana"/>
                <a:cs typeface="Verdana"/>
              </a:rPr>
              <a:t>u</a:t>
            </a:r>
            <a:r>
              <a:rPr sz="3350" spc="204" dirty="0">
                <a:solidFill>
                  <a:srgbClr val="004AAC"/>
                </a:solidFill>
                <a:latin typeface="Verdana"/>
                <a:cs typeface="Verdana"/>
              </a:rPr>
              <a:t>m</a:t>
            </a:r>
            <a:r>
              <a:rPr sz="3350" spc="-345" dirty="0">
                <a:solidFill>
                  <a:srgbClr val="004AAC"/>
                </a:solidFill>
                <a:latin typeface="Verdana"/>
                <a:cs typeface="Verdana"/>
              </a:rPr>
              <a:t>,</a:t>
            </a:r>
            <a:r>
              <a:rPr sz="3350" spc="-275" dirty="0">
                <a:solidFill>
                  <a:srgbClr val="004AAC"/>
                </a:solidFill>
                <a:latin typeface="Verdana"/>
                <a:cs typeface="Verdana"/>
              </a:rPr>
              <a:t> </a:t>
            </a:r>
            <a:r>
              <a:rPr sz="3350" spc="400" dirty="0">
                <a:solidFill>
                  <a:srgbClr val="004AAC"/>
                </a:solidFill>
                <a:latin typeface="Verdana"/>
                <a:cs typeface="Verdana"/>
              </a:rPr>
              <a:t>c</a:t>
            </a:r>
            <a:r>
              <a:rPr sz="3350" spc="-645" dirty="0">
                <a:solidFill>
                  <a:srgbClr val="004AAC"/>
                </a:solidFill>
                <a:latin typeface="Verdana"/>
                <a:cs typeface="Verdana"/>
              </a:rPr>
              <a:t>_</a:t>
            </a:r>
            <a:r>
              <a:rPr sz="3350" spc="190" dirty="0">
                <a:solidFill>
                  <a:srgbClr val="004AAC"/>
                </a:solidFill>
                <a:latin typeface="Verdana"/>
                <a:cs typeface="Verdana"/>
              </a:rPr>
              <a:t>o</a:t>
            </a:r>
            <a:r>
              <a:rPr sz="3350" spc="95" dirty="0">
                <a:solidFill>
                  <a:srgbClr val="004AAC"/>
                </a:solidFill>
                <a:latin typeface="Verdana"/>
                <a:cs typeface="Verdana"/>
              </a:rPr>
              <a:t>u</a:t>
            </a:r>
            <a:r>
              <a:rPr sz="3350" spc="165" dirty="0">
                <a:solidFill>
                  <a:srgbClr val="004AAC"/>
                </a:solidFill>
                <a:latin typeface="Verdana"/>
                <a:cs typeface="Verdana"/>
              </a:rPr>
              <a:t>t</a:t>
            </a:r>
            <a:r>
              <a:rPr sz="3350" spc="-550" dirty="0">
                <a:solidFill>
                  <a:srgbClr val="004AAC"/>
                </a:solidFill>
                <a:latin typeface="Verdana"/>
                <a:cs typeface="Verdana"/>
              </a:rPr>
              <a:t>;  </a:t>
            </a:r>
            <a:r>
              <a:rPr sz="3350" spc="-30" dirty="0">
                <a:solidFill>
                  <a:srgbClr val="004AAC"/>
                </a:solidFill>
                <a:latin typeface="Verdana"/>
                <a:cs typeface="Verdana"/>
              </a:rPr>
              <a:t>i</a:t>
            </a:r>
            <a:r>
              <a:rPr sz="3350" spc="114" dirty="0">
                <a:solidFill>
                  <a:srgbClr val="004AAC"/>
                </a:solidFill>
                <a:latin typeface="Verdana"/>
                <a:cs typeface="Verdana"/>
              </a:rPr>
              <a:t>n</a:t>
            </a:r>
            <a:r>
              <a:rPr sz="3350" spc="280" dirty="0">
                <a:solidFill>
                  <a:srgbClr val="004AAC"/>
                </a:solidFill>
                <a:latin typeface="Verdana"/>
                <a:cs typeface="Verdana"/>
              </a:rPr>
              <a:t>p</a:t>
            </a:r>
            <a:r>
              <a:rPr sz="3350" spc="95" dirty="0">
                <a:solidFill>
                  <a:srgbClr val="004AAC"/>
                </a:solidFill>
                <a:latin typeface="Verdana"/>
                <a:cs typeface="Verdana"/>
              </a:rPr>
              <a:t>u</a:t>
            </a:r>
            <a:r>
              <a:rPr sz="3350" spc="165" dirty="0">
                <a:solidFill>
                  <a:srgbClr val="004AAC"/>
                </a:solidFill>
                <a:latin typeface="Verdana"/>
                <a:cs typeface="Verdana"/>
              </a:rPr>
              <a:t>t</a:t>
            </a:r>
            <a:r>
              <a:rPr sz="3350" spc="-275" dirty="0">
                <a:solidFill>
                  <a:srgbClr val="004AAC"/>
                </a:solidFill>
                <a:latin typeface="Verdana"/>
                <a:cs typeface="Verdana"/>
              </a:rPr>
              <a:t> </a:t>
            </a:r>
            <a:r>
              <a:rPr sz="3350" spc="-30" dirty="0">
                <a:solidFill>
                  <a:srgbClr val="004AAC"/>
                </a:solidFill>
                <a:latin typeface="Verdana"/>
                <a:cs typeface="Verdana"/>
              </a:rPr>
              <a:t>i</a:t>
            </a:r>
            <a:r>
              <a:rPr sz="3350" spc="114" dirty="0">
                <a:solidFill>
                  <a:srgbClr val="004AAC"/>
                </a:solidFill>
                <a:latin typeface="Verdana"/>
                <a:cs typeface="Verdana"/>
              </a:rPr>
              <a:t>n</a:t>
            </a:r>
            <a:r>
              <a:rPr sz="3350" spc="220" dirty="0">
                <a:solidFill>
                  <a:srgbClr val="004AAC"/>
                </a:solidFill>
                <a:latin typeface="Verdana"/>
                <a:cs typeface="Verdana"/>
              </a:rPr>
              <a:t>0</a:t>
            </a:r>
            <a:r>
              <a:rPr sz="3350" spc="-345" dirty="0">
                <a:solidFill>
                  <a:srgbClr val="004AAC"/>
                </a:solidFill>
                <a:latin typeface="Verdana"/>
                <a:cs typeface="Verdana"/>
              </a:rPr>
              <a:t>,</a:t>
            </a:r>
            <a:r>
              <a:rPr sz="3350" spc="-275" dirty="0">
                <a:solidFill>
                  <a:srgbClr val="004AAC"/>
                </a:solidFill>
                <a:latin typeface="Verdana"/>
                <a:cs typeface="Verdana"/>
              </a:rPr>
              <a:t> </a:t>
            </a:r>
            <a:r>
              <a:rPr sz="3350" spc="-30" dirty="0">
                <a:solidFill>
                  <a:srgbClr val="004AAC"/>
                </a:solidFill>
                <a:latin typeface="Verdana"/>
                <a:cs typeface="Verdana"/>
              </a:rPr>
              <a:t>i</a:t>
            </a:r>
            <a:r>
              <a:rPr sz="3350" spc="114" dirty="0">
                <a:solidFill>
                  <a:srgbClr val="004AAC"/>
                </a:solidFill>
                <a:latin typeface="Verdana"/>
                <a:cs typeface="Verdana"/>
              </a:rPr>
              <a:t>n</a:t>
            </a:r>
            <a:r>
              <a:rPr sz="3350" spc="-865" dirty="0">
                <a:solidFill>
                  <a:srgbClr val="004AAC"/>
                </a:solidFill>
                <a:latin typeface="Verdana"/>
                <a:cs typeface="Verdana"/>
              </a:rPr>
              <a:t>1</a:t>
            </a:r>
            <a:r>
              <a:rPr sz="3350" spc="-345" dirty="0">
                <a:solidFill>
                  <a:srgbClr val="004AAC"/>
                </a:solidFill>
                <a:latin typeface="Verdana"/>
                <a:cs typeface="Verdana"/>
              </a:rPr>
              <a:t>,</a:t>
            </a:r>
            <a:r>
              <a:rPr sz="3350" spc="-275" dirty="0">
                <a:solidFill>
                  <a:srgbClr val="004AAC"/>
                </a:solidFill>
                <a:latin typeface="Verdana"/>
                <a:cs typeface="Verdana"/>
              </a:rPr>
              <a:t> </a:t>
            </a:r>
            <a:r>
              <a:rPr sz="3350" spc="400" dirty="0">
                <a:solidFill>
                  <a:srgbClr val="004AAC"/>
                </a:solidFill>
                <a:latin typeface="Verdana"/>
                <a:cs typeface="Verdana"/>
              </a:rPr>
              <a:t>c</a:t>
            </a:r>
            <a:r>
              <a:rPr sz="3350" spc="-645" dirty="0">
                <a:solidFill>
                  <a:srgbClr val="004AAC"/>
                </a:solidFill>
                <a:latin typeface="Verdana"/>
                <a:cs typeface="Verdana"/>
              </a:rPr>
              <a:t>_</a:t>
            </a:r>
            <a:r>
              <a:rPr sz="3350" spc="-30" dirty="0">
                <a:solidFill>
                  <a:srgbClr val="004AAC"/>
                </a:solidFill>
                <a:latin typeface="Verdana"/>
                <a:cs typeface="Verdana"/>
              </a:rPr>
              <a:t>i</a:t>
            </a:r>
            <a:r>
              <a:rPr sz="3350" spc="114" dirty="0">
                <a:solidFill>
                  <a:srgbClr val="004AAC"/>
                </a:solidFill>
                <a:latin typeface="Verdana"/>
                <a:cs typeface="Verdana"/>
              </a:rPr>
              <a:t>n</a:t>
            </a:r>
            <a:r>
              <a:rPr sz="3350" spc="-645" dirty="0">
                <a:solidFill>
                  <a:srgbClr val="004AAC"/>
                </a:solidFill>
                <a:latin typeface="Verdana"/>
                <a:cs typeface="Verdana"/>
              </a:rPr>
              <a:t>;</a:t>
            </a:r>
            <a:endParaRPr sz="33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8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sz="3350" spc="160" dirty="0">
                <a:solidFill>
                  <a:srgbClr val="004AAC"/>
                </a:solidFill>
                <a:latin typeface="Verdana"/>
                <a:cs typeface="Verdana"/>
              </a:rPr>
              <a:t>w</a:t>
            </a:r>
            <a:r>
              <a:rPr sz="3350" spc="-30" dirty="0">
                <a:solidFill>
                  <a:srgbClr val="004AAC"/>
                </a:solidFill>
                <a:latin typeface="Verdana"/>
                <a:cs typeface="Verdana"/>
              </a:rPr>
              <a:t>i</a:t>
            </a:r>
            <a:r>
              <a:rPr sz="3350" spc="35" dirty="0">
                <a:solidFill>
                  <a:srgbClr val="004AAC"/>
                </a:solidFill>
                <a:latin typeface="Verdana"/>
                <a:cs typeface="Verdana"/>
              </a:rPr>
              <a:t>r</a:t>
            </a:r>
            <a:r>
              <a:rPr sz="3350" spc="170" dirty="0">
                <a:solidFill>
                  <a:srgbClr val="004AAC"/>
                </a:solidFill>
                <a:latin typeface="Verdana"/>
                <a:cs typeface="Verdana"/>
              </a:rPr>
              <a:t>e</a:t>
            </a:r>
            <a:r>
              <a:rPr sz="3350" spc="-275" dirty="0">
                <a:solidFill>
                  <a:srgbClr val="004AAC"/>
                </a:solidFill>
                <a:latin typeface="Verdana"/>
                <a:cs typeface="Verdana"/>
              </a:rPr>
              <a:t> </a:t>
            </a:r>
            <a:r>
              <a:rPr sz="3350" spc="110" dirty="0">
                <a:solidFill>
                  <a:srgbClr val="004AAC"/>
                </a:solidFill>
                <a:latin typeface="Verdana"/>
                <a:cs typeface="Verdana"/>
              </a:rPr>
              <a:t>s</a:t>
            </a:r>
            <a:r>
              <a:rPr sz="3350" spc="220" dirty="0">
                <a:solidFill>
                  <a:srgbClr val="004AAC"/>
                </a:solidFill>
                <a:latin typeface="Verdana"/>
                <a:cs typeface="Verdana"/>
              </a:rPr>
              <a:t>0</a:t>
            </a:r>
            <a:r>
              <a:rPr sz="3350" spc="-345" dirty="0">
                <a:solidFill>
                  <a:srgbClr val="004AAC"/>
                </a:solidFill>
                <a:latin typeface="Verdana"/>
                <a:cs typeface="Verdana"/>
              </a:rPr>
              <a:t>,</a:t>
            </a:r>
            <a:r>
              <a:rPr sz="3350" spc="-275" dirty="0">
                <a:solidFill>
                  <a:srgbClr val="004AAC"/>
                </a:solidFill>
                <a:latin typeface="Verdana"/>
                <a:cs typeface="Verdana"/>
              </a:rPr>
              <a:t> </a:t>
            </a:r>
            <a:r>
              <a:rPr sz="3350" spc="400" dirty="0">
                <a:solidFill>
                  <a:srgbClr val="004AAC"/>
                </a:solidFill>
                <a:latin typeface="Verdana"/>
                <a:cs typeface="Verdana"/>
              </a:rPr>
              <a:t>c</a:t>
            </a:r>
            <a:r>
              <a:rPr sz="3350" spc="220" dirty="0">
                <a:solidFill>
                  <a:srgbClr val="004AAC"/>
                </a:solidFill>
                <a:latin typeface="Verdana"/>
                <a:cs typeface="Verdana"/>
              </a:rPr>
              <a:t>0</a:t>
            </a:r>
            <a:r>
              <a:rPr sz="3350" spc="-345" dirty="0">
                <a:solidFill>
                  <a:srgbClr val="004AAC"/>
                </a:solidFill>
                <a:latin typeface="Verdana"/>
                <a:cs typeface="Verdana"/>
              </a:rPr>
              <a:t>,</a:t>
            </a:r>
            <a:r>
              <a:rPr sz="3350" spc="-275" dirty="0">
                <a:solidFill>
                  <a:srgbClr val="004AAC"/>
                </a:solidFill>
                <a:latin typeface="Verdana"/>
                <a:cs typeface="Verdana"/>
              </a:rPr>
              <a:t> </a:t>
            </a:r>
            <a:r>
              <a:rPr sz="3350" spc="400" dirty="0">
                <a:solidFill>
                  <a:srgbClr val="004AAC"/>
                </a:solidFill>
                <a:latin typeface="Verdana"/>
                <a:cs typeface="Verdana"/>
              </a:rPr>
              <a:t>c</a:t>
            </a:r>
            <a:r>
              <a:rPr sz="3350" spc="-865" dirty="0">
                <a:solidFill>
                  <a:srgbClr val="004AAC"/>
                </a:solidFill>
                <a:latin typeface="Verdana"/>
                <a:cs typeface="Verdana"/>
              </a:rPr>
              <a:t>1</a:t>
            </a:r>
            <a:r>
              <a:rPr sz="3350" spc="-645" dirty="0">
                <a:solidFill>
                  <a:srgbClr val="004AAC"/>
                </a:solidFill>
                <a:latin typeface="Verdana"/>
                <a:cs typeface="Verdana"/>
              </a:rPr>
              <a:t>;</a:t>
            </a:r>
            <a:endParaRPr sz="3350">
              <a:latin typeface="Verdana"/>
              <a:cs typeface="Verdana"/>
            </a:endParaRPr>
          </a:p>
          <a:p>
            <a:pPr marL="487680" marR="480059" algn="ctr">
              <a:lnSpc>
                <a:spcPct val="108200"/>
              </a:lnSpc>
            </a:pPr>
            <a:r>
              <a:rPr sz="3350" spc="155" dirty="0">
                <a:solidFill>
                  <a:srgbClr val="030303"/>
                </a:solidFill>
                <a:latin typeface="Verdana"/>
                <a:cs typeface="Verdana"/>
              </a:rPr>
              <a:t>//</a:t>
            </a:r>
            <a:r>
              <a:rPr sz="3350" spc="-275" dirty="0">
                <a:solidFill>
                  <a:srgbClr val="030303"/>
                </a:solidFill>
                <a:latin typeface="Verdana"/>
                <a:cs typeface="Verdana"/>
              </a:rPr>
              <a:t> </a:t>
            </a:r>
            <a:r>
              <a:rPr sz="3350" spc="80" dirty="0">
                <a:solidFill>
                  <a:srgbClr val="030303"/>
                </a:solidFill>
                <a:latin typeface="Verdana"/>
                <a:cs typeface="Verdana"/>
              </a:rPr>
              <a:t>Half</a:t>
            </a:r>
            <a:r>
              <a:rPr sz="3350" spc="-275" dirty="0">
                <a:solidFill>
                  <a:srgbClr val="030303"/>
                </a:solidFill>
                <a:latin typeface="Verdana"/>
                <a:cs typeface="Verdana"/>
              </a:rPr>
              <a:t> </a:t>
            </a:r>
            <a:r>
              <a:rPr sz="3350" spc="25" dirty="0">
                <a:solidFill>
                  <a:srgbClr val="030303"/>
                </a:solidFill>
                <a:latin typeface="Verdana"/>
                <a:cs typeface="Verdana"/>
              </a:rPr>
              <a:t>adder:</a:t>
            </a:r>
            <a:r>
              <a:rPr sz="3350" spc="-275" dirty="0">
                <a:solidFill>
                  <a:srgbClr val="030303"/>
                </a:solidFill>
                <a:latin typeface="Verdana"/>
                <a:cs typeface="Verdana"/>
              </a:rPr>
              <a:t> </a:t>
            </a:r>
            <a:r>
              <a:rPr sz="3350" spc="165" dirty="0">
                <a:solidFill>
                  <a:srgbClr val="030303"/>
                </a:solidFill>
                <a:latin typeface="Verdana"/>
                <a:cs typeface="Verdana"/>
              </a:rPr>
              <a:t>port</a:t>
            </a:r>
            <a:r>
              <a:rPr sz="3350" spc="-275" dirty="0">
                <a:solidFill>
                  <a:srgbClr val="030303"/>
                </a:solidFill>
                <a:latin typeface="Verdana"/>
                <a:cs typeface="Verdana"/>
              </a:rPr>
              <a:t> </a:t>
            </a:r>
            <a:r>
              <a:rPr sz="3350" spc="185" dirty="0">
                <a:solidFill>
                  <a:srgbClr val="030303"/>
                </a:solidFill>
                <a:latin typeface="Verdana"/>
                <a:cs typeface="Verdana"/>
              </a:rPr>
              <a:t>connecting</a:t>
            </a:r>
            <a:r>
              <a:rPr sz="3350" spc="-275" dirty="0">
                <a:solidFill>
                  <a:srgbClr val="030303"/>
                </a:solidFill>
                <a:latin typeface="Verdana"/>
                <a:cs typeface="Verdana"/>
              </a:rPr>
              <a:t> </a:t>
            </a:r>
            <a:r>
              <a:rPr sz="3350" spc="85" dirty="0">
                <a:solidFill>
                  <a:srgbClr val="030303"/>
                </a:solidFill>
                <a:latin typeface="Verdana"/>
                <a:cs typeface="Verdana"/>
              </a:rPr>
              <a:t>by</a:t>
            </a:r>
            <a:r>
              <a:rPr sz="3350" spc="-270" dirty="0">
                <a:solidFill>
                  <a:srgbClr val="030303"/>
                </a:solidFill>
                <a:latin typeface="Verdana"/>
                <a:cs typeface="Verdana"/>
              </a:rPr>
              <a:t> </a:t>
            </a:r>
            <a:r>
              <a:rPr sz="3350" spc="50" dirty="0">
                <a:solidFill>
                  <a:srgbClr val="030303"/>
                </a:solidFill>
                <a:latin typeface="Verdana"/>
                <a:cs typeface="Verdana"/>
              </a:rPr>
              <a:t>order. </a:t>
            </a:r>
            <a:r>
              <a:rPr sz="3350" spc="-1165" dirty="0">
                <a:solidFill>
                  <a:srgbClr val="030303"/>
                </a:solidFill>
                <a:latin typeface="Verdana"/>
                <a:cs typeface="Verdana"/>
              </a:rPr>
              <a:t> </a:t>
            </a:r>
            <a:r>
              <a:rPr sz="3350" spc="114" dirty="0">
                <a:solidFill>
                  <a:srgbClr val="004AAC"/>
                </a:solidFill>
                <a:latin typeface="Verdana"/>
                <a:cs typeface="Verdana"/>
              </a:rPr>
              <a:t>h</a:t>
            </a:r>
            <a:r>
              <a:rPr sz="3350" spc="90" dirty="0">
                <a:solidFill>
                  <a:srgbClr val="004AAC"/>
                </a:solidFill>
                <a:latin typeface="Verdana"/>
                <a:cs typeface="Verdana"/>
              </a:rPr>
              <a:t>a</a:t>
            </a:r>
            <a:r>
              <a:rPr sz="3350" spc="-30" dirty="0">
                <a:solidFill>
                  <a:srgbClr val="004AAC"/>
                </a:solidFill>
                <a:latin typeface="Verdana"/>
                <a:cs typeface="Verdana"/>
              </a:rPr>
              <a:t>l</a:t>
            </a:r>
            <a:r>
              <a:rPr sz="3350" spc="225" dirty="0">
                <a:solidFill>
                  <a:srgbClr val="004AAC"/>
                </a:solidFill>
                <a:latin typeface="Verdana"/>
                <a:cs typeface="Verdana"/>
              </a:rPr>
              <a:t>f</a:t>
            </a:r>
            <a:r>
              <a:rPr sz="3350" spc="-645" dirty="0">
                <a:solidFill>
                  <a:srgbClr val="004AAC"/>
                </a:solidFill>
                <a:latin typeface="Verdana"/>
                <a:cs typeface="Verdana"/>
              </a:rPr>
              <a:t>_</a:t>
            </a:r>
            <a:r>
              <a:rPr sz="3350" spc="90" dirty="0">
                <a:solidFill>
                  <a:srgbClr val="004AAC"/>
                </a:solidFill>
                <a:latin typeface="Verdana"/>
                <a:cs typeface="Verdana"/>
              </a:rPr>
              <a:t>a</a:t>
            </a:r>
            <a:r>
              <a:rPr sz="3350" spc="280" dirty="0">
                <a:solidFill>
                  <a:srgbClr val="004AAC"/>
                </a:solidFill>
                <a:latin typeface="Verdana"/>
                <a:cs typeface="Verdana"/>
              </a:rPr>
              <a:t>dd</a:t>
            </a:r>
            <a:r>
              <a:rPr sz="3350" spc="170" dirty="0">
                <a:solidFill>
                  <a:srgbClr val="004AAC"/>
                </a:solidFill>
                <a:latin typeface="Verdana"/>
                <a:cs typeface="Verdana"/>
              </a:rPr>
              <a:t>e</a:t>
            </a:r>
            <a:r>
              <a:rPr sz="3350" spc="35" dirty="0">
                <a:solidFill>
                  <a:srgbClr val="004AAC"/>
                </a:solidFill>
                <a:latin typeface="Verdana"/>
                <a:cs typeface="Verdana"/>
              </a:rPr>
              <a:t>r</a:t>
            </a:r>
            <a:r>
              <a:rPr sz="3350" spc="-275" dirty="0">
                <a:solidFill>
                  <a:srgbClr val="004AAC"/>
                </a:solidFill>
                <a:latin typeface="Verdana"/>
                <a:cs typeface="Verdana"/>
              </a:rPr>
              <a:t> </a:t>
            </a:r>
            <a:r>
              <a:rPr sz="3350" spc="114" dirty="0">
                <a:solidFill>
                  <a:srgbClr val="004AAC"/>
                </a:solidFill>
                <a:latin typeface="Verdana"/>
                <a:cs typeface="Verdana"/>
              </a:rPr>
              <a:t>h</a:t>
            </a:r>
            <a:r>
              <a:rPr sz="3350" spc="90" dirty="0">
                <a:solidFill>
                  <a:srgbClr val="004AAC"/>
                </a:solidFill>
                <a:latin typeface="Verdana"/>
                <a:cs typeface="Verdana"/>
              </a:rPr>
              <a:t>a</a:t>
            </a:r>
            <a:r>
              <a:rPr sz="3350" spc="-645" dirty="0">
                <a:solidFill>
                  <a:srgbClr val="004AAC"/>
                </a:solidFill>
                <a:latin typeface="Verdana"/>
                <a:cs typeface="Verdana"/>
              </a:rPr>
              <a:t>_</a:t>
            </a:r>
            <a:r>
              <a:rPr sz="3350" spc="220" dirty="0">
                <a:solidFill>
                  <a:srgbClr val="004AAC"/>
                </a:solidFill>
                <a:latin typeface="Verdana"/>
                <a:cs typeface="Verdana"/>
              </a:rPr>
              <a:t>0</a:t>
            </a:r>
            <a:r>
              <a:rPr sz="3350" spc="-275" dirty="0">
                <a:solidFill>
                  <a:srgbClr val="004AAC"/>
                </a:solidFill>
                <a:latin typeface="Verdana"/>
                <a:cs typeface="Verdana"/>
              </a:rPr>
              <a:t> </a:t>
            </a:r>
            <a:r>
              <a:rPr sz="3350" spc="-135" dirty="0">
                <a:solidFill>
                  <a:srgbClr val="004AAC"/>
                </a:solidFill>
                <a:latin typeface="Verdana"/>
                <a:cs typeface="Verdana"/>
              </a:rPr>
              <a:t>(</a:t>
            </a:r>
            <a:r>
              <a:rPr sz="3350" spc="110" dirty="0">
                <a:solidFill>
                  <a:srgbClr val="004AAC"/>
                </a:solidFill>
                <a:latin typeface="Verdana"/>
                <a:cs typeface="Verdana"/>
              </a:rPr>
              <a:t>s</a:t>
            </a:r>
            <a:r>
              <a:rPr sz="3350" spc="220" dirty="0">
                <a:solidFill>
                  <a:srgbClr val="004AAC"/>
                </a:solidFill>
                <a:latin typeface="Verdana"/>
                <a:cs typeface="Verdana"/>
              </a:rPr>
              <a:t>0</a:t>
            </a:r>
            <a:r>
              <a:rPr sz="3350" spc="-345" dirty="0">
                <a:solidFill>
                  <a:srgbClr val="004AAC"/>
                </a:solidFill>
                <a:latin typeface="Verdana"/>
                <a:cs typeface="Verdana"/>
              </a:rPr>
              <a:t>,</a:t>
            </a:r>
            <a:r>
              <a:rPr sz="3350" spc="-275" dirty="0">
                <a:solidFill>
                  <a:srgbClr val="004AAC"/>
                </a:solidFill>
                <a:latin typeface="Verdana"/>
                <a:cs typeface="Verdana"/>
              </a:rPr>
              <a:t> </a:t>
            </a:r>
            <a:r>
              <a:rPr sz="3350" spc="400" dirty="0">
                <a:solidFill>
                  <a:srgbClr val="004AAC"/>
                </a:solidFill>
                <a:latin typeface="Verdana"/>
                <a:cs typeface="Verdana"/>
              </a:rPr>
              <a:t>c</a:t>
            </a:r>
            <a:r>
              <a:rPr sz="3350" spc="220" dirty="0">
                <a:solidFill>
                  <a:srgbClr val="004AAC"/>
                </a:solidFill>
                <a:latin typeface="Verdana"/>
                <a:cs typeface="Verdana"/>
              </a:rPr>
              <a:t>0</a:t>
            </a:r>
            <a:r>
              <a:rPr sz="3350" spc="-345" dirty="0">
                <a:solidFill>
                  <a:srgbClr val="004AAC"/>
                </a:solidFill>
                <a:latin typeface="Verdana"/>
                <a:cs typeface="Verdana"/>
              </a:rPr>
              <a:t>,</a:t>
            </a:r>
            <a:r>
              <a:rPr sz="3350" spc="-275" dirty="0">
                <a:solidFill>
                  <a:srgbClr val="004AAC"/>
                </a:solidFill>
                <a:latin typeface="Verdana"/>
                <a:cs typeface="Verdana"/>
              </a:rPr>
              <a:t> </a:t>
            </a:r>
            <a:r>
              <a:rPr sz="3350" spc="-30" dirty="0">
                <a:solidFill>
                  <a:srgbClr val="004AAC"/>
                </a:solidFill>
                <a:latin typeface="Verdana"/>
                <a:cs typeface="Verdana"/>
              </a:rPr>
              <a:t>i</a:t>
            </a:r>
            <a:r>
              <a:rPr sz="3350" spc="114" dirty="0">
                <a:solidFill>
                  <a:srgbClr val="004AAC"/>
                </a:solidFill>
                <a:latin typeface="Verdana"/>
                <a:cs typeface="Verdana"/>
              </a:rPr>
              <a:t>n</a:t>
            </a:r>
            <a:r>
              <a:rPr sz="3350" spc="220" dirty="0">
                <a:solidFill>
                  <a:srgbClr val="004AAC"/>
                </a:solidFill>
                <a:latin typeface="Verdana"/>
                <a:cs typeface="Verdana"/>
              </a:rPr>
              <a:t>0</a:t>
            </a:r>
            <a:r>
              <a:rPr sz="3350" spc="-345" dirty="0">
                <a:solidFill>
                  <a:srgbClr val="004AAC"/>
                </a:solidFill>
                <a:latin typeface="Verdana"/>
                <a:cs typeface="Verdana"/>
              </a:rPr>
              <a:t>,</a:t>
            </a:r>
            <a:r>
              <a:rPr sz="3350" spc="-275" dirty="0">
                <a:solidFill>
                  <a:srgbClr val="004AAC"/>
                </a:solidFill>
                <a:latin typeface="Verdana"/>
                <a:cs typeface="Verdana"/>
              </a:rPr>
              <a:t> </a:t>
            </a:r>
            <a:r>
              <a:rPr sz="3350" spc="-30" dirty="0">
                <a:solidFill>
                  <a:srgbClr val="004AAC"/>
                </a:solidFill>
                <a:latin typeface="Verdana"/>
                <a:cs typeface="Verdana"/>
              </a:rPr>
              <a:t>i</a:t>
            </a:r>
            <a:r>
              <a:rPr sz="3350" spc="114" dirty="0">
                <a:solidFill>
                  <a:srgbClr val="004AAC"/>
                </a:solidFill>
                <a:latin typeface="Verdana"/>
                <a:cs typeface="Verdana"/>
              </a:rPr>
              <a:t>n</a:t>
            </a:r>
            <a:r>
              <a:rPr sz="3350" spc="-500" dirty="0">
                <a:solidFill>
                  <a:srgbClr val="004AAC"/>
                </a:solidFill>
                <a:latin typeface="Verdana"/>
                <a:cs typeface="Verdana"/>
              </a:rPr>
              <a:t>1)</a:t>
            </a:r>
            <a:r>
              <a:rPr sz="3350" spc="-645" dirty="0">
                <a:solidFill>
                  <a:srgbClr val="004AAC"/>
                </a:solidFill>
                <a:latin typeface="Verdana"/>
                <a:cs typeface="Verdana"/>
              </a:rPr>
              <a:t>;</a:t>
            </a:r>
            <a:endParaRPr sz="335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87002" y="5304027"/>
            <a:ext cx="11325224" cy="442912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74566" y="9077884"/>
            <a:ext cx="1815307" cy="120911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" y="9077807"/>
            <a:ext cx="2261512" cy="1209192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6326654" y="10233202"/>
            <a:ext cx="81915" cy="53975"/>
          </a:xfrm>
          <a:custGeom>
            <a:avLst/>
            <a:gdLst/>
            <a:ahLst/>
            <a:cxnLst/>
            <a:rect l="l" t="t" r="r" b="b"/>
            <a:pathLst>
              <a:path w="81915" h="53975">
                <a:moveTo>
                  <a:pt x="81891" y="53797"/>
                </a:moveTo>
                <a:lnTo>
                  <a:pt x="0" y="53797"/>
                </a:lnTo>
                <a:lnTo>
                  <a:pt x="8" y="28821"/>
                </a:lnTo>
                <a:lnTo>
                  <a:pt x="8151" y="19990"/>
                </a:lnTo>
                <a:lnTo>
                  <a:pt x="8694" y="11699"/>
                </a:lnTo>
                <a:lnTo>
                  <a:pt x="20390" y="0"/>
                </a:lnTo>
                <a:lnTo>
                  <a:pt x="62642" y="0"/>
                </a:lnTo>
                <a:lnTo>
                  <a:pt x="81891" y="22889"/>
                </a:lnTo>
                <a:lnTo>
                  <a:pt x="81891" y="53797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059139" y="9078019"/>
            <a:ext cx="82022" cy="82021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16037898" y="10233160"/>
            <a:ext cx="82550" cy="53975"/>
          </a:xfrm>
          <a:custGeom>
            <a:avLst/>
            <a:gdLst/>
            <a:ahLst/>
            <a:cxnLst/>
            <a:rect l="l" t="t" r="r" b="b"/>
            <a:pathLst>
              <a:path w="82550" h="53975">
                <a:moveTo>
                  <a:pt x="81750" y="53838"/>
                </a:moveTo>
                <a:lnTo>
                  <a:pt x="766" y="53838"/>
                </a:lnTo>
                <a:lnTo>
                  <a:pt x="0" y="53069"/>
                </a:lnTo>
                <a:lnTo>
                  <a:pt x="0" y="29678"/>
                </a:lnTo>
                <a:lnTo>
                  <a:pt x="28572" y="0"/>
                </a:lnTo>
                <a:lnTo>
                  <a:pt x="52331" y="0"/>
                </a:lnTo>
                <a:lnTo>
                  <a:pt x="82257" y="28618"/>
                </a:lnTo>
                <a:lnTo>
                  <a:pt x="82257" y="53226"/>
                </a:lnTo>
                <a:lnTo>
                  <a:pt x="81750" y="53838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67966" y="10233220"/>
            <a:ext cx="82550" cy="53975"/>
          </a:xfrm>
          <a:custGeom>
            <a:avLst/>
            <a:gdLst/>
            <a:ahLst/>
            <a:cxnLst/>
            <a:rect l="l" t="t" r="r" b="b"/>
            <a:pathLst>
              <a:path w="82550" h="53975">
                <a:moveTo>
                  <a:pt x="82098" y="53778"/>
                </a:moveTo>
                <a:lnTo>
                  <a:pt x="8193" y="53778"/>
                </a:lnTo>
                <a:lnTo>
                  <a:pt x="21" y="44963"/>
                </a:lnTo>
                <a:lnTo>
                  <a:pt x="0" y="29884"/>
                </a:lnTo>
                <a:lnTo>
                  <a:pt x="28621" y="0"/>
                </a:lnTo>
                <a:lnTo>
                  <a:pt x="53686" y="0"/>
                </a:lnTo>
                <a:lnTo>
                  <a:pt x="55799" y="2101"/>
                </a:lnTo>
                <a:lnTo>
                  <a:pt x="57684" y="4106"/>
                </a:lnTo>
                <a:lnTo>
                  <a:pt x="60633" y="6807"/>
                </a:lnTo>
                <a:lnTo>
                  <a:pt x="61763" y="7761"/>
                </a:lnTo>
                <a:lnTo>
                  <a:pt x="65516" y="8507"/>
                </a:lnTo>
                <a:lnTo>
                  <a:pt x="68904" y="8507"/>
                </a:lnTo>
                <a:lnTo>
                  <a:pt x="71917" y="9264"/>
                </a:lnTo>
                <a:lnTo>
                  <a:pt x="72742" y="10807"/>
                </a:lnTo>
                <a:lnTo>
                  <a:pt x="73716" y="11769"/>
                </a:lnTo>
                <a:lnTo>
                  <a:pt x="74157" y="20070"/>
                </a:lnTo>
                <a:lnTo>
                  <a:pt x="82386" y="28862"/>
                </a:lnTo>
                <a:lnTo>
                  <a:pt x="82386" y="53492"/>
                </a:lnTo>
                <a:lnTo>
                  <a:pt x="82098" y="53778"/>
                </a:lnTo>
                <a:close/>
              </a:path>
              <a:path w="82550" h="53975">
                <a:moveTo>
                  <a:pt x="68904" y="8507"/>
                </a:moveTo>
                <a:lnTo>
                  <a:pt x="65516" y="8507"/>
                </a:lnTo>
                <a:lnTo>
                  <a:pt x="68244" y="8341"/>
                </a:lnTo>
                <a:lnTo>
                  <a:pt x="68904" y="8507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56718" y="10233266"/>
            <a:ext cx="82550" cy="53975"/>
          </a:xfrm>
          <a:custGeom>
            <a:avLst/>
            <a:gdLst/>
            <a:ahLst/>
            <a:cxnLst/>
            <a:rect l="l" t="t" r="r" b="b"/>
            <a:pathLst>
              <a:path w="82550" h="53975">
                <a:moveTo>
                  <a:pt x="73597" y="53732"/>
                </a:moveTo>
                <a:lnTo>
                  <a:pt x="8111" y="53732"/>
                </a:lnTo>
                <a:lnTo>
                  <a:pt x="0" y="44946"/>
                </a:lnTo>
                <a:lnTo>
                  <a:pt x="0" y="37028"/>
                </a:lnTo>
                <a:lnTo>
                  <a:pt x="8093" y="28089"/>
                </a:lnTo>
                <a:lnTo>
                  <a:pt x="8603" y="22333"/>
                </a:lnTo>
                <a:lnTo>
                  <a:pt x="8670" y="21357"/>
                </a:lnTo>
                <a:lnTo>
                  <a:pt x="28009" y="0"/>
                </a:lnTo>
                <a:lnTo>
                  <a:pt x="51632" y="0"/>
                </a:lnTo>
                <a:lnTo>
                  <a:pt x="82000" y="30375"/>
                </a:lnTo>
                <a:lnTo>
                  <a:pt x="82000" y="45768"/>
                </a:lnTo>
                <a:lnTo>
                  <a:pt x="76087" y="50188"/>
                </a:lnTo>
                <a:lnTo>
                  <a:pt x="73597" y="53732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320" y="8937494"/>
            <a:ext cx="73663" cy="7429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6184364" y="10092994"/>
            <a:ext cx="76204" cy="7367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328122" y="10092646"/>
            <a:ext cx="73634" cy="7425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06580" y="8938039"/>
            <a:ext cx="74589" cy="7372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7918686" y="8937821"/>
            <a:ext cx="76003" cy="73768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15757377" y="10241522"/>
            <a:ext cx="66040" cy="45720"/>
          </a:xfrm>
          <a:custGeom>
            <a:avLst/>
            <a:gdLst/>
            <a:ahLst/>
            <a:cxnLst/>
            <a:rect l="l" t="t" r="r" b="b"/>
            <a:pathLst>
              <a:path w="66040" h="45720">
                <a:moveTo>
                  <a:pt x="65983" y="45477"/>
                </a:moveTo>
                <a:lnTo>
                  <a:pt x="327" y="45477"/>
                </a:lnTo>
                <a:lnTo>
                  <a:pt x="0" y="45149"/>
                </a:lnTo>
                <a:lnTo>
                  <a:pt x="0" y="20266"/>
                </a:lnTo>
                <a:lnTo>
                  <a:pt x="21039" y="0"/>
                </a:lnTo>
                <a:lnTo>
                  <a:pt x="54490" y="0"/>
                </a:lnTo>
                <a:lnTo>
                  <a:pt x="65107" y="13488"/>
                </a:lnTo>
                <a:lnTo>
                  <a:pt x="65904" y="15807"/>
                </a:lnTo>
                <a:lnTo>
                  <a:pt x="65983" y="45477"/>
                </a:lnTo>
                <a:close/>
              </a:path>
              <a:path w="66040" h="45720">
                <a:moveTo>
                  <a:pt x="65140" y="13488"/>
                </a:moveTo>
                <a:lnTo>
                  <a:pt x="65069" y="13273"/>
                </a:lnTo>
                <a:lnTo>
                  <a:pt x="65140" y="13488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616344" y="10092901"/>
            <a:ext cx="74275" cy="73809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6334816" y="9952797"/>
            <a:ext cx="65865" cy="65996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8208226" y="8937721"/>
            <a:ext cx="73087" cy="73666"/>
          </a:xfrm>
          <a:prstGeom prst="rect">
            <a:avLst/>
          </a:prstGeom>
        </p:spPr>
      </p:pic>
      <p:sp>
        <p:nvSpPr>
          <p:cNvPr id="19" name="object 19"/>
          <p:cNvSpPr/>
          <p:nvPr/>
        </p:nvSpPr>
        <p:spPr>
          <a:xfrm>
            <a:off x="3053956" y="10241336"/>
            <a:ext cx="66040" cy="45720"/>
          </a:xfrm>
          <a:custGeom>
            <a:avLst/>
            <a:gdLst/>
            <a:ahLst/>
            <a:cxnLst/>
            <a:rect l="l" t="t" r="r" b="b"/>
            <a:pathLst>
              <a:path w="66039" h="45720">
                <a:moveTo>
                  <a:pt x="64184" y="45662"/>
                </a:moveTo>
                <a:lnTo>
                  <a:pt x="0" y="45662"/>
                </a:lnTo>
                <a:lnTo>
                  <a:pt x="0" y="20206"/>
                </a:lnTo>
                <a:lnTo>
                  <a:pt x="2315" y="17887"/>
                </a:lnTo>
                <a:lnTo>
                  <a:pt x="4724" y="16237"/>
                </a:lnTo>
                <a:lnTo>
                  <a:pt x="7258" y="11835"/>
                </a:lnTo>
                <a:lnTo>
                  <a:pt x="6995" y="8920"/>
                </a:lnTo>
                <a:lnTo>
                  <a:pt x="8908" y="4242"/>
                </a:lnTo>
                <a:lnTo>
                  <a:pt x="10580" y="2201"/>
                </a:lnTo>
                <a:lnTo>
                  <a:pt x="11944" y="0"/>
                </a:lnTo>
                <a:lnTo>
                  <a:pt x="53597" y="0"/>
                </a:lnTo>
                <a:lnTo>
                  <a:pt x="64970" y="12555"/>
                </a:lnTo>
                <a:lnTo>
                  <a:pt x="65716" y="19889"/>
                </a:lnTo>
                <a:lnTo>
                  <a:pt x="65725" y="27611"/>
                </a:lnTo>
                <a:lnTo>
                  <a:pt x="65639" y="43677"/>
                </a:lnTo>
                <a:lnTo>
                  <a:pt x="64184" y="45662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42713" y="10241072"/>
            <a:ext cx="66040" cy="46355"/>
          </a:xfrm>
          <a:custGeom>
            <a:avLst/>
            <a:gdLst/>
            <a:ahLst/>
            <a:cxnLst/>
            <a:rect l="l" t="t" r="r" b="b"/>
            <a:pathLst>
              <a:path w="66039" h="46354">
                <a:moveTo>
                  <a:pt x="65245" y="45926"/>
                </a:moveTo>
                <a:lnTo>
                  <a:pt x="1114" y="45926"/>
                </a:lnTo>
                <a:lnTo>
                  <a:pt x="1" y="44716"/>
                </a:lnTo>
                <a:lnTo>
                  <a:pt x="0" y="19477"/>
                </a:lnTo>
                <a:lnTo>
                  <a:pt x="25527" y="312"/>
                </a:lnTo>
                <a:lnTo>
                  <a:pt x="30506" y="37"/>
                </a:lnTo>
                <a:lnTo>
                  <a:pt x="37185" y="0"/>
                </a:lnTo>
                <a:lnTo>
                  <a:pt x="44733" y="231"/>
                </a:lnTo>
                <a:lnTo>
                  <a:pt x="52321" y="763"/>
                </a:lnTo>
                <a:lnTo>
                  <a:pt x="65493" y="12050"/>
                </a:lnTo>
                <a:lnTo>
                  <a:pt x="65493" y="45678"/>
                </a:lnTo>
                <a:lnTo>
                  <a:pt x="65245" y="45926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object 21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6046369" y="9951372"/>
            <a:ext cx="65396" cy="67136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8065576" y="8797451"/>
            <a:ext cx="67409" cy="66832"/>
          </a:xfrm>
          <a:prstGeom prst="rect">
            <a:avLst/>
          </a:prstGeom>
        </p:spPr>
      </p:pic>
      <p:sp>
        <p:nvSpPr>
          <p:cNvPr id="23" name="object 23"/>
          <p:cNvSpPr/>
          <p:nvPr/>
        </p:nvSpPr>
        <p:spPr>
          <a:xfrm>
            <a:off x="15469007" y="10241295"/>
            <a:ext cx="65405" cy="45720"/>
          </a:xfrm>
          <a:custGeom>
            <a:avLst/>
            <a:gdLst/>
            <a:ahLst/>
            <a:cxnLst/>
            <a:rect l="l" t="t" r="r" b="b"/>
            <a:pathLst>
              <a:path w="65405" h="45720">
                <a:moveTo>
                  <a:pt x="65395" y="45703"/>
                </a:moveTo>
                <a:lnTo>
                  <a:pt x="789" y="45703"/>
                </a:lnTo>
                <a:lnTo>
                  <a:pt x="0" y="44786"/>
                </a:lnTo>
                <a:lnTo>
                  <a:pt x="0" y="21043"/>
                </a:lnTo>
                <a:lnTo>
                  <a:pt x="20056" y="0"/>
                </a:lnTo>
                <a:lnTo>
                  <a:pt x="45013" y="0"/>
                </a:lnTo>
                <a:lnTo>
                  <a:pt x="65395" y="20384"/>
                </a:lnTo>
                <a:lnTo>
                  <a:pt x="65395" y="45703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object 2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5906088" y="10093112"/>
            <a:ext cx="65511" cy="74012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6200" y="8649255"/>
            <a:ext cx="67663" cy="65271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64222" y="8797531"/>
            <a:ext cx="68056" cy="65406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2913522" y="10093061"/>
            <a:ext cx="65795" cy="65477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7778448" y="8797657"/>
            <a:ext cx="65990" cy="65328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7638081" y="8945882"/>
            <a:ext cx="65235" cy="65446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2476061" y="9952511"/>
            <a:ext cx="65628" cy="65122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454937" y="8797389"/>
            <a:ext cx="65877" cy="64939"/>
          </a:xfrm>
          <a:prstGeom prst="rect">
            <a:avLst/>
          </a:prstGeom>
        </p:spPr>
      </p:pic>
      <p:sp>
        <p:nvSpPr>
          <p:cNvPr id="32" name="object 32"/>
          <p:cNvSpPr/>
          <p:nvPr/>
        </p:nvSpPr>
        <p:spPr>
          <a:xfrm>
            <a:off x="17926907" y="8657455"/>
            <a:ext cx="58419" cy="57150"/>
          </a:xfrm>
          <a:custGeom>
            <a:avLst/>
            <a:gdLst/>
            <a:ahLst/>
            <a:cxnLst/>
            <a:rect l="l" t="t" r="r" b="b"/>
            <a:pathLst>
              <a:path w="58419" h="57150">
                <a:moveTo>
                  <a:pt x="45454" y="57030"/>
                </a:moveTo>
                <a:lnTo>
                  <a:pt x="12022" y="57030"/>
                </a:lnTo>
                <a:lnTo>
                  <a:pt x="8" y="45016"/>
                </a:lnTo>
                <a:lnTo>
                  <a:pt x="0" y="11995"/>
                </a:lnTo>
                <a:lnTo>
                  <a:pt x="12070" y="0"/>
                </a:lnTo>
                <a:lnTo>
                  <a:pt x="45348" y="0"/>
                </a:lnTo>
                <a:lnTo>
                  <a:pt x="56661" y="10757"/>
                </a:lnTo>
                <a:lnTo>
                  <a:pt x="57800" y="18690"/>
                </a:lnTo>
                <a:lnTo>
                  <a:pt x="57878" y="26725"/>
                </a:lnTo>
                <a:lnTo>
                  <a:pt x="57627" y="34802"/>
                </a:lnTo>
                <a:lnTo>
                  <a:pt x="57779" y="42862"/>
                </a:lnTo>
                <a:lnTo>
                  <a:pt x="57270" y="44112"/>
                </a:lnTo>
                <a:lnTo>
                  <a:pt x="57074" y="45565"/>
                </a:lnTo>
                <a:lnTo>
                  <a:pt x="52504" y="50280"/>
                </a:lnTo>
                <a:lnTo>
                  <a:pt x="45454" y="57030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6194932" y="9812232"/>
            <a:ext cx="57150" cy="58419"/>
          </a:xfrm>
          <a:custGeom>
            <a:avLst/>
            <a:gdLst/>
            <a:ahLst/>
            <a:cxnLst/>
            <a:rect l="l" t="t" r="r" b="b"/>
            <a:pathLst>
              <a:path w="57150" h="58420">
                <a:moveTo>
                  <a:pt x="30289" y="57893"/>
                </a:moveTo>
                <a:lnTo>
                  <a:pt x="22197" y="57644"/>
                </a:lnTo>
                <a:lnTo>
                  <a:pt x="14105" y="57797"/>
                </a:lnTo>
                <a:lnTo>
                  <a:pt x="7683" y="55008"/>
                </a:lnTo>
                <a:lnTo>
                  <a:pt x="3802" y="49525"/>
                </a:lnTo>
                <a:lnTo>
                  <a:pt x="0" y="44819"/>
                </a:lnTo>
                <a:lnTo>
                  <a:pt x="0" y="12035"/>
                </a:lnTo>
                <a:lnTo>
                  <a:pt x="12004" y="0"/>
                </a:lnTo>
                <a:lnTo>
                  <a:pt x="45022" y="0"/>
                </a:lnTo>
                <a:lnTo>
                  <a:pt x="57027" y="12035"/>
                </a:lnTo>
                <a:lnTo>
                  <a:pt x="57027" y="45359"/>
                </a:lnTo>
                <a:lnTo>
                  <a:pt x="46250" y="56677"/>
                </a:lnTo>
                <a:lnTo>
                  <a:pt x="38325" y="57814"/>
                </a:lnTo>
                <a:lnTo>
                  <a:pt x="30289" y="57893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31023" y="10241629"/>
            <a:ext cx="66040" cy="45720"/>
          </a:xfrm>
          <a:custGeom>
            <a:avLst/>
            <a:gdLst/>
            <a:ahLst/>
            <a:cxnLst/>
            <a:rect l="l" t="t" r="r" b="b"/>
            <a:pathLst>
              <a:path w="66039" h="45720">
                <a:moveTo>
                  <a:pt x="58898" y="45369"/>
                </a:moveTo>
                <a:lnTo>
                  <a:pt x="8615" y="45369"/>
                </a:lnTo>
                <a:lnTo>
                  <a:pt x="0" y="36831"/>
                </a:lnTo>
                <a:lnTo>
                  <a:pt x="0" y="28678"/>
                </a:lnTo>
                <a:lnTo>
                  <a:pt x="8349" y="19904"/>
                </a:lnTo>
                <a:lnTo>
                  <a:pt x="8354" y="11927"/>
                </a:lnTo>
                <a:lnTo>
                  <a:pt x="20278" y="0"/>
                </a:lnTo>
                <a:lnTo>
                  <a:pt x="44795" y="0"/>
                </a:lnTo>
                <a:lnTo>
                  <a:pt x="50452" y="4784"/>
                </a:lnTo>
                <a:lnTo>
                  <a:pt x="56007" y="9955"/>
                </a:lnTo>
                <a:lnTo>
                  <a:pt x="61257" y="15551"/>
                </a:lnTo>
                <a:lnTo>
                  <a:pt x="65999" y="21611"/>
                </a:lnTo>
                <a:lnTo>
                  <a:pt x="65999" y="34500"/>
                </a:lnTo>
                <a:lnTo>
                  <a:pt x="62550" y="39957"/>
                </a:lnTo>
                <a:lnTo>
                  <a:pt x="58954" y="45240"/>
                </a:lnTo>
                <a:lnTo>
                  <a:pt x="58898" y="4536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5" name="object 35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6333776" y="9662885"/>
            <a:ext cx="66847" cy="66740"/>
          </a:xfrm>
          <a:prstGeom prst="rect">
            <a:avLst/>
          </a:prstGeom>
        </p:spPr>
      </p:pic>
      <p:sp>
        <p:nvSpPr>
          <p:cNvPr id="36" name="object 36"/>
          <p:cNvSpPr/>
          <p:nvPr/>
        </p:nvSpPr>
        <p:spPr>
          <a:xfrm>
            <a:off x="603983" y="8945880"/>
            <a:ext cx="57150" cy="59690"/>
          </a:xfrm>
          <a:custGeom>
            <a:avLst/>
            <a:gdLst/>
            <a:ahLst/>
            <a:cxnLst/>
            <a:rect l="l" t="t" r="r" b="b"/>
            <a:pathLst>
              <a:path w="57150" h="59690">
                <a:moveTo>
                  <a:pt x="38728" y="59181"/>
                </a:moveTo>
                <a:lnTo>
                  <a:pt x="30565" y="57166"/>
                </a:lnTo>
                <a:lnTo>
                  <a:pt x="22491" y="57765"/>
                </a:lnTo>
                <a:lnTo>
                  <a:pt x="16825" y="56477"/>
                </a:lnTo>
                <a:lnTo>
                  <a:pt x="14202" y="51302"/>
                </a:lnTo>
                <a:lnTo>
                  <a:pt x="6354" y="44169"/>
                </a:lnTo>
                <a:lnTo>
                  <a:pt x="2819" y="40132"/>
                </a:lnTo>
                <a:lnTo>
                  <a:pt x="0" y="37214"/>
                </a:lnTo>
                <a:lnTo>
                  <a:pt x="1" y="12261"/>
                </a:lnTo>
                <a:lnTo>
                  <a:pt x="11816" y="0"/>
                </a:lnTo>
                <a:lnTo>
                  <a:pt x="44946" y="0"/>
                </a:lnTo>
                <a:lnTo>
                  <a:pt x="56937" y="11995"/>
                </a:lnTo>
                <a:lnTo>
                  <a:pt x="56937" y="45317"/>
                </a:lnTo>
                <a:lnTo>
                  <a:pt x="46801" y="56056"/>
                </a:lnTo>
                <a:lnTo>
                  <a:pt x="38728" y="59181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202252" y="10101204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5" h="57784">
                <a:moveTo>
                  <a:pt x="36663" y="57195"/>
                </a:moveTo>
                <a:lnTo>
                  <a:pt x="21508" y="57195"/>
                </a:lnTo>
                <a:lnTo>
                  <a:pt x="0" y="37616"/>
                </a:lnTo>
                <a:lnTo>
                  <a:pt x="9" y="11994"/>
                </a:lnTo>
                <a:lnTo>
                  <a:pt x="12001" y="0"/>
                </a:lnTo>
                <a:lnTo>
                  <a:pt x="45876" y="0"/>
                </a:lnTo>
                <a:lnTo>
                  <a:pt x="57052" y="13872"/>
                </a:lnTo>
                <a:lnTo>
                  <a:pt x="57540" y="21173"/>
                </a:lnTo>
                <a:lnTo>
                  <a:pt x="57672" y="29364"/>
                </a:lnTo>
                <a:lnTo>
                  <a:pt x="57393" y="38255"/>
                </a:lnTo>
                <a:lnTo>
                  <a:pt x="56649" y="47656"/>
                </a:lnTo>
                <a:lnTo>
                  <a:pt x="44559" y="50131"/>
                </a:lnTo>
                <a:lnTo>
                  <a:pt x="36663" y="57195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14831" y="8657466"/>
            <a:ext cx="58419" cy="57785"/>
          </a:xfrm>
          <a:custGeom>
            <a:avLst/>
            <a:gdLst/>
            <a:ahLst/>
            <a:cxnLst/>
            <a:rect l="l" t="t" r="r" b="b"/>
            <a:pathLst>
              <a:path w="58420" h="57784">
                <a:moveTo>
                  <a:pt x="36939" y="57197"/>
                </a:moveTo>
                <a:lnTo>
                  <a:pt x="20674" y="57197"/>
                </a:lnTo>
                <a:lnTo>
                  <a:pt x="0" y="36823"/>
                </a:lnTo>
                <a:lnTo>
                  <a:pt x="0" y="11997"/>
                </a:lnTo>
                <a:lnTo>
                  <a:pt x="11982" y="0"/>
                </a:lnTo>
                <a:lnTo>
                  <a:pt x="45298" y="0"/>
                </a:lnTo>
                <a:lnTo>
                  <a:pt x="57005" y="11051"/>
                </a:lnTo>
                <a:lnTo>
                  <a:pt x="57654" y="19591"/>
                </a:lnTo>
                <a:lnTo>
                  <a:pt x="57865" y="28231"/>
                </a:lnTo>
                <a:lnTo>
                  <a:pt x="57663" y="36814"/>
                </a:lnTo>
                <a:lnTo>
                  <a:pt x="57075" y="45182"/>
                </a:lnTo>
                <a:lnTo>
                  <a:pt x="53823" y="50899"/>
                </a:lnTo>
                <a:lnTo>
                  <a:pt x="49246" y="48570"/>
                </a:lnTo>
                <a:lnTo>
                  <a:pt x="45515" y="49151"/>
                </a:lnTo>
                <a:lnTo>
                  <a:pt x="36939" y="57197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5617525" y="10101166"/>
            <a:ext cx="57150" cy="59055"/>
          </a:xfrm>
          <a:custGeom>
            <a:avLst/>
            <a:gdLst/>
            <a:ahLst/>
            <a:cxnLst/>
            <a:rect l="l" t="t" r="r" b="b"/>
            <a:pathLst>
              <a:path w="57150" h="59054">
                <a:moveTo>
                  <a:pt x="38643" y="58924"/>
                </a:moveTo>
                <a:lnTo>
                  <a:pt x="30510" y="57068"/>
                </a:lnTo>
                <a:lnTo>
                  <a:pt x="21877" y="57657"/>
                </a:lnTo>
                <a:lnTo>
                  <a:pt x="15649" y="53101"/>
                </a:lnTo>
                <a:lnTo>
                  <a:pt x="10068" y="47798"/>
                </a:lnTo>
                <a:lnTo>
                  <a:pt x="4923" y="42144"/>
                </a:lnTo>
                <a:lnTo>
                  <a:pt x="3" y="36537"/>
                </a:lnTo>
                <a:lnTo>
                  <a:pt x="0" y="21434"/>
                </a:lnTo>
                <a:lnTo>
                  <a:pt x="19633" y="0"/>
                </a:lnTo>
                <a:lnTo>
                  <a:pt x="45123" y="0"/>
                </a:lnTo>
                <a:lnTo>
                  <a:pt x="57097" y="11975"/>
                </a:lnTo>
                <a:lnTo>
                  <a:pt x="57097" y="45121"/>
                </a:lnTo>
                <a:lnTo>
                  <a:pt x="46667" y="56055"/>
                </a:lnTo>
                <a:lnTo>
                  <a:pt x="38643" y="5892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075527" y="8508263"/>
            <a:ext cx="59690" cy="66675"/>
          </a:xfrm>
          <a:custGeom>
            <a:avLst/>
            <a:gdLst/>
            <a:ahLst/>
            <a:cxnLst/>
            <a:rect l="l" t="t" r="r" b="b"/>
            <a:pathLst>
              <a:path w="59690" h="66675">
                <a:moveTo>
                  <a:pt x="28117" y="66349"/>
                </a:moveTo>
                <a:lnTo>
                  <a:pt x="19868" y="65702"/>
                </a:lnTo>
                <a:lnTo>
                  <a:pt x="16071" y="60878"/>
                </a:lnTo>
                <a:lnTo>
                  <a:pt x="10592" y="58909"/>
                </a:lnTo>
                <a:lnTo>
                  <a:pt x="4786" y="57419"/>
                </a:lnTo>
                <a:lnTo>
                  <a:pt x="9" y="54031"/>
                </a:lnTo>
                <a:lnTo>
                  <a:pt x="0" y="20796"/>
                </a:lnTo>
                <a:lnTo>
                  <a:pt x="14507" y="6253"/>
                </a:lnTo>
                <a:lnTo>
                  <a:pt x="21264" y="0"/>
                </a:lnTo>
                <a:lnTo>
                  <a:pt x="24702" y="618"/>
                </a:lnTo>
                <a:lnTo>
                  <a:pt x="27815" y="234"/>
                </a:lnTo>
                <a:lnTo>
                  <a:pt x="36850" y="8075"/>
                </a:lnTo>
                <a:lnTo>
                  <a:pt x="42830" y="8605"/>
                </a:lnTo>
                <a:lnTo>
                  <a:pt x="50273" y="7977"/>
                </a:lnTo>
                <a:lnTo>
                  <a:pt x="49147" y="20854"/>
                </a:lnTo>
                <a:lnTo>
                  <a:pt x="51256" y="22536"/>
                </a:lnTo>
                <a:lnTo>
                  <a:pt x="59371" y="33064"/>
                </a:lnTo>
                <a:lnTo>
                  <a:pt x="59524" y="33486"/>
                </a:lnTo>
                <a:lnTo>
                  <a:pt x="50672" y="44833"/>
                </a:lnTo>
                <a:lnTo>
                  <a:pt x="49549" y="47958"/>
                </a:lnTo>
                <a:lnTo>
                  <a:pt x="48912" y="54197"/>
                </a:lnTo>
                <a:lnTo>
                  <a:pt x="46288" y="56073"/>
                </a:lnTo>
                <a:lnTo>
                  <a:pt x="44648" y="58204"/>
                </a:lnTo>
                <a:lnTo>
                  <a:pt x="37076" y="58204"/>
                </a:lnTo>
                <a:lnTo>
                  <a:pt x="28117" y="6634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6276" y="8368555"/>
            <a:ext cx="59055" cy="57150"/>
          </a:xfrm>
          <a:custGeom>
            <a:avLst/>
            <a:gdLst/>
            <a:ahLst/>
            <a:cxnLst/>
            <a:rect l="l" t="t" r="r" b="b"/>
            <a:pathLst>
              <a:path w="59055" h="57150">
                <a:moveTo>
                  <a:pt x="36495" y="57106"/>
                </a:moveTo>
                <a:lnTo>
                  <a:pt x="21410" y="57106"/>
                </a:lnTo>
                <a:lnTo>
                  <a:pt x="0" y="37487"/>
                </a:lnTo>
                <a:lnTo>
                  <a:pt x="0" y="20158"/>
                </a:lnTo>
                <a:lnTo>
                  <a:pt x="6531" y="14913"/>
                </a:lnTo>
                <a:lnTo>
                  <a:pt x="11452" y="8950"/>
                </a:lnTo>
                <a:lnTo>
                  <a:pt x="8265" y="0"/>
                </a:lnTo>
                <a:lnTo>
                  <a:pt x="45068" y="0"/>
                </a:lnTo>
                <a:lnTo>
                  <a:pt x="56009" y="10433"/>
                </a:lnTo>
                <a:lnTo>
                  <a:pt x="58877" y="18468"/>
                </a:lnTo>
                <a:lnTo>
                  <a:pt x="57022" y="26593"/>
                </a:lnTo>
                <a:lnTo>
                  <a:pt x="57611" y="35228"/>
                </a:lnTo>
                <a:lnTo>
                  <a:pt x="53056" y="41458"/>
                </a:lnTo>
                <a:lnTo>
                  <a:pt x="47754" y="47040"/>
                </a:lnTo>
                <a:lnTo>
                  <a:pt x="42101" y="52186"/>
                </a:lnTo>
                <a:lnTo>
                  <a:pt x="36495" y="57106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74481" y="8508578"/>
            <a:ext cx="58419" cy="57785"/>
          </a:xfrm>
          <a:custGeom>
            <a:avLst/>
            <a:gdLst/>
            <a:ahLst/>
            <a:cxnLst/>
            <a:rect l="l" t="t" r="r" b="b"/>
            <a:pathLst>
              <a:path w="58420" h="57784">
                <a:moveTo>
                  <a:pt x="36190" y="57341"/>
                </a:moveTo>
                <a:lnTo>
                  <a:pt x="12559" y="57341"/>
                </a:lnTo>
                <a:lnTo>
                  <a:pt x="773" y="46289"/>
                </a:lnTo>
                <a:lnTo>
                  <a:pt x="170" y="37889"/>
                </a:lnTo>
                <a:lnTo>
                  <a:pt x="0" y="29293"/>
                </a:lnTo>
                <a:lnTo>
                  <a:pt x="201" y="20646"/>
                </a:lnTo>
                <a:lnTo>
                  <a:pt x="713" y="12092"/>
                </a:lnTo>
                <a:lnTo>
                  <a:pt x="3718" y="6965"/>
                </a:lnTo>
                <a:lnTo>
                  <a:pt x="8149" y="8576"/>
                </a:lnTo>
                <a:lnTo>
                  <a:pt x="12185" y="8211"/>
                </a:lnTo>
                <a:lnTo>
                  <a:pt x="20916" y="0"/>
                </a:lnTo>
                <a:lnTo>
                  <a:pt x="37240" y="0"/>
                </a:lnTo>
                <a:lnTo>
                  <a:pt x="49007" y="11769"/>
                </a:lnTo>
                <a:lnTo>
                  <a:pt x="49065" y="18546"/>
                </a:lnTo>
                <a:lnTo>
                  <a:pt x="50735" y="24794"/>
                </a:lnTo>
                <a:lnTo>
                  <a:pt x="57404" y="27615"/>
                </a:lnTo>
                <a:lnTo>
                  <a:pt x="57915" y="37566"/>
                </a:lnTo>
                <a:lnTo>
                  <a:pt x="36190" y="57341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7349700" y="8946401"/>
            <a:ext cx="58419" cy="57785"/>
          </a:xfrm>
          <a:custGeom>
            <a:avLst/>
            <a:gdLst/>
            <a:ahLst/>
            <a:cxnLst/>
            <a:rect l="l" t="t" r="r" b="b"/>
            <a:pathLst>
              <a:path w="58419" h="57784">
                <a:moveTo>
                  <a:pt x="45415" y="57233"/>
                </a:moveTo>
                <a:lnTo>
                  <a:pt x="20400" y="57233"/>
                </a:lnTo>
                <a:lnTo>
                  <a:pt x="0" y="36829"/>
                </a:lnTo>
                <a:lnTo>
                  <a:pt x="0" y="19323"/>
                </a:lnTo>
                <a:lnTo>
                  <a:pt x="21772" y="0"/>
                </a:lnTo>
                <a:lnTo>
                  <a:pt x="36159" y="0"/>
                </a:lnTo>
                <a:lnTo>
                  <a:pt x="41349" y="3834"/>
                </a:lnTo>
                <a:lnTo>
                  <a:pt x="46051" y="8544"/>
                </a:lnTo>
                <a:lnTo>
                  <a:pt x="50690" y="13445"/>
                </a:lnTo>
                <a:lnTo>
                  <a:pt x="55693" y="17849"/>
                </a:lnTo>
                <a:lnTo>
                  <a:pt x="57347" y="25035"/>
                </a:lnTo>
                <a:lnTo>
                  <a:pt x="57838" y="31992"/>
                </a:lnTo>
                <a:lnTo>
                  <a:pt x="57481" y="38700"/>
                </a:lnTo>
                <a:lnTo>
                  <a:pt x="56594" y="45141"/>
                </a:lnTo>
                <a:lnTo>
                  <a:pt x="45415" y="57233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928033" y="10240372"/>
            <a:ext cx="58419" cy="46990"/>
          </a:xfrm>
          <a:custGeom>
            <a:avLst/>
            <a:gdLst/>
            <a:ahLst/>
            <a:cxnLst/>
            <a:rect l="l" t="t" r="r" b="b"/>
            <a:pathLst>
              <a:path w="58420" h="46990">
                <a:moveTo>
                  <a:pt x="49131" y="46626"/>
                </a:moveTo>
                <a:lnTo>
                  <a:pt x="288" y="46626"/>
                </a:lnTo>
                <a:lnTo>
                  <a:pt x="0" y="46337"/>
                </a:lnTo>
                <a:lnTo>
                  <a:pt x="0" y="13673"/>
                </a:lnTo>
                <a:lnTo>
                  <a:pt x="2347" y="9872"/>
                </a:lnTo>
                <a:lnTo>
                  <a:pt x="5922" y="9224"/>
                </a:lnTo>
                <a:lnTo>
                  <a:pt x="14466" y="8831"/>
                </a:lnTo>
                <a:lnTo>
                  <a:pt x="16226" y="4116"/>
                </a:lnTo>
                <a:lnTo>
                  <a:pt x="22974" y="137"/>
                </a:lnTo>
                <a:lnTo>
                  <a:pt x="27050" y="0"/>
                </a:lnTo>
                <a:lnTo>
                  <a:pt x="33620" y="5039"/>
                </a:lnTo>
                <a:lnTo>
                  <a:pt x="35377" y="9412"/>
                </a:lnTo>
                <a:lnTo>
                  <a:pt x="47502" y="9412"/>
                </a:lnTo>
                <a:lnTo>
                  <a:pt x="49737" y="12033"/>
                </a:lnTo>
                <a:lnTo>
                  <a:pt x="49315" y="23329"/>
                </a:lnTo>
                <a:lnTo>
                  <a:pt x="53746" y="25088"/>
                </a:lnTo>
                <a:lnTo>
                  <a:pt x="58263" y="31218"/>
                </a:lnTo>
                <a:lnTo>
                  <a:pt x="58391" y="37310"/>
                </a:lnTo>
                <a:lnTo>
                  <a:pt x="49131" y="46626"/>
                </a:lnTo>
                <a:close/>
              </a:path>
              <a:path w="58420" h="46990">
                <a:moveTo>
                  <a:pt x="47502" y="9412"/>
                </a:moveTo>
                <a:lnTo>
                  <a:pt x="35377" y="9412"/>
                </a:lnTo>
                <a:lnTo>
                  <a:pt x="46948" y="8761"/>
                </a:lnTo>
                <a:lnTo>
                  <a:pt x="47502" y="9412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773078" y="9952537"/>
            <a:ext cx="58419" cy="57785"/>
          </a:xfrm>
          <a:custGeom>
            <a:avLst/>
            <a:gdLst/>
            <a:ahLst/>
            <a:cxnLst/>
            <a:rect l="l" t="t" r="r" b="b"/>
            <a:pathLst>
              <a:path w="58419" h="57784">
                <a:moveTo>
                  <a:pt x="36197" y="57324"/>
                </a:moveTo>
                <a:lnTo>
                  <a:pt x="12477" y="57324"/>
                </a:lnTo>
                <a:lnTo>
                  <a:pt x="691" y="46263"/>
                </a:lnTo>
                <a:lnTo>
                  <a:pt x="81" y="37836"/>
                </a:lnTo>
                <a:lnTo>
                  <a:pt x="0" y="25572"/>
                </a:lnTo>
                <a:lnTo>
                  <a:pt x="128" y="20398"/>
                </a:lnTo>
                <a:lnTo>
                  <a:pt x="684" y="11582"/>
                </a:lnTo>
                <a:lnTo>
                  <a:pt x="5554" y="8380"/>
                </a:lnTo>
                <a:lnTo>
                  <a:pt x="12057" y="8212"/>
                </a:lnTo>
                <a:lnTo>
                  <a:pt x="20788" y="0"/>
                </a:lnTo>
                <a:lnTo>
                  <a:pt x="28782" y="0"/>
                </a:lnTo>
                <a:lnTo>
                  <a:pt x="37583" y="8193"/>
                </a:lnTo>
                <a:lnTo>
                  <a:pt x="45774" y="8665"/>
                </a:lnTo>
                <a:lnTo>
                  <a:pt x="49937" y="11287"/>
                </a:lnTo>
                <a:lnTo>
                  <a:pt x="48544" y="15777"/>
                </a:lnTo>
                <a:lnTo>
                  <a:pt x="51056" y="22862"/>
                </a:lnTo>
                <a:lnTo>
                  <a:pt x="54631" y="25572"/>
                </a:lnTo>
                <a:lnTo>
                  <a:pt x="57411" y="28912"/>
                </a:lnTo>
                <a:lnTo>
                  <a:pt x="57823" y="37508"/>
                </a:lnTo>
                <a:lnTo>
                  <a:pt x="36197" y="5732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8215424" y="8657400"/>
            <a:ext cx="58419" cy="57150"/>
          </a:xfrm>
          <a:custGeom>
            <a:avLst/>
            <a:gdLst/>
            <a:ahLst/>
            <a:cxnLst/>
            <a:rect l="l" t="t" r="r" b="b"/>
            <a:pathLst>
              <a:path w="58419" h="57150">
                <a:moveTo>
                  <a:pt x="37340" y="57138"/>
                </a:moveTo>
                <a:lnTo>
                  <a:pt x="19682" y="57138"/>
                </a:lnTo>
                <a:lnTo>
                  <a:pt x="561" y="34463"/>
                </a:lnTo>
                <a:lnTo>
                  <a:pt x="0" y="22123"/>
                </a:lnTo>
                <a:lnTo>
                  <a:pt x="4680" y="15809"/>
                </a:lnTo>
                <a:lnTo>
                  <a:pt x="10030" y="10177"/>
                </a:lnTo>
                <a:lnTo>
                  <a:pt x="21293" y="0"/>
                </a:lnTo>
                <a:lnTo>
                  <a:pt x="37340" y="0"/>
                </a:lnTo>
                <a:lnTo>
                  <a:pt x="57947" y="20228"/>
                </a:lnTo>
                <a:lnTo>
                  <a:pt x="57947" y="36909"/>
                </a:lnTo>
                <a:lnTo>
                  <a:pt x="37340" y="57138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638448" y="8657095"/>
            <a:ext cx="57150" cy="58419"/>
          </a:xfrm>
          <a:custGeom>
            <a:avLst/>
            <a:gdLst/>
            <a:ahLst/>
            <a:cxnLst/>
            <a:rect l="l" t="t" r="r" b="b"/>
            <a:pathLst>
              <a:path w="57150" h="58420">
                <a:moveTo>
                  <a:pt x="22923" y="57931"/>
                </a:moveTo>
                <a:lnTo>
                  <a:pt x="16116" y="53419"/>
                </a:lnTo>
                <a:lnTo>
                  <a:pt x="10479" y="47976"/>
                </a:lnTo>
                <a:lnTo>
                  <a:pt x="5336" y="42447"/>
                </a:lnTo>
                <a:lnTo>
                  <a:pt x="9" y="37674"/>
                </a:lnTo>
                <a:lnTo>
                  <a:pt x="0" y="20374"/>
                </a:lnTo>
                <a:lnTo>
                  <a:pt x="20363" y="0"/>
                </a:lnTo>
                <a:lnTo>
                  <a:pt x="37028" y="0"/>
                </a:lnTo>
                <a:lnTo>
                  <a:pt x="57122" y="20847"/>
                </a:lnTo>
                <a:lnTo>
                  <a:pt x="57122" y="38372"/>
                </a:lnTo>
                <a:lnTo>
                  <a:pt x="34160" y="57401"/>
                </a:lnTo>
                <a:lnTo>
                  <a:pt x="22923" y="57931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336109" y="9812283"/>
            <a:ext cx="57150" cy="58419"/>
          </a:xfrm>
          <a:custGeom>
            <a:avLst/>
            <a:gdLst/>
            <a:ahLst/>
            <a:cxnLst/>
            <a:rect l="l" t="t" r="r" b="b"/>
            <a:pathLst>
              <a:path w="57150" h="58420">
                <a:moveTo>
                  <a:pt x="32264" y="57873"/>
                </a:moveTo>
                <a:lnTo>
                  <a:pt x="26585" y="57068"/>
                </a:lnTo>
                <a:lnTo>
                  <a:pt x="24907" y="52657"/>
                </a:lnTo>
                <a:lnTo>
                  <a:pt x="18308" y="49169"/>
                </a:lnTo>
                <a:lnTo>
                  <a:pt x="13680" y="49760"/>
                </a:lnTo>
                <a:lnTo>
                  <a:pt x="6482" y="44730"/>
                </a:lnTo>
                <a:lnTo>
                  <a:pt x="3182" y="40319"/>
                </a:lnTo>
                <a:lnTo>
                  <a:pt x="0" y="37057"/>
                </a:lnTo>
                <a:lnTo>
                  <a:pt x="9" y="20365"/>
                </a:lnTo>
                <a:lnTo>
                  <a:pt x="20370" y="0"/>
                </a:lnTo>
                <a:lnTo>
                  <a:pt x="37273" y="0"/>
                </a:lnTo>
                <a:lnTo>
                  <a:pt x="57123" y="21396"/>
                </a:lnTo>
                <a:lnTo>
                  <a:pt x="57123" y="36475"/>
                </a:lnTo>
                <a:lnTo>
                  <a:pt x="52315" y="42124"/>
                </a:lnTo>
                <a:lnTo>
                  <a:pt x="47190" y="47710"/>
                </a:lnTo>
                <a:lnTo>
                  <a:pt x="41687" y="52989"/>
                </a:lnTo>
                <a:lnTo>
                  <a:pt x="35741" y="57715"/>
                </a:lnTo>
                <a:lnTo>
                  <a:pt x="33637" y="57715"/>
                </a:lnTo>
                <a:lnTo>
                  <a:pt x="32264" y="57873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490589" y="10101286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36270" y="57991"/>
                </a:moveTo>
                <a:lnTo>
                  <a:pt x="32815" y="57253"/>
                </a:lnTo>
                <a:lnTo>
                  <a:pt x="29789" y="57528"/>
                </a:lnTo>
                <a:lnTo>
                  <a:pt x="20989" y="49668"/>
                </a:lnTo>
                <a:lnTo>
                  <a:pt x="11884" y="49158"/>
                </a:lnTo>
                <a:lnTo>
                  <a:pt x="599" y="35237"/>
                </a:lnTo>
                <a:lnTo>
                  <a:pt x="0" y="22957"/>
                </a:lnTo>
                <a:lnTo>
                  <a:pt x="4494" y="16119"/>
                </a:lnTo>
                <a:lnTo>
                  <a:pt x="9945" y="10480"/>
                </a:lnTo>
                <a:lnTo>
                  <a:pt x="15483" y="5340"/>
                </a:lnTo>
                <a:lnTo>
                  <a:pt x="20242" y="0"/>
                </a:lnTo>
                <a:lnTo>
                  <a:pt x="37568" y="0"/>
                </a:lnTo>
                <a:lnTo>
                  <a:pt x="57928" y="20365"/>
                </a:lnTo>
                <a:lnTo>
                  <a:pt x="57928" y="37547"/>
                </a:lnTo>
                <a:lnTo>
                  <a:pt x="43126" y="51882"/>
                </a:lnTo>
                <a:lnTo>
                  <a:pt x="36270" y="57991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5905508" y="9811566"/>
            <a:ext cx="58419" cy="59055"/>
          </a:xfrm>
          <a:custGeom>
            <a:avLst/>
            <a:gdLst/>
            <a:ahLst/>
            <a:cxnLst/>
            <a:rect l="l" t="t" r="r" b="b"/>
            <a:pathLst>
              <a:path w="58419" h="59054">
                <a:moveTo>
                  <a:pt x="37483" y="58432"/>
                </a:moveTo>
                <a:lnTo>
                  <a:pt x="20736" y="58432"/>
                </a:lnTo>
                <a:lnTo>
                  <a:pt x="9361" y="46222"/>
                </a:lnTo>
                <a:lnTo>
                  <a:pt x="8507" y="40700"/>
                </a:lnTo>
                <a:lnTo>
                  <a:pt x="8426" y="33706"/>
                </a:lnTo>
                <a:lnTo>
                  <a:pt x="0" y="30886"/>
                </a:lnTo>
                <a:lnTo>
                  <a:pt x="8276" y="21336"/>
                </a:lnTo>
                <a:lnTo>
                  <a:pt x="8363" y="8211"/>
                </a:lnTo>
                <a:lnTo>
                  <a:pt x="22832" y="9116"/>
                </a:lnTo>
                <a:lnTo>
                  <a:pt x="24639" y="4527"/>
                </a:lnTo>
                <a:lnTo>
                  <a:pt x="30740" y="50"/>
                </a:lnTo>
                <a:lnTo>
                  <a:pt x="36768" y="0"/>
                </a:lnTo>
                <a:lnTo>
                  <a:pt x="57846" y="21034"/>
                </a:lnTo>
                <a:lnTo>
                  <a:pt x="57846" y="38067"/>
                </a:lnTo>
                <a:lnTo>
                  <a:pt x="37483" y="58432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5188175" y="10249899"/>
            <a:ext cx="51435" cy="37465"/>
          </a:xfrm>
          <a:custGeom>
            <a:avLst/>
            <a:gdLst/>
            <a:ahLst/>
            <a:cxnLst/>
            <a:rect l="l" t="t" r="r" b="b"/>
            <a:pathLst>
              <a:path w="51434" h="37465">
                <a:moveTo>
                  <a:pt x="48481" y="37099"/>
                </a:moveTo>
                <a:lnTo>
                  <a:pt x="318" y="37099"/>
                </a:lnTo>
                <a:lnTo>
                  <a:pt x="0" y="36781"/>
                </a:lnTo>
                <a:lnTo>
                  <a:pt x="9" y="12003"/>
                </a:lnTo>
                <a:lnTo>
                  <a:pt x="12032" y="0"/>
                </a:lnTo>
                <a:lnTo>
                  <a:pt x="37109" y="0"/>
                </a:lnTo>
                <a:lnTo>
                  <a:pt x="47991" y="10363"/>
                </a:lnTo>
                <a:lnTo>
                  <a:pt x="51419" y="18438"/>
                </a:lnTo>
                <a:lnTo>
                  <a:pt x="47847" y="26729"/>
                </a:lnTo>
                <a:lnTo>
                  <a:pt x="49986" y="33647"/>
                </a:lnTo>
                <a:lnTo>
                  <a:pt x="48481" y="3709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5763974" y="9960395"/>
            <a:ext cx="51435" cy="50165"/>
          </a:xfrm>
          <a:custGeom>
            <a:avLst/>
            <a:gdLst/>
            <a:ahLst/>
            <a:cxnLst/>
            <a:rect l="l" t="t" r="r" b="b"/>
            <a:pathLst>
              <a:path w="51434" h="50165">
                <a:moveTo>
                  <a:pt x="39004" y="49625"/>
                </a:moveTo>
                <a:lnTo>
                  <a:pt x="13240" y="49625"/>
                </a:lnTo>
                <a:lnTo>
                  <a:pt x="1433" y="34782"/>
                </a:lnTo>
                <a:lnTo>
                  <a:pt x="0" y="30742"/>
                </a:lnTo>
                <a:lnTo>
                  <a:pt x="3102" y="22492"/>
                </a:lnTo>
                <a:lnTo>
                  <a:pt x="868" y="14211"/>
                </a:lnTo>
                <a:lnTo>
                  <a:pt x="11739" y="2422"/>
                </a:lnTo>
                <a:lnTo>
                  <a:pt x="18781" y="501"/>
                </a:lnTo>
                <a:lnTo>
                  <a:pt x="25689" y="0"/>
                </a:lnTo>
                <a:lnTo>
                  <a:pt x="32396" y="404"/>
                </a:lnTo>
                <a:lnTo>
                  <a:pt x="38836" y="1204"/>
                </a:lnTo>
                <a:lnTo>
                  <a:pt x="51027" y="12316"/>
                </a:lnTo>
                <a:lnTo>
                  <a:pt x="51027" y="37611"/>
                </a:lnTo>
                <a:lnTo>
                  <a:pt x="39004" y="49625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7787041" y="8515543"/>
            <a:ext cx="48895" cy="50800"/>
          </a:xfrm>
          <a:custGeom>
            <a:avLst/>
            <a:gdLst/>
            <a:ahLst/>
            <a:cxnLst/>
            <a:rect l="l" t="t" r="r" b="b"/>
            <a:pathLst>
              <a:path w="48894" h="50800">
                <a:moveTo>
                  <a:pt x="36755" y="50788"/>
                </a:moveTo>
                <a:lnTo>
                  <a:pt x="11994" y="50788"/>
                </a:lnTo>
                <a:lnTo>
                  <a:pt x="0" y="38733"/>
                </a:lnTo>
                <a:lnTo>
                  <a:pt x="0" y="13682"/>
                </a:lnTo>
                <a:lnTo>
                  <a:pt x="10344" y="2808"/>
                </a:lnTo>
                <a:lnTo>
                  <a:pt x="18459" y="0"/>
                </a:lnTo>
                <a:lnTo>
                  <a:pt x="26635" y="1805"/>
                </a:lnTo>
                <a:lnTo>
                  <a:pt x="34721" y="1276"/>
                </a:lnTo>
                <a:lnTo>
                  <a:pt x="41085" y="4036"/>
                </a:lnTo>
                <a:lnTo>
                  <a:pt x="44965" y="9519"/>
                </a:lnTo>
                <a:lnTo>
                  <a:pt x="48777" y="14225"/>
                </a:lnTo>
                <a:lnTo>
                  <a:pt x="48777" y="38775"/>
                </a:lnTo>
                <a:lnTo>
                  <a:pt x="36755" y="50788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7498206" y="8803963"/>
            <a:ext cx="48895" cy="51435"/>
          </a:xfrm>
          <a:custGeom>
            <a:avLst/>
            <a:gdLst/>
            <a:ahLst/>
            <a:cxnLst/>
            <a:rect l="l" t="t" r="r" b="b"/>
            <a:pathLst>
              <a:path w="48894" h="51434">
                <a:moveTo>
                  <a:pt x="37306" y="51045"/>
                </a:moveTo>
                <a:lnTo>
                  <a:pt x="12013" y="51045"/>
                </a:lnTo>
                <a:lnTo>
                  <a:pt x="0" y="39019"/>
                </a:lnTo>
                <a:lnTo>
                  <a:pt x="0" y="13260"/>
                </a:lnTo>
                <a:lnTo>
                  <a:pt x="13807" y="1815"/>
                </a:lnTo>
                <a:lnTo>
                  <a:pt x="18861" y="0"/>
                </a:lnTo>
                <a:lnTo>
                  <a:pt x="27115" y="3103"/>
                </a:lnTo>
                <a:lnTo>
                  <a:pt x="34314" y="1158"/>
                </a:lnTo>
                <a:lnTo>
                  <a:pt x="41397" y="4635"/>
                </a:lnTo>
                <a:lnTo>
                  <a:pt x="45109" y="10236"/>
                </a:lnTo>
                <a:lnTo>
                  <a:pt x="48768" y="14078"/>
                </a:lnTo>
                <a:lnTo>
                  <a:pt x="48768" y="38460"/>
                </a:lnTo>
                <a:lnTo>
                  <a:pt x="37306" y="51045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6054699" y="9670689"/>
            <a:ext cx="48895" cy="50800"/>
          </a:xfrm>
          <a:custGeom>
            <a:avLst/>
            <a:gdLst/>
            <a:ahLst/>
            <a:cxnLst/>
            <a:rect l="l" t="t" r="r" b="b"/>
            <a:pathLst>
              <a:path w="48894" h="50800">
                <a:moveTo>
                  <a:pt x="36783" y="50781"/>
                </a:moveTo>
                <a:lnTo>
                  <a:pt x="12012" y="50781"/>
                </a:lnTo>
                <a:lnTo>
                  <a:pt x="0" y="38768"/>
                </a:lnTo>
                <a:lnTo>
                  <a:pt x="0" y="13672"/>
                </a:lnTo>
                <a:lnTo>
                  <a:pt x="10372" y="2779"/>
                </a:lnTo>
                <a:lnTo>
                  <a:pt x="18487" y="0"/>
                </a:lnTo>
                <a:lnTo>
                  <a:pt x="26659" y="1796"/>
                </a:lnTo>
                <a:lnTo>
                  <a:pt x="34888" y="1256"/>
                </a:lnTo>
                <a:lnTo>
                  <a:pt x="41344" y="3782"/>
                </a:lnTo>
                <a:lnTo>
                  <a:pt x="44572" y="9960"/>
                </a:lnTo>
                <a:lnTo>
                  <a:pt x="48777" y="13606"/>
                </a:lnTo>
                <a:lnTo>
                  <a:pt x="48777" y="38736"/>
                </a:lnTo>
                <a:lnTo>
                  <a:pt x="36783" y="50781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061324" y="9959476"/>
            <a:ext cx="50165" cy="50800"/>
          </a:xfrm>
          <a:custGeom>
            <a:avLst/>
            <a:gdLst/>
            <a:ahLst/>
            <a:cxnLst/>
            <a:rect l="l" t="t" r="r" b="b"/>
            <a:pathLst>
              <a:path w="50164" h="50800">
                <a:moveTo>
                  <a:pt x="37624" y="50789"/>
                </a:moveTo>
                <a:lnTo>
                  <a:pt x="21280" y="50789"/>
                </a:lnTo>
                <a:lnTo>
                  <a:pt x="12460" y="42558"/>
                </a:lnTo>
                <a:lnTo>
                  <a:pt x="4120" y="42056"/>
                </a:lnTo>
                <a:lnTo>
                  <a:pt x="559" y="35562"/>
                </a:lnTo>
                <a:lnTo>
                  <a:pt x="0" y="28617"/>
                </a:lnTo>
                <a:lnTo>
                  <a:pt x="572" y="21417"/>
                </a:lnTo>
                <a:lnTo>
                  <a:pt x="406" y="14155"/>
                </a:lnTo>
                <a:lnTo>
                  <a:pt x="11211" y="2798"/>
                </a:lnTo>
                <a:lnTo>
                  <a:pt x="19326" y="0"/>
                </a:lnTo>
                <a:lnTo>
                  <a:pt x="27498" y="1806"/>
                </a:lnTo>
                <a:lnTo>
                  <a:pt x="35727" y="1266"/>
                </a:lnTo>
                <a:lnTo>
                  <a:pt x="42199" y="3763"/>
                </a:lnTo>
                <a:lnTo>
                  <a:pt x="45402" y="9982"/>
                </a:lnTo>
                <a:lnTo>
                  <a:pt x="49636" y="13606"/>
                </a:lnTo>
                <a:lnTo>
                  <a:pt x="49636" y="38776"/>
                </a:lnTo>
                <a:lnTo>
                  <a:pt x="37624" y="5078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787757" y="10099488"/>
            <a:ext cx="49530" cy="51435"/>
          </a:xfrm>
          <a:custGeom>
            <a:avLst/>
            <a:gdLst/>
            <a:ahLst/>
            <a:cxnLst/>
            <a:rect l="l" t="t" r="r" b="b"/>
            <a:pathLst>
              <a:path w="49529" h="51434">
                <a:moveTo>
                  <a:pt x="37568" y="50916"/>
                </a:moveTo>
                <a:lnTo>
                  <a:pt x="4067" y="50916"/>
                </a:lnTo>
                <a:lnTo>
                  <a:pt x="1287" y="49117"/>
                </a:lnTo>
                <a:lnTo>
                  <a:pt x="0" y="46908"/>
                </a:lnTo>
                <a:lnTo>
                  <a:pt x="0" y="44157"/>
                </a:lnTo>
                <a:lnTo>
                  <a:pt x="2" y="14441"/>
                </a:lnTo>
                <a:lnTo>
                  <a:pt x="10275" y="3468"/>
                </a:lnTo>
                <a:lnTo>
                  <a:pt x="15658" y="0"/>
                </a:lnTo>
                <a:lnTo>
                  <a:pt x="21216" y="2221"/>
                </a:lnTo>
                <a:lnTo>
                  <a:pt x="26324" y="1494"/>
                </a:lnTo>
                <a:lnTo>
                  <a:pt x="27669" y="1948"/>
                </a:lnTo>
                <a:lnTo>
                  <a:pt x="29202" y="2014"/>
                </a:lnTo>
                <a:lnTo>
                  <a:pt x="49000" y="21682"/>
                </a:lnTo>
                <a:lnTo>
                  <a:pt x="49000" y="38283"/>
                </a:lnTo>
                <a:lnTo>
                  <a:pt x="37568" y="50916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4899637" y="10249548"/>
            <a:ext cx="49530" cy="37465"/>
          </a:xfrm>
          <a:custGeom>
            <a:avLst/>
            <a:gdLst/>
            <a:ahLst/>
            <a:cxnLst/>
            <a:rect l="l" t="t" r="r" b="b"/>
            <a:pathLst>
              <a:path w="49530" h="37465">
                <a:moveTo>
                  <a:pt x="48573" y="37450"/>
                </a:moveTo>
                <a:lnTo>
                  <a:pt x="653" y="37450"/>
                </a:lnTo>
                <a:lnTo>
                  <a:pt x="3" y="36729"/>
                </a:lnTo>
                <a:lnTo>
                  <a:pt x="0" y="20622"/>
                </a:lnTo>
                <a:lnTo>
                  <a:pt x="20382" y="0"/>
                </a:lnTo>
                <a:lnTo>
                  <a:pt x="36941" y="0"/>
                </a:lnTo>
                <a:lnTo>
                  <a:pt x="48935" y="11995"/>
                </a:lnTo>
                <a:lnTo>
                  <a:pt x="48935" y="37065"/>
                </a:lnTo>
                <a:lnTo>
                  <a:pt x="48573" y="37450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5336648" y="10101149"/>
            <a:ext cx="49530" cy="57150"/>
          </a:xfrm>
          <a:custGeom>
            <a:avLst/>
            <a:gdLst/>
            <a:ahLst/>
            <a:cxnLst/>
            <a:rect l="l" t="t" r="r" b="b"/>
            <a:pathLst>
              <a:path w="49530" h="57150">
                <a:moveTo>
                  <a:pt x="21434" y="56830"/>
                </a:moveTo>
                <a:lnTo>
                  <a:pt x="15934" y="54530"/>
                </a:lnTo>
                <a:lnTo>
                  <a:pt x="12672" y="47320"/>
                </a:lnTo>
                <a:lnTo>
                  <a:pt x="3733" y="49344"/>
                </a:lnTo>
                <a:lnTo>
                  <a:pt x="313" y="45690"/>
                </a:lnTo>
                <a:lnTo>
                  <a:pt x="0" y="35688"/>
                </a:lnTo>
                <a:lnTo>
                  <a:pt x="12" y="12927"/>
                </a:lnTo>
                <a:lnTo>
                  <a:pt x="3517" y="7003"/>
                </a:lnTo>
                <a:lnTo>
                  <a:pt x="7896" y="8396"/>
                </a:lnTo>
                <a:lnTo>
                  <a:pt x="12035" y="8093"/>
                </a:lnTo>
                <a:lnTo>
                  <a:pt x="20629" y="0"/>
                </a:lnTo>
                <a:lnTo>
                  <a:pt x="29241" y="8113"/>
                </a:lnTo>
                <a:lnTo>
                  <a:pt x="37501" y="8497"/>
                </a:lnTo>
                <a:lnTo>
                  <a:pt x="49289" y="20275"/>
                </a:lnTo>
                <a:lnTo>
                  <a:pt x="49289" y="37004"/>
                </a:lnTo>
                <a:lnTo>
                  <a:pt x="46008" y="40345"/>
                </a:lnTo>
                <a:lnTo>
                  <a:pt x="42656" y="44785"/>
                </a:lnTo>
                <a:lnTo>
                  <a:pt x="35400" y="49865"/>
                </a:lnTo>
                <a:lnTo>
                  <a:pt x="30873" y="49452"/>
                </a:lnTo>
                <a:lnTo>
                  <a:pt x="25137" y="52115"/>
                </a:lnTo>
                <a:lnTo>
                  <a:pt x="23525" y="54727"/>
                </a:lnTo>
                <a:lnTo>
                  <a:pt x="21434" y="56830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7935164" y="8369094"/>
            <a:ext cx="48895" cy="55880"/>
          </a:xfrm>
          <a:custGeom>
            <a:avLst/>
            <a:gdLst/>
            <a:ahLst/>
            <a:cxnLst/>
            <a:rect l="l" t="t" r="r" b="b"/>
            <a:pathLst>
              <a:path w="48894" h="55879">
                <a:moveTo>
                  <a:pt x="20262" y="55780"/>
                </a:moveTo>
                <a:lnTo>
                  <a:pt x="16660" y="53226"/>
                </a:lnTo>
                <a:lnTo>
                  <a:pt x="13729" y="49828"/>
                </a:lnTo>
                <a:lnTo>
                  <a:pt x="6268" y="48107"/>
                </a:lnTo>
                <a:lnTo>
                  <a:pt x="2435" y="48069"/>
                </a:lnTo>
                <a:lnTo>
                  <a:pt x="0" y="44227"/>
                </a:lnTo>
                <a:lnTo>
                  <a:pt x="0" y="11652"/>
                </a:lnTo>
                <a:lnTo>
                  <a:pt x="2613" y="7878"/>
                </a:lnTo>
                <a:lnTo>
                  <a:pt x="6627" y="8154"/>
                </a:lnTo>
                <a:lnTo>
                  <a:pt x="14003" y="6239"/>
                </a:lnTo>
                <a:lnTo>
                  <a:pt x="16871" y="2761"/>
                </a:lnTo>
                <a:lnTo>
                  <a:pt x="20573" y="0"/>
                </a:lnTo>
                <a:lnTo>
                  <a:pt x="28764" y="7044"/>
                </a:lnTo>
                <a:lnTo>
                  <a:pt x="37747" y="7524"/>
                </a:lnTo>
                <a:lnTo>
                  <a:pt x="48844" y="20895"/>
                </a:lnTo>
                <a:lnTo>
                  <a:pt x="48844" y="35837"/>
                </a:lnTo>
                <a:lnTo>
                  <a:pt x="46672" y="40651"/>
                </a:lnTo>
                <a:lnTo>
                  <a:pt x="41263" y="44531"/>
                </a:lnTo>
                <a:lnTo>
                  <a:pt x="36154" y="48716"/>
                </a:lnTo>
                <a:lnTo>
                  <a:pt x="28199" y="45515"/>
                </a:lnTo>
                <a:lnTo>
                  <a:pt x="25585" y="54631"/>
                </a:lnTo>
                <a:lnTo>
                  <a:pt x="20262" y="55780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63513" y="8516821"/>
            <a:ext cx="49530" cy="49530"/>
          </a:xfrm>
          <a:custGeom>
            <a:avLst/>
            <a:gdLst/>
            <a:ahLst/>
            <a:cxnLst/>
            <a:rect l="l" t="t" r="r" b="b"/>
            <a:pathLst>
              <a:path w="49529" h="49529">
                <a:moveTo>
                  <a:pt x="36939" y="49491"/>
                </a:moveTo>
                <a:lnTo>
                  <a:pt x="20332" y="49491"/>
                </a:lnTo>
                <a:lnTo>
                  <a:pt x="0" y="28802"/>
                </a:lnTo>
                <a:lnTo>
                  <a:pt x="9" y="11670"/>
                </a:lnTo>
                <a:lnTo>
                  <a:pt x="13897" y="0"/>
                </a:lnTo>
                <a:lnTo>
                  <a:pt x="35121" y="0"/>
                </a:lnTo>
                <a:lnTo>
                  <a:pt x="41231" y="3014"/>
                </a:lnTo>
                <a:lnTo>
                  <a:pt x="45346" y="8193"/>
                </a:lnTo>
                <a:lnTo>
                  <a:pt x="48931" y="13016"/>
                </a:lnTo>
                <a:lnTo>
                  <a:pt x="48931" y="37497"/>
                </a:lnTo>
                <a:lnTo>
                  <a:pt x="36939" y="49491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7069190" y="8946674"/>
            <a:ext cx="49530" cy="57150"/>
          </a:xfrm>
          <a:custGeom>
            <a:avLst/>
            <a:gdLst/>
            <a:ahLst/>
            <a:cxnLst/>
            <a:rect l="l" t="t" r="r" b="b"/>
            <a:pathLst>
              <a:path w="49530" h="57150">
                <a:moveTo>
                  <a:pt x="20429" y="56830"/>
                </a:moveTo>
                <a:lnTo>
                  <a:pt x="11816" y="48716"/>
                </a:lnTo>
                <a:lnTo>
                  <a:pt x="3557" y="48332"/>
                </a:lnTo>
                <a:lnTo>
                  <a:pt x="2594" y="47371"/>
                </a:lnTo>
                <a:lnTo>
                  <a:pt x="824" y="46438"/>
                </a:lnTo>
                <a:lnTo>
                  <a:pt x="155" y="29261"/>
                </a:lnTo>
                <a:lnTo>
                  <a:pt x="0" y="21171"/>
                </a:lnTo>
                <a:lnTo>
                  <a:pt x="67" y="11181"/>
                </a:lnTo>
                <a:lnTo>
                  <a:pt x="3534" y="7485"/>
                </a:lnTo>
                <a:lnTo>
                  <a:pt x="12464" y="9509"/>
                </a:lnTo>
                <a:lnTo>
                  <a:pt x="15725" y="2297"/>
                </a:lnTo>
                <a:lnTo>
                  <a:pt x="21226" y="0"/>
                </a:lnTo>
                <a:lnTo>
                  <a:pt x="23326" y="2103"/>
                </a:lnTo>
                <a:lnTo>
                  <a:pt x="24937" y="4715"/>
                </a:lnTo>
                <a:lnTo>
                  <a:pt x="27253" y="5797"/>
                </a:lnTo>
                <a:lnTo>
                  <a:pt x="30663" y="7379"/>
                </a:lnTo>
                <a:lnTo>
                  <a:pt x="35200" y="6967"/>
                </a:lnTo>
                <a:lnTo>
                  <a:pt x="42452" y="12025"/>
                </a:lnTo>
                <a:lnTo>
                  <a:pt x="45799" y="16464"/>
                </a:lnTo>
                <a:lnTo>
                  <a:pt x="49079" y="19815"/>
                </a:lnTo>
                <a:lnTo>
                  <a:pt x="49079" y="36545"/>
                </a:lnTo>
                <a:lnTo>
                  <a:pt x="37291" y="48324"/>
                </a:lnTo>
                <a:lnTo>
                  <a:pt x="29033" y="48716"/>
                </a:lnTo>
                <a:lnTo>
                  <a:pt x="20429" y="56830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350924" y="9959366"/>
            <a:ext cx="49530" cy="51435"/>
          </a:xfrm>
          <a:custGeom>
            <a:avLst/>
            <a:gdLst/>
            <a:ahLst/>
            <a:cxnLst/>
            <a:rect l="l" t="t" r="r" b="b"/>
            <a:pathLst>
              <a:path w="49529" h="51434">
                <a:moveTo>
                  <a:pt x="19811" y="50956"/>
                </a:moveTo>
                <a:lnTo>
                  <a:pt x="0" y="29217"/>
                </a:lnTo>
                <a:lnTo>
                  <a:pt x="2" y="13822"/>
                </a:lnTo>
                <a:lnTo>
                  <a:pt x="10167" y="3074"/>
                </a:lnTo>
                <a:lnTo>
                  <a:pt x="18222" y="0"/>
                </a:lnTo>
                <a:lnTo>
                  <a:pt x="26382" y="1985"/>
                </a:lnTo>
                <a:lnTo>
                  <a:pt x="34417" y="1395"/>
                </a:lnTo>
                <a:lnTo>
                  <a:pt x="41085" y="3683"/>
                </a:lnTo>
                <a:lnTo>
                  <a:pt x="44495" y="9735"/>
                </a:lnTo>
                <a:lnTo>
                  <a:pt x="48924" y="14215"/>
                </a:lnTo>
                <a:lnTo>
                  <a:pt x="48924" y="38676"/>
                </a:lnTo>
                <a:lnTo>
                  <a:pt x="44024" y="41980"/>
                </a:lnTo>
                <a:lnTo>
                  <a:pt x="38212" y="43570"/>
                </a:lnTo>
                <a:lnTo>
                  <a:pt x="32755" y="45662"/>
                </a:lnTo>
                <a:lnTo>
                  <a:pt x="28916" y="50474"/>
                </a:lnTo>
                <a:lnTo>
                  <a:pt x="19811" y="50956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216528" y="10249754"/>
            <a:ext cx="49530" cy="37465"/>
          </a:xfrm>
          <a:custGeom>
            <a:avLst/>
            <a:gdLst/>
            <a:ahLst/>
            <a:cxnLst/>
            <a:rect l="l" t="t" r="r" b="b"/>
            <a:pathLst>
              <a:path w="49529" h="37465">
                <a:moveTo>
                  <a:pt x="49187" y="37244"/>
                </a:moveTo>
                <a:lnTo>
                  <a:pt x="8707" y="37244"/>
                </a:lnTo>
                <a:lnTo>
                  <a:pt x="6353" y="34789"/>
                </a:lnTo>
                <a:lnTo>
                  <a:pt x="736" y="29323"/>
                </a:lnTo>
                <a:lnTo>
                  <a:pt x="0" y="14901"/>
                </a:lnTo>
                <a:lnTo>
                  <a:pt x="2592" y="7818"/>
                </a:lnTo>
                <a:lnTo>
                  <a:pt x="8495" y="4302"/>
                </a:lnTo>
                <a:lnTo>
                  <a:pt x="13045" y="0"/>
                </a:lnTo>
                <a:lnTo>
                  <a:pt x="37520" y="0"/>
                </a:lnTo>
                <a:lnTo>
                  <a:pt x="49512" y="11995"/>
                </a:lnTo>
                <a:lnTo>
                  <a:pt x="49512" y="36456"/>
                </a:lnTo>
                <a:lnTo>
                  <a:pt x="49187" y="3724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7209403" y="8805627"/>
            <a:ext cx="49530" cy="50165"/>
          </a:xfrm>
          <a:custGeom>
            <a:avLst/>
            <a:gdLst/>
            <a:ahLst/>
            <a:cxnLst/>
            <a:rect l="l" t="t" r="r" b="b"/>
            <a:pathLst>
              <a:path w="49530" h="50165">
                <a:moveTo>
                  <a:pt x="25145" y="49502"/>
                </a:moveTo>
                <a:lnTo>
                  <a:pt x="18869" y="49189"/>
                </a:lnTo>
                <a:lnTo>
                  <a:pt x="13245" y="49549"/>
                </a:lnTo>
                <a:lnTo>
                  <a:pt x="6383" y="45620"/>
                </a:lnTo>
                <a:lnTo>
                  <a:pt x="8613" y="41061"/>
                </a:lnTo>
                <a:lnTo>
                  <a:pt x="8051" y="37269"/>
                </a:lnTo>
                <a:lnTo>
                  <a:pt x="0" y="28682"/>
                </a:lnTo>
                <a:lnTo>
                  <a:pt x="9" y="20542"/>
                </a:lnTo>
                <a:lnTo>
                  <a:pt x="20535" y="0"/>
                </a:lnTo>
                <a:lnTo>
                  <a:pt x="36994" y="0"/>
                </a:lnTo>
                <a:lnTo>
                  <a:pt x="48927" y="12073"/>
                </a:lnTo>
                <a:lnTo>
                  <a:pt x="48927" y="37074"/>
                </a:lnTo>
                <a:lnTo>
                  <a:pt x="38850" y="47762"/>
                </a:lnTo>
                <a:lnTo>
                  <a:pt x="31873" y="49391"/>
                </a:lnTo>
                <a:lnTo>
                  <a:pt x="25145" y="49502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633045" y="9812235"/>
            <a:ext cx="49530" cy="49530"/>
          </a:xfrm>
          <a:custGeom>
            <a:avLst/>
            <a:gdLst/>
            <a:ahLst/>
            <a:cxnLst/>
            <a:rect l="l" t="t" r="r" b="b"/>
            <a:pathLst>
              <a:path w="49530" h="49529">
                <a:moveTo>
                  <a:pt x="36987" y="49138"/>
                </a:moveTo>
                <a:lnTo>
                  <a:pt x="12256" y="49138"/>
                </a:lnTo>
                <a:lnTo>
                  <a:pt x="1431" y="38893"/>
                </a:lnTo>
                <a:lnTo>
                  <a:pt x="164" y="25354"/>
                </a:lnTo>
                <a:lnTo>
                  <a:pt x="0" y="17649"/>
                </a:lnTo>
                <a:lnTo>
                  <a:pt x="1180" y="12908"/>
                </a:lnTo>
                <a:lnTo>
                  <a:pt x="3947" y="8262"/>
                </a:lnTo>
                <a:lnTo>
                  <a:pt x="12030" y="8262"/>
                </a:lnTo>
                <a:lnTo>
                  <a:pt x="20830" y="0"/>
                </a:lnTo>
                <a:lnTo>
                  <a:pt x="28797" y="392"/>
                </a:lnTo>
                <a:lnTo>
                  <a:pt x="49284" y="20533"/>
                </a:lnTo>
                <a:lnTo>
                  <a:pt x="49284" y="28754"/>
                </a:lnTo>
                <a:lnTo>
                  <a:pt x="41083" y="37566"/>
                </a:lnTo>
                <a:lnTo>
                  <a:pt x="40886" y="41790"/>
                </a:lnTo>
                <a:lnTo>
                  <a:pt x="42006" y="46124"/>
                </a:lnTo>
                <a:lnTo>
                  <a:pt x="36987" y="49138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6202938" y="9531491"/>
            <a:ext cx="49530" cy="49530"/>
          </a:xfrm>
          <a:custGeom>
            <a:avLst/>
            <a:gdLst/>
            <a:ahLst/>
            <a:cxnLst/>
            <a:rect l="l" t="t" r="r" b="b"/>
            <a:pathLst>
              <a:path w="49530" h="49529">
                <a:moveTo>
                  <a:pt x="20223" y="49436"/>
                </a:moveTo>
                <a:lnTo>
                  <a:pt x="12247" y="41462"/>
                </a:lnTo>
                <a:lnTo>
                  <a:pt x="9783" y="41049"/>
                </a:lnTo>
                <a:lnTo>
                  <a:pt x="4027" y="41707"/>
                </a:lnTo>
                <a:lnTo>
                  <a:pt x="1788" y="40155"/>
                </a:lnTo>
                <a:lnTo>
                  <a:pt x="0" y="37394"/>
                </a:lnTo>
                <a:lnTo>
                  <a:pt x="13" y="4593"/>
                </a:lnTo>
                <a:lnTo>
                  <a:pt x="1961" y="3197"/>
                </a:lnTo>
                <a:lnTo>
                  <a:pt x="4061" y="376"/>
                </a:lnTo>
                <a:lnTo>
                  <a:pt x="6085" y="436"/>
                </a:lnTo>
                <a:lnTo>
                  <a:pt x="14178" y="331"/>
                </a:lnTo>
                <a:lnTo>
                  <a:pt x="22210" y="0"/>
                </a:lnTo>
                <a:lnTo>
                  <a:pt x="30071" y="75"/>
                </a:lnTo>
                <a:lnTo>
                  <a:pt x="37651" y="1192"/>
                </a:lnTo>
                <a:lnTo>
                  <a:pt x="42797" y="4493"/>
                </a:lnTo>
                <a:lnTo>
                  <a:pt x="40519" y="9071"/>
                </a:lnTo>
                <a:lnTo>
                  <a:pt x="41353" y="12578"/>
                </a:lnTo>
                <a:lnTo>
                  <a:pt x="49415" y="21497"/>
                </a:lnTo>
                <a:lnTo>
                  <a:pt x="48657" y="29808"/>
                </a:lnTo>
                <a:lnTo>
                  <a:pt x="36999" y="41469"/>
                </a:lnTo>
                <a:lnTo>
                  <a:pt x="28956" y="41469"/>
                </a:lnTo>
                <a:lnTo>
                  <a:pt x="20223" y="49436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74596" y="8228043"/>
            <a:ext cx="49530" cy="50165"/>
          </a:xfrm>
          <a:custGeom>
            <a:avLst/>
            <a:gdLst/>
            <a:ahLst/>
            <a:cxnLst/>
            <a:rect l="l" t="t" r="r" b="b"/>
            <a:pathLst>
              <a:path w="49529" h="50165">
                <a:moveTo>
                  <a:pt x="23856" y="49983"/>
                </a:moveTo>
                <a:lnTo>
                  <a:pt x="22786" y="49424"/>
                </a:lnTo>
                <a:lnTo>
                  <a:pt x="16096" y="44989"/>
                </a:lnTo>
                <a:lnTo>
                  <a:pt x="10357" y="39584"/>
                </a:lnTo>
                <a:lnTo>
                  <a:pt x="0" y="27822"/>
                </a:lnTo>
                <a:lnTo>
                  <a:pt x="8" y="23391"/>
                </a:lnTo>
                <a:lnTo>
                  <a:pt x="186" y="17449"/>
                </a:lnTo>
                <a:lnTo>
                  <a:pt x="7670" y="15916"/>
                </a:lnTo>
                <a:lnTo>
                  <a:pt x="8740" y="2564"/>
                </a:lnTo>
                <a:lnTo>
                  <a:pt x="12521" y="0"/>
                </a:lnTo>
                <a:lnTo>
                  <a:pt x="37272" y="0"/>
                </a:lnTo>
                <a:lnTo>
                  <a:pt x="49029" y="12271"/>
                </a:lnTo>
                <a:lnTo>
                  <a:pt x="49029" y="28402"/>
                </a:lnTo>
                <a:lnTo>
                  <a:pt x="44291" y="34017"/>
                </a:lnTo>
                <a:lnTo>
                  <a:pt x="39152" y="39579"/>
                </a:lnTo>
                <a:lnTo>
                  <a:pt x="33544" y="44827"/>
                </a:lnTo>
                <a:lnTo>
                  <a:pt x="27402" y="49503"/>
                </a:lnTo>
                <a:lnTo>
                  <a:pt x="25467" y="49503"/>
                </a:lnTo>
                <a:lnTo>
                  <a:pt x="23856" y="49983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11801" y="8657078"/>
            <a:ext cx="48895" cy="50165"/>
          </a:xfrm>
          <a:custGeom>
            <a:avLst/>
            <a:gdLst/>
            <a:ahLst/>
            <a:cxnLst/>
            <a:rect l="l" t="t" r="r" b="b"/>
            <a:pathLst>
              <a:path w="48895" h="50165">
                <a:moveTo>
                  <a:pt x="27758" y="49834"/>
                </a:moveTo>
                <a:lnTo>
                  <a:pt x="19633" y="49510"/>
                </a:lnTo>
                <a:lnTo>
                  <a:pt x="12562" y="49510"/>
                </a:lnTo>
                <a:lnTo>
                  <a:pt x="0" y="37220"/>
                </a:lnTo>
                <a:lnTo>
                  <a:pt x="0" y="11423"/>
                </a:lnTo>
                <a:lnTo>
                  <a:pt x="4469" y="9890"/>
                </a:lnTo>
                <a:lnTo>
                  <a:pt x="9469" y="8722"/>
                </a:lnTo>
                <a:lnTo>
                  <a:pt x="17304" y="4765"/>
                </a:lnTo>
                <a:lnTo>
                  <a:pt x="18846" y="9"/>
                </a:lnTo>
                <a:lnTo>
                  <a:pt x="27891" y="0"/>
                </a:lnTo>
                <a:lnTo>
                  <a:pt x="32990" y="3966"/>
                </a:lnTo>
                <a:lnTo>
                  <a:pt x="39824" y="7720"/>
                </a:lnTo>
                <a:lnTo>
                  <a:pt x="41692" y="20295"/>
                </a:lnTo>
                <a:lnTo>
                  <a:pt x="44442" y="23950"/>
                </a:lnTo>
                <a:lnTo>
                  <a:pt x="48626" y="28164"/>
                </a:lnTo>
                <a:lnTo>
                  <a:pt x="48312" y="30021"/>
                </a:lnTo>
                <a:lnTo>
                  <a:pt x="43499" y="34187"/>
                </a:lnTo>
                <a:lnTo>
                  <a:pt x="40464" y="38087"/>
                </a:lnTo>
                <a:lnTo>
                  <a:pt x="41073" y="45906"/>
                </a:lnTo>
                <a:lnTo>
                  <a:pt x="37725" y="49139"/>
                </a:lnTo>
                <a:lnTo>
                  <a:pt x="27758" y="498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8223886" y="8376446"/>
            <a:ext cx="48895" cy="49530"/>
          </a:xfrm>
          <a:custGeom>
            <a:avLst/>
            <a:gdLst/>
            <a:ahLst/>
            <a:cxnLst/>
            <a:rect l="l" t="t" r="r" b="b"/>
            <a:pathLst>
              <a:path w="48894" h="49529">
                <a:moveTo>
                  <a:pt x="20588" y="48904"/>
                </a:moveTo>
                <a:lnTo>
                  <a:pt x="16981" y="46162"/>
                </a:lnTo>
                <a:lnTo>
                  <a:pt x="14113" y="42625"/>
                </a:lnTo>
                <a:lnTo>
                  <a:pt x="6727" y="40641"/>
                </a:lnTo>
                <a:lnTo>
                  <a:pt x="2632" y="40994"/>
                </a:lnTo>
                <a:lnTo>
                  <a:pt x="0" y="37164"/>
                </a:lnTo>
                <a:lnTo>
                  <a:pt x="4" y="1746"/>
                </a:lnTo>
                <a:lnTo>
                  <a:pt x="9770" y="357"/>
                </a:lnTo>
                <a:lnTo>
                  <a:pt x="18755" y="75"/>
                </a:lnTo>
                <a:lnTo>
                  <a:pt x="27208" y="234"/>
                </a:lnTo>
                <a:lnTo>
                  <a:pt x="35382" y="166"/>
                </a:lnTo>
                <a:lnTo>
                  <a:pt x="38596" y="0"/>
                </a:lnTo>
                <a:lnTo>
                  <a:pt x="40571" y="3192"/>
                </a:lnTo>
                <a:lnTo>
                  <a:pt x="41670" y="12575"/>
                </a:lnTo>
                <a:lnTo>
                  <a:pt x="48624" y="20768"/>
                </a:lnTo>
                <a:lnTo>
                  <a:pt x="45851" y="24619"/>
                </a:lnTo>
                <a:lnTo>
                  <a:pt x="42394" y="27556"/>
                </a:lnTo>
                <a:lnTo>
                  <a:pt x="40634" y="35050"/>
                </a:lnTo>
                <a:lnTo>
                  <a:pt x="40634" y="38931"/>
                </a:lnTo>
                <a:lnTo>
                  <a:pt x="36538" y="41476"/>
                </a:lnTo>
                <a:lnTo>
                  <a:pt x="29042" y="41476"/>
                </a:lnTo>
                <a:lnTo>
                  <a:pt x="20588" y="4890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52065" y="8805098"/>
            <a:ext cx="49530" cy="50165"/>
          </a:xfrm>
          <a:custGeom>
            <a:avLst/>
            <a:gdLst/>
            <a:ahLst/>
            <a:cxnLst/>
            <a:rect l="l" t="t" r="r" b="b"/>
            <a:pathLst>
              <a:path w="49529" h="50165">
                <a:moveTo>
                  <a:pt x="27707" y="49990"/>
                </a:moveTo>
                <a:lnTo>
                  <a:pt x="20242" y="49656"/>
                </a:lnTo>
                <a:lnTo>
                  <a:pt x="0" y="29409"/>
                </a:lnTo>
                <a:lnTo>
                  <a:pt x="11" y="21274"/>
                </a:lnTo>
                <a:lnTo>
                  <a:pt x="8371" y="12402"/>
                </a:lnTo>
                <a:lnTo>
                  <a:pt x="8371" y="4485"/>
                </a:lnTo>
                <a:lnTo>
                  <a:pt x="14792" y="620"/>
                </a:lnTo>
                <a:lnTo>
                  <a:pt x="21638" y="0"/>
                </a:lnTo>
                <a:lnTo>
                  <a:pt x="28639" y="624"/>
                </a:lnTo>
                <a:lnTo>
                  <a:pt x="35527" y="496"/>
                </a:lnTo>
                <a:lnTo>
                  <a:pt x="41380" y="3817"/>
                </a:lnTo>
                <a:lnTo>
                  <a:pt x="45770" y="8660"/>
                </a:lnTo>
                <a:lnTo>
                  <a:pt x="49070" y="13563"/>
                </a:lnTo>
                <a:lnTo>
                  <a:pt x="49070" y="28612"/>
                </a:lnTo>
                <a:lnTo>
                  <a:pt x="27707" y="49990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00521" y="8945887"/>
            <a:ext cx="48895" cy="50165"/>
          </a:xfrm>
          <a:custGeom>
            <a:avLst/>
            <a:gdLst/>
            <a:ahLst/>
            <a:cxnLst/>
            <a:rect l="l" t="t" r="r" b="b"/>
            <a:pathLst>
              <a:path w="48894" h="50165">
                <a:moveTo>
                  <a:pt x="27796" y="49818"/>
                </a:moveTo>
                <a:lnTo>
                  <a:pt x="19662" y="49494"/>
                </a:lnTo>
                <a:lnTo>
                  <a:pt x="12473" y="49494"/>
                </a:lnTo>
                <a:lnTo>
                  <a:pt x="0" y="37165"/>
                </a:lnTo>
                <a:lnTo>
                  <a:pt x="13" y="11455"/>
                </a:lnTo>
                <a:lnTo>
                  <a:pt x="4473" y="9922"/>
                </a:lnTo>
                <a:lnTo>
                  <a:pt x="9464" y="8763"/>
                </a:lnTo>
                <a:lnTo>
                  <a:pt x="17291" y="4785"/>
                </a:lnTo>
                <a:lnTo>
                  <a:pt x="18842" y="48"/>
                </a:lnTo>
                <a:lnTo>
                  <a:pt x="27868" y="0"/>
                </a:lnTo>
                <a:lnTo>
                  <a:pt x="33004" y="3909"/>
                </a:lnTo>
                <a:lnTo>
                  <a:pt x="39799" y="7710"/>
                </a:lnTo>
                <a:lnTo>
                  <a:pt x="41734" y="20228"/>
                </a:lnTo>
                <a:lnTo>
                  <a:pt x="44406" y="23922"/>
                </a:lnTo>
                <a:lnTo>
                  <a:pt x="48619" y="28126"/>
                </a:lnTo>
                <a:lnTo>
                  <a:pt x="48333" y="29992"/>
                </a:lnTo>
                <a:lnTo>
                  <a:pt x="43569" y="34149"/>
                </a:lnTo>
                <a:lnTo>
                  <a:pt x="40476" y="38020"/>
                </a:lnTo>
                <a:lnTo>
                  <a:pt x="41085" y="45869"/>
                </a:lnTo>
                <a:lnTo>
                  <a:pt x="37766" y="49132"/>
                </a:lnTo>
                <a:lnTo>
                  <a:pt x="27796" y="49818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23248" y="8366974"/>
            <a:ext cx="49530" cy="50800"/>
          </a:xfrm>
          <a:custGeom>
            <a:avLst/>
            <a:gdLst/>
            <a:ahLst/>
            <a:cxnLst/>
            <a:rect l="l" t="t" r="r" b="b"/>
            <a:pathLst>
              <a:path w="49529" h="50800">
                <a:moveTo>
                  <a:pt x="36409" y="50621"/>
                </a:moveTo>
                <a:lnTo>
                  <a:pt x="11991" y="50621"/>
                </a:lnTo>
                <a:lnTo>
                  <a:pt x="0" y="38626"/>
                </a:lnTo>
                <a:lnTo>
                  <a:pt x="0" y="14165"/>
                </a:lnTo>
                <a:lnTo>
                  <a:pt x="2512" y="8104"/>
                </a:lnTo>
                <a:lnTo>
                  <a:pt x="9419" y="11131"/>
                </a:lnTo>
                <a:lnTo>
                  <a:pt x="17530" y="5020"/>
                </a:lnTo>
                <a:lnTo>
                  <a:pt x="20518" y="0"/>
                </a:lnTo>
                <a:lnTo>
                  <a:pt x="27618" y="1570"/>
                </a:lnTo>
                <a:lnTo>
                  <a:pt x="33236" y="4224"/>
                </a:lnTo>
                <a:lnTo>
                  <a:pt x="36821" y="9941"/>
                </a:lnTo>
                <a:lnTo>
                  <a:pt x="41301" y="14397"/>
                </a:lnTo>
                <a:lnTo>
                  <a:pt x="39769" y="21226"/>
                </a:lnTo>
                <a:lnTo>
                  <a:pt x="43461" y="25058"/>
                </a:lnTo>
                <a:lnTo>
                  <a:pt x="47576" y="28378"/>
                </a:lnTo>
                <a:lnTo>
                  <a:pt x="48981" y="30548"/>
                </a:lnTo>
                <a:lnTo>
                  <a:pt x="48067" y="32424"/>
                </a:lnTo>
                <a:lnTo>
                  <a:pt x="41329" y="37014"/>
                </a:lnTo>
                <a:lnTo>
                  <a:pt x="41348" y="40962"/>
                </a:lnTo>
                <a:lnTo>
                  <a:pt x="40574" y="47134"/>
                </a:lnTo>
                <a:lnTo>
                  <a:pt x="37843" y="48911"/>
                </a:lnTo>
                <a:lnTo>
                  <a:pt x="36409" y="50621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4359" y="8080333"/>
            <a:ext cx="48895" cy="49530"/>
          </a:xfrm>
          <a:custGeom>
            <a:avLst/>
            <a:gdLst/>
            <a:ahLst/>
            <a:cxnLst/>
            <a:rect l="l" t="t" r="r" b="b"/>
            <a:pathLst>
              <a:path w="48894" h="49529">
                <a:moveTo>
                  <a:pt x="27796" y="49018"/>
                </a:moveTo>
                <a:lnTo>
                  <a:pt x="19662" y="48695"/>
                </a:lnTo>
                <a:lnTo>
                  <a:pt x="12473" y="48695"/>
                </a:lnTo>
                <a:lnTo>
                  <a:pt x="0" y="36355"/>
                </a:lnTo>
                <a:lnTo>
                  <a:pt x="1" y="11730"/>
                </a:lnTo>
                <a:lnTo>
                  <a:pt x="2565" y="7907"/>
                </a:lnTo>
                <a:lnTo>
                  <a:pt x="6572" y="8125"/>
                </a:lnTo>
                <a:lnTo>
                  <a:pt x="13977" y="6238"/>
                </a:lnTo>
                <a:lnTo>
                  <a:pt x="16857" y="2750"/>
                </a:lnTo>
                <a:lnTo>
                  <a:pt x="20578" y="0"/>
                </a:lnTo>
                <a:lnTo>
                  <a:pt x="28798" y="7073"/>
                </a:lnTo>
                <a:lnTo>
                  <a:pt x="36440" y="7446"/>
                </a:lnTo>
                <a:lnTo>
                  <a:pt x="40399" y="9697"/>
                </a:lnTo>
                <a:lnTo>
                  <a:pt x="40742" y="13330"/>
                </a:lnTo>
                <a:lnTo>
                  <a:pt x="42274" y="20924"/>
                </a:lnTo>
                <a:lnTo>
                  <a:pt x="45625" y="23931"/>
                </a:lnTo>
                <a:lnTo>
                  <a:pt x="48286" y="27869"/>
                </a:lnTo>
                <a:lnTo>
                  <a:pt x="46998" y="32831"/>
                </a:lnTo>
                <a:lnTo>
                  <a:pt x="39102" y="35818"/>
                </a:lnTo>
                <a:lnTo>
                  <a:pt x="41263" y="44766"/>
                </a:lnTo>
                <a:lnTo>
                  <a:pt x="37766" y="48323"/>
                </a:lnTo>
                <a:lnTo>
                  <a:pt x="27796" y="49018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8075546" y="8227679"/>
            <a:ext cx="49530" cy="50165"/>
          </a:xfrm>
          <a:custGeom>
            <a:avLst/>
            <a:gdLst/>
            <a:ahLst/>
            <a:cxnLst/>
            <a:rect l="l" t="t" r="r" b="b"/>
            <a:pathLst>
              <a:path w="49530" h="50165">
                <a:moveTo>
                  <a:pt x="36568" y="49760"/>
                </a:moveTo>
                <a:lnTo>
                  <a:pt x="20373" y="49760"/>
                </a:lnTo>
                <a:lnTo>
                  <a:pt x="0" y="29385"/>
                </a:lnTo>
                <a:lnTo>
                  <a:pt x="9" y="19511"/>
                </a:lnTo>
                <a:lnTo>
                  <a:pt x="14434" y="6023"/>
                </a:lnTo>
                <a:lnTo>
                  <a:pt x="21408" y="0"/>
                </a:lnTo>
                <a:lnTo>
                  <a:pt x="24790" y="647"/>
                </a:lnTo>
                <a:lnTo>
                  <a:pt x="29533" y="108"/>
                </a:lnTo>
                <a:lnTo>
                  <a:pt x="49008" y="23922"/>
                </a:lnTo>
                <a:lnTo>
                  <a:pt x="49531" y="34748"/>
                </a:lnTo>
                <a:lnTo>
                  <a:pt x="47047" y="41843"/>
                </a:lnTo>
                <a:lnTo>
                  <a:pt x="41008" y="45191"/>
                </a:lnTo>
                <a:lnTo>
                  <a:pt x="36568" y="49760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6342503" y="9382045"/>
            <a:ext cx="50165" cy="50800"/>
          </a:xfrm>
          <a:custGeom>
            <a:avLst/>
            <a:gdLst/>
            <a:ahLst/>
            <a:cxnLst/>
            <a:rect l="l" t="t" r="r" b="b"/>
            <a:pathLst>
              <a:path w="50165" h="50800">
                <a:moveTo>
                  <a:pt x="37681" y="50642"/>
                </a:moveTo>
                <a:lnTo>
                  <a:pt x="20569" y="50642"/>
                </a:lnTo>
                <a:lnTo>
                  <a:pt x="6134" y="35792"/>
                </a:lnTo>
                <a:lnTo>
                  <a:pt x="1395" y="30531"/>
                </a:lnTo>
                <a:lnTo>
                  <a:pt x="0" y="28929"/>
                </a:lnTo>
                <a:lnTo>
                  <a:pt x="776" y="25442"/>
                </a:lnTo>
                <a:lnTo>
                  <a:pt x="551" y="22792"/>
                </a:lnTo>
                <a:lnTo>
                  <a:pt x="5636" y="16705"/>
                </a:lnTo>
                <a:lnTo>
                  <a:pt x="11154" y="11100"/>
                </a:lnTo>
                <a:lnTo>
                  <a:pt x="16752" y="5644"/>
                </a:lnTo>
                <a:lnTo>
                  <a:pt x="22080" y="0"/>
                </a:lnTo>
                <a:lnTo>
                  <a:pt x="31281" y="4051"/>
                </a:lnTo>
                <a:lnTo>
                  <a:pt x="38317" y="9780"/>
                </a:lnTo>
                <a:lnTo>
                  <a:pt x="49612" y="22300"/>
                </a:lnTo>
                <a:lnTo>
                  <a:pt x="49612" y="38696"/>
                </a:lnTo>
                <a:lnTo>
                  <a:pt x="37681" y="50642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5477038" y="9960872"/>
            <a:ext cx="49530" cy="50165"/>
          </a:xfrm>
          <a:custGeom>
            <a:avLst/>
            <a:gdLst/>
            <a:ahLst/>
            <a:cxnLst/>
            <a:rect l="l" t="t" r="r" b="b"/>
            <a:pathLst>
              <a:path w="49530" h="50165">
                <a:moveTo>
                  <a:pt x="21403" y="49748"/>
                </a:moveTo>
                <a:lnTo>
                  <a:pt x="14424" y="43725"/>
                </a:lnTo>
                <a:lnTo>
                  <a:pt x="9333" y="39048"/>
                </a:lnTo>
                <a:lnTo>
                  <a:pt x="4" y="30237"/>
                </a:lnTo>
                <a:lnTo>
                  <a:pt x="0" y="20374"/>
                </a:lnTo>
                <a:lnTo>
                  <a:pt x="20382" y="0"/>
                </a:lnTo>
                <a:lnTo>
                  <a:pt x="29087" y="0"/>
                </a:lnTo>
                <a:lnTo>
                  <a:pt x="49349" y="21494"/>
                </a:lnTo>
                <a:lnTo>
                  <a:pt x="49286" y="38842"/>
                </a:lnTo>
                <a:lnTo>
                  <a:pt x="48160" y="40003"/>
                </a:lnTo>
                <a:lnTo>
                  <a:pt x="36755" y="41673"/>
                </a:lnTo>
                <a:lnTo>
                  <a:pt x="27868" y="49453"/>
                </a:lnTo>
                <a:lnTo>
                  <a:pt x="24785" y="49098"/>
                </a:lnTo>
                <a:lnTo>
                  <a:pt x="21403" y="49748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7357636" y="8665019"/>
            <a:ext cx="49530" cy="41910"/>
          </a:xfrm>
          <a:custGeom>
            <a:avLst/>
            <a:gdLst/>
            <a:ahLst/>
            <a:cxnLst/>
            <a:rect l="l" t="t" r="r" b="b"/>
            <a:pathLst>
              <a:path w="49530" h="41909">
                <a:moveTo>
                  <a:pt x="29966" y="41526"/>
                </a:moveTo>
                <a:lnTo>
                  <a:pt x="20161" y="41334"/>
                </a:lnTo>
                <a:lnTo>
                  <a:pt x="2680" y="40047"/>
                </a:lnTo>
                <a:lnTo>
                  <a:pt x="1826" y="39054"/>
                </a:lnTo>
                <a:lnTo>
                  <a:pt x="224" y="38092"/>
                </a:lnTo>
                <a:lnTo>
                  <a:pt x="0" y="29014"/>
                </a:lnTo>
                <a:lnTo>
                  <a:pt x="86" y="12510"/>
                </a:lnTo>
                <a:lnTo>
                  <a:pt x="11989" y="1290"/>
                </a:lnTo>
                <a:lnTo>
                  <a:pt x="18440" y="350"/>
                </a:lnTo>
                <a:lnTo>
                  <a:pt x="25046" y="0"/>
                </a:lnTo>
                <a:lnTo>
                  <a:pt x="31734" y="385"/>
                </a:lnTo>
                <a:lnTo>
                  <a:pt x="38428" y="1655"/>
                </a:lnTo>
                <a:lnTo>
                  <a:pt x="43046" y="4464"/>
                </a:lnTo>
                <a:lnTo>
                  <a:pt x="40778" y="8915"/>
                </a:lnTo>
                <a:lnTo>
                  <a:pt x="41349" y="12577"/>
                </a:lnTo>
                <a:lnTo>
                  <a:pt x="49315" y="21027"/>
                </a:lnTo>
                <a:lnTo>
                  <a:pt x="41349" y="29693"/>
                </a:lnTo>
                <a:lnTo>
                  <a:pt x="40869" y="37914"/>
                </a:lnTo>
                <a:lnTo>
                  <a:pt x="35676" y="40445"/>
                </a:lnTo>
                <a:lnTo>
                  <a:pt x="29966" y="41526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7498057" y="8516377"/>
            <a:ext cx="49530" cy="50165"/>
          </a:xfrm>
          <a:custGeom>
            <a:avLst/>
            <a:gdLst/>
            <a:ahLst/>
            <a:cxnLst/>
            <a:rect l="l" t="t" r="r" b="b"/>
            <a:pathLst>
              <a:path w="49530" h="50165">
                <a:moveTo>
                  <a:pt x="28592" y="49796"/>
                </a:moveTo>
                <a:lnTo>
                  <a:pt x="20382" y="49796"/>
                </a:lnTo>
                <a:lnTo>
                  <a:pt x="0" y="29421"/>
                </a:lnTo>
                <a:lnTo>
                  <a:pt x="18" y="19912"/>
                </a:lnTo>
                <a:lnTo>
                  <a:pt x="14594" y="6065"/>
                </a:lnTo>
                <a:lnTo>
                  <a:pt x="21528" y="0"/>
                </a:lnTo>
                <a:lnTo>
                  <a:pt x="24947" y="708"/>
                </a:lnTo>
                <a:lnTo>
                  <a:pt x="29541" y="235"/>
                </a:lnTo>
                <a:lnTo>
                  <a:pt x="48869" y="23449"/>
                </a:lnTo>
                <a:lnTo>
                  <a:pt x="49434" y="27438"/>
                </a:lnTo>
                <a:lnTo>
                  <a:pt x="49089" y="40730"/>
                </a:lnTo>
                <a:lnTo>
                  <a:pt x="47971" y="41555"/>
                </a:lnTo>
                <a:lnTo>
                  <a:pt x="37138" y="41691"/>
                </a:lnTo>
                <a:lnTo>
                  <a:pt x="28592" y="49796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921587" y="9820380"/>
            <a:ext cx="41910" cy="41275"/>
          </a:xfrm>
          <a:custGeom>
            <a:avLst/>
            <a:gdLst/>
            <a:ahLst/>
            <a:cxnLst/>
            <a:rect l="l" t="t" r="r" b="b"/>
            <a:pathLst>
              <a:path w="41910" h="41275">
                <a:moveTo>
                  <a:pt x="28258" y="40718"/>
                </a:moveTo>
                <a:lnTo>
                  <a:pt x="12739" y="40718"/>
                </a:lnTo>
                <a:lnTo>
                  <a:pt x="8022" y="39039"/>
                </a:lnTo>
                <a:lnTo>
                  <a:pt x="4733" y="32987"/>
                </a:lnTo>
                <a:lnTo>
                  <a:pt x="0" y="28596"/>
                </a:lnTo>
                <a:lnTo>
                  <a:pt x="1" y="12486"/>
                </a:lnTo>
                <a:lnTo>
                  <a:pt x="11384" y="1101"/>
                </a:lnTo>
                <a:lnTo>
                  <a:pt x="18172" y="153"/>
                </a:lnTo>
                <a:lnTo>
                  <a:pt x="24809" y="82"/>
                </a:lnTo>
                <a:lnTo>
                  <a:pt x="31169" y="245"/>
                </a:lnTo>
                <a:lnTo>
                  <a:pt x="37128" y="0"/>
                </a:lnTo>
                <a:lnTo>
                  <a:pt x="39456" y="2494"/>
                </a:lnTo>
                <a:lnTo>
                  <a:pt x="41107" y="3446"/>
                </a:lnTo>
                <a:lnTo>
                  <a:pt x="41341" y="12474"/>
                </a:lnTo>
                <a:lnTo>
                  <a:pt x="41252" y="20530"/>
                </a:lnTo>
                <a:lnTo>
                  <a:pt x="41252" y="29352"/>
                </a:lnTo>
                <a:lnTo>
                  <a:pt x="28258" y="40718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076478" y="10109144"/>
            <a:ext cx="41910" cy="41275"/>
          </a:xfrm>
          <a:custGeom>
            <a:avLst/>
            <a:gdLst/>
            <a:ahLst/>
            <a:cxnLst/>
            <a:rect l="l" t="t" r="r" b="b"/>
            <a:pathLst>
              <a:path w="41910" h="41275">
                <a:moveTo>
                  <a:pt x="28259" y="40737"/>
                </a:moveTo>
                <a:lnTo>
                  <a:pt x="12739" y="40737"/>
                </a:lnTo>
                <a:lnTo>
                  <a:pt x="8023" y="39059"/>
                </a:lnTo>
                <a:lnTo>
                  <a:pt x="4733" y="33007"/>
                </a:lnTo>
                <a:lnTo>
                  <a:pt x="0" y="28616"/>
                </a:lnTo>
                <a:lnTo>
                  <a:pt x="2" y="12505"/>
                </a:lnTo>
                <a:lnTo>
                  <a:pt x="12378" y="127"/>
                </a:lnTo>
                <a:lnTo>
                  <a:pt x="17958" y="127"/>
                </a:lnTo>
                <a:lnTo>
                  <a:pt x="24527" y="0"/>
                </a:lnTo>
                <a:lnTo>
                  <a:pt x="33594" y="276"/>
                </a:lnTo>
                <a:lnTo>
                  <a:pt x="36069" y="1079"/>
                </a:lnTo>
                <a:lnTo>
                  <a:pt x="38553" y="1552"/>
                </a:lnTo>
                <a:lnTo>
                  <a:pt x="39456" y="2523"/>
                </a:lnTo>
                <a:lnTo>
                  <a:pt x="41107" y="3465"/>
                </a:lnTo>
                <a:lnTo>
                  <a:pt x="41351" y="12494"/>
                </a:lnTo>
                <a:lnTo>
                  <a:pt x="41253" y="20549"/>
                </a:lnTo>
                <a:lnTo>
                  <a:pt x="41253" y="29371"/>
                </a:lnTo>
                <a:lnTo>
                  <a:pt x="28259" y="40737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4619419" y="10249548"/>
            <a:ext cx="41275" cy="37465"/>
          </a:xfrm>
          <a:custGeom>
            <a:avLst/>
            <a:gdLst/>
            <a:ahLst/>
            <a:cxnLst/>
            <a:rect l="l" t="t" r="r" b="b"/>
            <a:pathLst>
              <a:path w="41275" h="37465">
                <a:moveTo>
                  <a:pt x="33455" y="37450"/>
                </a:moveTo>
                <a:lnTo>
                  <a:pt x="638" y="37450"/>
                </a:lnTo>
                <a:lnTo>
                  <a:pt x="4" y="36386"/>
                </a:lnTo>
                <a:lnTo>
                  <a:pt x="0" y="12121"/>
                </a:lnTo>
                <a:lnTo>
                  <a:pt x="11845" y="0"/>
                </a:lnTo>
                <a:lnTo>
                  <a:pt x="20175" y="0"/>
                </a:lnTo>
                <a:lnTo>
                  <a:pt x="40380" y="20206"/>
                </a:lnTo>
                <a:lnTo>
                  <a:pt x="40932" y="30579"/>
                </a:lnTo>
                <a:lnTo>
                  <a:pt x="33455" y="37450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210669" y="9820485"/>
            <a:ext cx="40640" cy="41910"/>
          </a:xfrm>
          <a:custGeom>
            <a:avLst/>
            <a:gdLst/>
            <a:ahLst/>
            <a:cxnLst/>
            <a:rect l="l" t="t" r="r" b="b"/>
            <a:pathLst>
              <a:path w="40639" h="41909">
                <a:moveTo>
                  <a:pt x="14437" y="41428"/>
                </a:moveTo>
                <a:lnTo>
                  <a:pt x="7680" y="38490"/>
                </a:lnTo>
                <a:lnTo>
                  <a:pt x="3791" y="33019"/>
                </a:lnTo>
                <a:lnTo>
                  <a:pt x="0" y="28313"/>
                </a:lnTo>
                <a:lnTo>
                  <a:pt x="9" y="12035"/>
                </a:lnTo>
                <a:lnTo>
                  <a:pt x="12011" y="0"/>
                </a:lnTo>
                <a:lnTo>
                  <a:pt x="28520" y="0"/>
                </a:lnTo>
                <a:lnTo>
                  <a:pt x="40521" y="12035"/>
                </a:lnTo>
                <a:lnTo>
                  <a:pt x="40521" y="28852"/>
                </a:lnTo>
                <a:lnTo>
                  <a:pt x="29218" y="40730"/>
                </a:lnTo>
                <a:lnTo>
                  <a:pt x="14437" y="41428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5048275" y="10109279"/>
            <a:ext cx="40640" cy="41910"/>
          </a:xfrm>
          <a:custGeom>
            <a:avLst/>
            <a:gdLst/>
            <a:ahLst/>
            <a:cxnLst/>
            <a:rect l="l" t="t" r="r" b="b"/>
            <a:pathLst>
              <a:path w="40640" h="41909">
                <a:moveTo>
                  <a:pt x="14354" y="41427"/>
                </a:moveTo>
                <a:lnTo>
                  <a:pt x="7447" y="38756"/>
                </a:lnTo>
                <a:lnTo>
                  <a:pt x="4249" y="32546"/>
                </a:lnTo>
                <a:lnTo>
                  <a:pt x="14" y="28922"/>
                </a:lnTo>
                <a:lnTo>
                  <a:pt x="0" y="12013"/>
                </a:lnTo>
                <a:lnTo>
                  <a:pt x="12013" y="0"/>
                </a:lnTo>
                <a:lnTo>
                  <a:pt x="28535" y="0"/>
                </a:lnTo>
                <a:lnTo>
                  <a:pt x="40529" y="12045"/>
                </a:lnTo>
                <a:lnTo>
                  <a:pt x="40529" y="28843"/>
                </a:lnTo>
                <a:lnTo>
                  <a:pt x="29235" y="40720"/>
                </a:lnTo>
                <a:lnTo>
                  <a:pt x="14354" y="41427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5625381" y="9820849"/>
            <a:ext cx="41910" cy="40640"/>
          </a:xfrm>
          <a:custGeom>
            <a:avLst/>
            <a:gdLst/>
            <a:ahLst/>
            <a:cxnLst/>
            <a:rect l="l" t="t" r="r" b="b"/>
            <a:pathLst>
              <a:path w="41909" h="40640">
                <a:moveTo>
                  <a:pt x="28928" y="40533"/>
                </a:moveTo>
                <a:lnTo>
                  <a:pt x="12032" y="40533"/>
                </a:lnTo>
                <a:lnTo>
                  <a:pt x="0" y="28529"/>
                </a:lnTo>
                <a:lnTo>
                  <a:pt x="3" y="12004"/>
                </a:lnTo>
                <a:lnTo>
                  <a:pt x="12036" y="0"/>
                </a:lnTo>
                <a:lnTo>
                  <a:pt x="28851" y="0"/>
                </a:lnTo>
                <a:lnTo>
                  <a:pt x="40724" y="11306"/>
                </a:lnTo>
                <a:lnTo>
                  <a:pt x="41430" y="26200"/>
                </a:lnTo>
                <a:lnTo>
                  <a:pt x="38749" y="33095"/>
                </a:lnTo>
                <a:lnTo>
                  <a:pt x="32563" y="36310"/>
                </a:lnTo>
                <a:lnTo>
                  <a:pt x="28928" y="40533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639637" y="9960755"/>
            <a:ext cx="49530" cy="41910"/>
          </a:xfrm>
          <a:custGeom>
            <a:avLst/>
            <a:gdLst/>
            <a:ahLst/>
            <a:cxnLst/>
            <a:rect l="l" t="t" r="r" b="b"/>
            <a:pathLst>
              <a:path w="49529" h="41909">
                <a:moveTo>
                  <a:pt x="24068" y="41663"/>
                </a:moveTo>
                <a:lnTo>
                  <a:pt x="17451" y="41184"/>
                </a:lnTo>
                <a:lnTo>
                  <a:pt x="10627" y="39883"/>
                </a:lnTo>
                <a:lnTo>
                  <a:pt x="7877" y="35266"/>
                </a:lnTo>
                <a:lnTo>
                  <a:pt x="7807" y="28999"/>
                </a:lnTo>
                <a:lnTo>
                  <a:pt x="0" y="20433"/>
                </a:lnTo>
                <a:lnTo>
                  <a:pt x="20429" y="0"/>
                </a:lnTo>
                <a:lnTo>
                  <a:pt x="28503" y="0"/>
                </a:lnTo>
                <a:lnTo>
                  <a:pt x="48705" y="20205"/>
                </a:lnTo>
                <a:lnTo>
                  <a:pt x="49197" y="29392"/>
                </a:lnTo>
                <a:lnTo>
                  <a:pt x="35838" y="40472"/>
                </a:lnTo>
                <a:lnTo>
                  <a:pt x="30268" y="41398"/>
                </a:lnTo>
                <a:lnTo>
                  <a:pt x="24068" y="41663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6780273" y="8954485"/>
            <a:ext cx="41910" cy="40640"/>
          </a:xfrm>
          <a:custGeom>
            <a:avLst/>
            <a:gdLst/>
            <a:ahLst/>
            <a:cxnLst/>
            <a:rect l="l" t="t" r="r" b="b"/>
            <a:pathLst>
              <a:path w="41909" h="40640">
                <a:moveTo>
                  <a:pt x="28305" y="40533"/>
                </a:moveTo>
                <a:lnTo>
                  <a:pt x="12042" y="40533"/>
                </a:lnTo>
                <a:lnTo>
                  <a:pt x="0" y="28538"/>
                </a:lnTo>
                <a:lnTo>
                  <a:pt x="0" y="12013"/>
                </a:lnTo>
                <a:lnTo>
                  <a:pt x="12022" y="0"/>
                </a:lnTo>
                <a:lnTo>
                  <a:pt x="28837" y="0"/>
                </a:lnTo>
                <a:lnTo>
                  <a:pt x="40721" y="11306"/>
                </a:lnTo>
                <a:lnTo>
                  <a:pt x="41416" y="26102"/>
                </a:lnTo>
                <a:lnTo>
                  <a:pt x="38471" y="32851"/>
                </a:lnTo>
                <a:lnTo>
                  <a:pt x="33009" y="36750"/>
                </a:lnTo>
                <a:lnTo>
                  <a:pt x="28305" y="40533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7068815" y="8665722"/>
            <a:ext cx="41910" cy="40640"/>
          </a:xfrm>
          <a:custGeom>
            <a:avLst/>
            <a:gdLst/>
            <a:ahLst/>
            <a:cxnLst/>
            <a:rect l="l" t="t" r="r" b="b"/>
            <a:pathLst>
              <a:path w="41909" h="40640">
                <a:moveTo>
                  <a:pt x="29413" y="40520"/>
                </a:moveTo>
                <a:lnTo>
                  <a:pt x="12579" y="40520"/>
                </a:lnTo>
                <a:lnTo>
                  <a:pt x="705" y="29215"/>
                </a:lnTo>
                <a:lnTo>
                  <a:pt x="0" y="14311"/>
                </a:lnTo>
                <a:lnTo>
                  <a:pt x="2691" y="7416"/>
                </a:lnTo>
                <a:lnTo>
                  <a:pt x="8868" y="4191"/>
                </a:lnTo>
                <a:lnTo>
                  <a:pt x="12512" y="0"/>
                </a:lnTo>
                <a:lnTo>
                  <a:pt x="29383" y="0"/>
                </a:lnTo>
                <a:lnTo>
                  <a:pt x="41426" y="11994"/>
                </a:lnTo>
                <a:lnTo>
                  <a:pt x="41426" y="28507"/>
                </a:lnTo>
                <a:lnTo>
                  <a:pt x="29413" y="40520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7646808" y="8376379"/>
            <a:ext cx="40640" cy="41910"/>
          </a:xfrm>
          <a:custGeom>
            <a:avLst/>
            <a:gdLst/>
            <a:ahLst/>
            <a:cxnLst/>
            <a:rect l="l" t="t" r="r" b="b"/>
            <a:pathLst>
              <a:path w="40640" h="41909">
                <a:moveTo>
                  <a:pt x="28515" y="41425"/>
                </a:moveTo>
                <a:lnTo>
                  <a:pt x="11994" y="41425"/>
                </a:lnTo>
                <a:lnTo>
                  <a:pt x="0" y="29390"/>
                </a:lnTo>
                <a:lnTo>
                  <a:pt x="14" y="12584"/>
                </a:lnTo>
                <a:lnTo>
                  <a:pt x="11308" y="707"/>
                </a:lnTo>
                <a:lnTo>
                  <a:pt x="26079" y="0"/>
                </a:lnTo>
                <a:lnTo>
                  <a:pt x="32845" y="2926"/>
                </a:lnTo>
                <a:lnTo>
                  <a:pt x="36716" y="8409"/>
                </a:lnTo>
                <a:lnTo>
                  <a:pt x="40529" y="13114"/>
                </a:lnTo>
                <a:lnTo>
                  <a:pt x="40529" y="29411"/>
                </a:lnTo>
                <a:lnTo>
                  <a:pt x="28515" y="41425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513318" y="10249676"/>
            <a:ext cx="41910" cy="37465"/>
          </a:xfrm>
          <a:custGeom>
            <a:avLst/>
            <a:gdLst/>
            <a:ahLst/>
            <a:cxnLst/>
            <a:rect l="l" t="t" r="r" b="b"/>
            <a:pathLst>
              <a:path w="41910" h="37465">
                <a:moveTo>
                  <a:pt x="31958" y="37322"/>
                </a:moveTo>
                <a:lnTo>
                  <a:pt x="2043" y="37322"/>
                </a:lnTo>
                <a:lnTo>
                  <a:pt x="442" y="32648"/>
                </a:lnTo>
                <a:lnTo>
                  <a:pt x="0" y="25737"/>
                </a:lnTo>
                <a:lnTo>
                  <a:pt x="453" y="18760"/>
                </a:lnTo>
                <a:lnTo>
                  <a:pt x="818" y="11787"/>
                </a:lnTo>
                <a:lnTo>
                  <a:pt x="12603" y="0"/>
                </a:lnTo>
                <a:lnTo>
                  <a:pt x="21334" y="0"/>
                </a:lnTo>
                <a:lnTo>
                  <a:pt x="41175" y="20894"/>
                </a:lnTo>
                <a:lnTo>
                  <a:pt x="41685" y="29255"/>
                </a:lnTo>
                <a:lnTo>
                  <a:pt x="31958" y="37322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492522" y="9671880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09">
                <a:moveTo>
                  <a:pt x="16904" y="41695"/>
                </a:moveTo>
                <a:lnTo>
                  <a:pt x="9968" y="41254"/>
                </a:lnTo>
                <a:lnTo>
                  <a:pt x="3054" y="40140"/>
                </a:lnTo>
                <a:lnTo>
                  <a:pt x="2052" y="39147"/>
                </a:lnTo>
                <a:lnTo>
                  <a:pt x="263" y="38204"/>
                </a:lnTo>
                <a:lnTo>
                  <a:pt x="234" y="37212"/>
                </a:lnTo>
                <a:lnTo>
                  <a:pt x="0" y="28970"/>
                </a:lnTo>
                <a:lnTo>
                  <a:pt x="98" y="20727"/>
                </a:lnTo>
                <a:lnTo>
                  <a:pt x="98" y="12457"/>
                </a:lnTo>
                <a:lnTo>
                  <a:pt x="11785" y="815"/>
                </a:lnTo>
                <a:lnTo>
                  <a:pt x="20633" y="0"/>
                </a:lnTo>
                <a:lnTo>
                  <a:pt x="30416" y="9659"/>
                </a:lnTo>
                <a:lnTo>
                  <a:pt x="35377" y="14693"/>
                </a:lnTo>
                <a:lnTo>
                  <a:pt x="41672" y="21514"/>
                </a:lnTo>
                <a:lnTo>
                  <a:pt x="41035" y="24992"/>
                </a:lnTo>
                <a:lnTo>
                  <a:pt x="41447" y="28351"/>
                </a:lnTo>
                <a:lnTo>
                  <a:pt x="30909" y="39591"/>
                </a:lnTo>
                <a:lnTo>
                  <a:pt x="23878" y="41221"/>
                </a:lnTo>
                <a:lnTo>
                  <a:pt x="16904" y="41695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7935058" y="8087316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09" h="41909">
                <a:moveTo>
                  <a:pt x="28559" y="41517"/>
                </a:moveTo>
                <a:lnTo>
                  <a:pt x="12306" y="41517"/>
                </a:lnTo>
                <a:lnTo>
                  <a:pt x="518" y="29738"/>
                </a:lnTo>
                <a:lnTo>
                  <a:pt x="0" y="19498"/>
                </a:lnTo>
                <a:lnTo>
                  <a:pt x="9517" y="10674"/>
                </a:lnTo>
                <a:lnTo>
                  <a:pt x="14692" y="6004"/>
                </a:lnTo>
                <a:lnTo>
                  <a:pt x="21792" y="0"/>
                </a:lnTo>
                <a:lnTo>
                  <a:pt x="25211" y="707"/>
                </a:lnTo>
                <a:lnTo>
                  <a:pt x="27854" y="441"/>
                </a:lnTo>
                <a:lnTo>
                  <a:pt x="33168" y="4401"/>
                </a:lnTo>
                <a:lnTo>
                  <a:pt x="38323" y="8516"/>
                </a:lnTo>
                <a:lnTo>
                  <a:pt x="41359" y="14618"/>
                </a:lnTo>
                <a:lnTo>
                  <a:pt x="41359" y="27025"/>
                </a:lnTo>
                <a:lnTo>
                  <a:pt x="39067" y="33676"/>
                </a:lnTo>
                <a:lnTo>
                  <a:pt x="33028" y="37086"/>
                </a:lnTo>
                <a:lnTo>
                  <a:pt x="28559" y="41517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5914110" y="9531868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28808" y="40680"/>
                </a:moveTo>
                <a:lnTo>
                  <a:pt x="12070" y="40680"/>
                </a:lnTo>
                <a:lnTo>
                  <a:pt x="0" y="28764"/>
                </a:lnTo>
                <a:lnTo>
                  <a:pt x="0" y="20463"/>
                </a:lnTo>
                <a:lnTo>
                  <a:pt x="20458" y="0"/>
                </a:lnTo>
                <a:lnTo>
                  <a:pt x="29475" y="0"/>
                </a:lnTo>
                <a:lnTo>
                  <a:pt x="40672" y="13301"/>
                </a:lnTo>
                <a:lnTo>
                  <a:pt x="40672" y="28351"/>
                </a:lnTo>
                <a:lnTo>
                  <a:pt x="38313" y="33242"/>
                </a:lnTo>
                <a:lnTo>
                  <a:pt x="32649" y="36869"/>
                </a:lnTo>
                <a:lnTo>
                  <a:pt x="28808" y="40680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4330243" y="10257318"/>
            <a:ext cx="41910" cy="29845"/>
          </a:xfrm>
          <a:custGeom>
            <a:avLst/>
            <a:gdLst/>
            <a:ahLst/>
            <a:cxnLst/>
            <a:rect l="l" t="t" r="r" b="b"/>
            <a:pathLst>
              <a:path w="41909" h="29845">
                <a:moveTo>
                  <a:pt x="27578" y="707"/>
                </a:moveTo>
                <a:lnTo>
                  <a:pt x="20669" y="707"/>
                </a:lnTo>
                <a:lnTo>
                  <a:pt x="26261" y="0"/>
                </a:lnTo>
                <a:lnTo>
                  <a:pt x="27578" y="707"/>
                </a:lnTo>
                <a:close/>
              </a:path>
              <a:path w="41909" h="29845">
                <a:moveTo>
                  <a:pt x="33201" y="29681"/>
                </a:moveTo>
                <a:lnTo>
                  <a:pt x="288" y="29681"/>
                </a:lnTo>
                <a:lnTo>
                  <a:pt x="9" y="29275"/>
                </a:lnTo>
                <a:lnTo>
                  <a:pt x="0" y="2741"/>
                </a:lnTo>
                <a:lnTo>
                  <a:pt x="7680" y="940"/>
                </a:lnTo>
                <a:lnTo>
                  <a:pt x="14522" y="641"/>
                </a:lnTo>
                <a:lnTo>
                  <a:pt x="20669" y="707"/>
                </a:lnTo>
                <a:lnTo>
                  <a:pt x="27578" y="707"/>
                </a:lnTo>
                <a:lnTo>
                  <a:pt x="33158" y="3703"/>
                </a:lnTo>
                <a:lnTo>
                  <a:pt x="37517" y="8644"/>
                </a:lnTo>
                <a:lnTo>
                  <a:pt x="41752" y="14942"/>
                </a:lnTo>
                <a:lnTo>
                  <a:pt x="38637" y="23220"/>
                </a:lnTo>
                <a:lnTo>
                  <a:pt x="33201" y="29681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6928472" y="8812942"/>
            <a:ext cx="42545" cy="41910"/>
          </a:xfrm>
          <a:custGeom>
            <a:avLst/>
            <a:gdLst/>
            <a:ahLst/>
            <a:cxnLst/>
            <a:rect l="l" t="t" r="r" b="b"/>
            <a:pathLst>
              <a:path w="42544" h="41909">
                <a:moveTo>
                  <a:pt x="20420" y="41682"/>
                </a:moveTo>
                <a:lnTo>
                  <a:pt x="18286" y="40799"/>
                </a:lnTo>
                <a:lnTo>
                  <a:pt x="13327" y="32064"/>
                </a:lnTo>
                <a:lnTo>
                  <a:pt x="6354" y="35768"/>
                </a:lnTo>
                <a:lnTo>
                  <a:pt x="1582" y="31045"/>
                </a:lnTo>
                <a:lnTo>
                  <a:pt x="718" y="29906"/>
                </a:lnTo>
                <a:lnTo>
                  <a:pt x="374" y="28716"/>
                </a:lnTo>
                <a:lnTo>
                  <a:pt x="0" y="27438"/>
                </a:lnTo>
                <a:lnTo>
                  <a:pt x="282" y="25994"/>
                </a:lnTo>
                <a:lnTo>
                  <a:pt x="297" y="4911"/>
                </a:lnTo>
                <a:lnTo>
                  <a:pt x="7262" y="1260"/>
                </a:lnTo>
                <a:lnTo>
                  <a:pt x="14338" y="916"/>
                </a:lnTo>
                <a:lnTo>
                  <a:pt x="21212" y="1342"/>
                </a:lnTo>
                <a:lnTo>
                  <a:pt x="27570" y="0"/>
                </a:lnTo>
                <a:lnTo>
                  <a:pt x="34011" y="6406"/>
                </a:lnTo>
                <a:lnTo>
                  <a:pt x="41819" y="10316"/>
                </a:lnTo>
                <a:lnTo>
                  <a:pt x="42145" y="18912"/>
                </a:lnTo>
                <a:lnTo>
                  <a:pt x="37600" y="25218"/>
                </a:lnTo>
                <a:lnTo>
                  <a:pt x="32545" y="30643"/>
                </a:lnTo>
                <a:lnTo>
                  <a:pt x="27344" y="35660"/>
                </a:lnTo>
                <a:lnTo>
                  <a:pt x="22362" y="40739"/>
                </a:lnTo>
                <a:lnTo>
                  <a:pt x="20420" y="41682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7795157" y="8234694"/>
            <a:ext cx="41275" cy="43180"/>
          </a:xfrm>
          <a:custGeom>
            <a:avLst/>
            <a:gdLst/>
            <a:ahLst/>
            <a:cxnLst/>
            <a:rect l="l" t="t" r="r" b="b"/>
            <a:pathLst>
              <a:path w="41275" h="43179">
                <a:moveTo>
                  <a:pt x="20563" y="43021"/>
                </a:moveTo>
                <a:lnTo>
                  <a:pt x="18194" y="40643"/>
                </a:lnTo>
                <a:lnTo>
                  <a:pt x="16310" y="38638"/>
                </a:lnTo>
                <a:lnTo>
                  <a:pt x="12243" y="34914"/>
                </a:lnTo>
                <a:lnTo>
                  <a:pt x="8469" y="34168"/>
                </a:lnTo>
                <a:lnTo>
                  <a:pt x="5726" y="34355"/>
                </a:lnTo>
                <a:lnTo>
                  <a:pt x="2033" y="33451"/>
                </a:lnTo>
                <a:lnTo>
                  <a:pt x="1208" y="31909"/>
                </a:lnTo>
                <a:lnTo>
                  <a:pt x="0" y="30699"/>
                </a:lnTo>
                <a:lnTo>
                  <a:pt x="0" y="6101"/>
                </a:lnTo>
                <a:lnTo>
                  <a:pt x="580" y="5354"/>
                </a:lnTo>
                <a:lnTo>
                  <a:pt x="1179" y="3823"/>
                </a:lnTo>
                <a:lnTo>
                  <a:pt x="2239" y="3360"/>
                </a:lnTo>
                <a:lnTo>
                  <a:pt x="9994" y="0"/>
                </a:lnTo>
                <a:lnTo>
                  <a:pt x="18229" y="2240"/>
                </a:lnTo>
                <a:lnTo>
                  <a:pt x="26281" y="1583"/>
                </a:lnTo>
                <a:lnTo>
                  <a:pt x="33018" y="3883"/>
                </a:lnTo>
                <a:lnTo>
                  <a:pt x="36447" y="9934"/>
                </a:lnTo>
                <a:lnTo>
                  <a:pt x="41032" y="14659"/>
                </a:lnTo>
                <a:lnTo>
                  <a:pt x="40619" y="21446"/>
                </a:lnTo>
                <a:lnTo>
                  <a:pt x="20563" y="43021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4400" y="7799346"/>
            <a:ext cx="42545" cy="40640"/>
          </a:xfrm>
          <a:custGeom>
            <a:avLst/>
            <a:gdLst/>
            <a:ahLst/>
            <a:cxnLst/>
            <a:rect l="l" t="t" r="r" b="b"/>
            <a:pathLst>
              <a:path w="42544" h="40640">
                <a:moveTo>
                  <a:pt x="20506" y="40463"/>
                </a:moveTo>
                <a:lnTo>
                  <a:pt x="0" y="20403"/>
                </a:lnTo>
                <a:lnTo>
                  <a:pt x="9" y="11985"/>
                </a:lnTo>
                <a:lnTo>
                  <a:pt x="11992" y="0"/>
                </a:lnTo>
                <a:lnTo>
                  <a:pt x="28787" y="0"/>
                </a:lnTo>
                <a:lnTo>
                  <a:pt x="39611" y="10265"/>
                </a:lnTo>
                <a:lnTo>
                  <a:pt x="42155" y="16855"/>
                </a:lnTo>
                <a:lnTo>
                  <a:pt x="41692" y="23312"/>
                </a:lnTo>
                <a:lnTo>
                  <a:pt x="40052" y="29500"/>
                </a:lnTo>
                <a:lnTo>
                  <a:pt x="37232" y="34568"/>
                </a:lnTo>
                <a:lnTo>
                  <a:pt x="32577" y="31817"/>
                </a:lnTo>
                <a:lnTo>
                  <a:pt x="28717" y="32918"/>
                </a:lnTo>
                <a:lnTo>
                  <a:pt x="20506" y="40463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8224548" y="8088103"/>
            <a:ext cx="40640" cy="41275"/>
          </a:xfrm>
          <a:custGeom>
            <a:avLst/>
            <a:gdLst/>
            <a:ahLst/>
            <a:cxnLst/>
            <a:rect l="l" t="t" r="r" b="b"/>
            <a:pathLst>
              <a:path w="40640" h="41275">
                <a:moveTo>
                  <a:pt x="28390" y="40758"/>
                </a:moveTo>
                <a:lnTo>
                  <a:pt x="12074" y="40758"/>
                </a:lnTo>
                <a:lnTo>
                  <a:pt x="8434" y="38665"/>
                </a:lnTo>
                <a:lnTo>
                  <a:pt x="8100" y="35021"/>
                </a:lnTo>
                <a:lnTo>
                  <a:pt x="7284" y="30972"/>
                </a:lnTo>
                <a:lnTo>
                  <a:pt x="6564" y="27437"/>
                </a:lnTo>
                <a:lnTo>
                  <a:pt x="3217" y="24441"/>
                </a:lnTo>
                <a:lnTo>
                  <a:pt x="0" y="19647"/>
                </a:lnTo>
                <a:lnTo>
                  <a:pt x="19643" y="0"/>
                </a:lnTo>
                <a:lnTo>
                  <a:pt x="27403" y="515"/>
                </a:lnTo>
                <a:lnTo>
                  <a:pt x="32600" y="3846"/>
                </a:lnTo>
                <a:lnTo>
                  <a:pt x="36502" y="8402"/>
                </a:lnTo>
                <a:lnTo>
                  <a:pt x="40375" y="12593"/>
                </a:lnTo>
                <a:lnTo>
                  <a:pt x="40375" y="28773"/>
                </a:lnTo>
                <a:lnTo>
                  <a:pt x="28390" y="40758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22619" y="8088150"/>
            <a:ext cx="41910" cy="40640"/>
          </a:xfrm>
          <a:custGeom>
            <a:avLst/>
            <a:gdLst/>
            <a:ahLst/>
            <a:cxnLst/>
            <a:rect l="l" t="t" r="r" b="b"/>
            <a:pathLst>
              <a:path w="41910" h="40640">
                <a:moveTo>
                  <a:pt x="21017" y="40121"/>
                </a:moveTo>
                <a:lnTo>
                  <a:pt x="14979" y="34489"/>
                </a:lnTo>
                <a:lnTo>
                  <a:pt x="8664" y="28927"/>
                </a:lnTo>
                <a:lnTo>
                  <a:pt x="3272" y="22532"/>
                </a:lnTo>
                <a:lnTo>
                  <a:pt x="0" y="14402"/>
                </a:lnTo>
                <a:lnTo>
                  <a:pt x="1964" y="11670"/>
                </a:lnTo>
                <a:lnTo>
                  <a:pt x="3270" y="9364"/>
                </a:lnTo>
                <a:lnTo>
                  <a:pt x="7800" y="4617"/>
                </a:lnTo>
                <a:lnTo>
                  <a:pt x="10884" y="2053"/>
                </a:lnTo>
                <a:lnTo>
                  <a:pt x="13114" y="0"/>
                </a:lnTo>
                <a:lnTo>
                  <a:pt x="29731" y="0"/>
                </a:lnTo>
                <a:lnTo>
                  <a:pt x="41714" y="11985"/>
                </a:lnTo>
                <a:lnTo>
                  <a:pt x="41714" y="28313"/>
                </a:lnTo>
                <a:lnTo>
                  <a:pt x="39160" y="32125"/>
                </a:lnTo>
                <a:lnTo>
                  <a:pt x="35172" y="31947"/>
                </a:lnTo>
                <a:lnTo>
                  <a:pt x="27765" y="33813"/>
                </a:lnTo>
                <a:lnTo>
                  <a:pt x="24878" y="37281"/>
                </a:lnTo>
                <a:lnTo>
                  <a:pt x="21017" y="40121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82904" y="7940054"/>
            <a:ext cx="33020" cy="41910"/>
          </a:xfrm>
          <a:custGeom>
            <a:avLst/>
            <a:gdLst/>
            <a:ahLst/>
            <a:cxnLst/>
            <a:rect l="l" t="t" r="r" b="b"/>
            <a:pathLst>
              <a:path w="33020" h="41909">
                <a:moveTo>
                  <a:pt x="24183" y="41625"/>
                </a:moveTo>
                <a:lnTo>
                  <a:pt x="17788" y="40533"/>
                </a:lnTo>
                <a:lnTo>
                  <a:pt x="11433" y="39571"/>
                </a:lnTo>
                <a:lnTo>
                  <a:pt x="0" y="28135"/>
                </a:lnTo>
                <a:lnTo>
                  <a:pt x="0" y="12308"/>
                </a:lnTo>
                <a:lnTo>
                  <a:pt x="2585" y="6139"/>
                </a:lnTo>
                <a:lnTo>
                  <a:pt x="8898" y="8536"/>
                </a:lnTo>
                <a:lnTo>
                  <a:pt x="13171" y="6364"/>
                </a:lnTo>
                <a:lnTo>
                  <a:pt x="16198" y="4832"/>
                </a:lnTo>
                <a:lnTo>
                  <a:pt x="18545" y="1983"/>
                </a:lnTo>
                <a:lnTo>
                  <a:pt x="20852" y="0"/>
                </a:lnTo>
                <a:lnTo>
                  <a:pt x="32932" y="11356"/>
                </a:lnTo>
                <a:lnTo>
                  <a:pt x="32932" y="37753"/>
                </a:lnTo>
                <a:lnTo>
                  <a:pt x="24183" y="41625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4759224" y="10109534"/>
            <a:ext cx="44450" cy="41275"/>
          </a:xfrm>
          <a:custGeom>
            <a:avLst/>
            <a:gdLst/>
            <a:ahLst/>
            <a:cxnLst/>
            <a:rect l="l" t="t" r="r" b="b"/>
            <a:pathLst>
              <a:path w="44450" h="41275">
                <a:moveTo>
                  <a:pt x="28141" y="40996"/>
                </a:moveTo>
                <a:lnTo>
                  <a:pt x="20156" y="40545"/>
                </a:lnTo>
                <a:lnTo>
                  <a:pt x="0" y="20365"/>
                </a:lnTo>
                <a:lnTo>
                  <a:pt x="20347" y="0"/>
                </a:lnTo>
                <a:lnTo>
                  <a:pt x="29018" y="7957"/>
                </a:lnTo>
                <a:lnTo>
                  <a:pt x="36893" y="7957"/>
                </a:lnTo>
                <a:lnTo>
                  <a:pt x="44298" y="12771"/>
                </a:lnTo>
                <a:lnTo>
                  <a:pt x="40173" y="20228"/>
                </a:lnTo>
                <a:lnTo>
                  <a:pt x="41243" y="26505"/>
                </a:lnTo>
                <a:lnTo>
                  <a:pt x="38682" y="32959"/>
                </a:lnTo>
                <a:lnTo>
                  <a:pt x="32942" y="36556"/>
                </a:lnTo>
                <a:lnTo>
                  <a:pt x="28141" y="40996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936234" y="9961322"/>
            <a:ext cx="33020" cy="41910"/>
          </a:xfrm>
          <a:custGeom>
            <a:avLst/>
            <a:gdLst/>
            <a:ahLst/>
            <a:cxnLst/>
            <a:rect l="l" t="t" r="r" b="b"/>
            <a:pathLst>
              <a:path w="33020" h="41909">
                <a:moveTo>
                  <a:pt x="28511" y="7458"/>
                </a:moveTo>
                <a:lnTo>
                  <a:pt x="13751" y="7458"/>
                </a:lnTo>
                <a:lnTo>
                  <a:pt x="18221" y="984"/>
                </a:lnTo>
                <a:lnTo>
                  <a:pt x="20053" y="0"/>
                </a:lnTo>
                <a:lnTo>
                  <a:pt x="28511" y="7458"/>
                </a:lnTo>
                <a:close/>
              </a:path>
              <a:path w="33020" h="41909">
                <a:moveTo>
                  <a:pt x="24033" y="41616"/>
                </a:moveTo>
                <a:lnTo>
                  <a:pt x="17679" y="41016"/>
                </a:lnTo>
                <a:lnTo>
                  <a:pt x="11461" y="39680"/>
                </a:lnTo>
                <a:lnTo>
                  <a:pt x="0" y="28362"/>
                </a:lnTo>
                <a:lnTo>
                  <a:pt x="0" y="12220"/>
                </a:lnTo>
                <a:lnTo>
                  <a:pt x="1973" y="10709"/>
                </a:lnTo>
                <a:lnTo>
                  <a:pt x="3809" y="8165"/>
                </a:lnTo>
                <a:lnTo>
                  <a:pt x="9912" y="7438"/>
                </a:lnTo>
                <a:lnTo>
                  <a:pt x="28511" y="7458"/>
                </a:lnTo>
                <a:lnTo>
                  <a:pt x="33002" y="11417"/>
                </a:lnTo>
                <a:lnTo>
                  <a:pt x="33002" y="38265"/>
                </a:lnTo>
                <a:lnTo>
                  <a:pt x="24033" y="41616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7357642" y="8376758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28046" y="41053"/>
                </a:moveTo>
                <a:lnTo>
                  <a:pt x="20726" y="40513"/>
                </a:lnTo>
                <a:lnTo>
                  <a:pt x="0" y="20511"/>
                </a:lnTo>
                <a:lnTo>
                  <a:pt x="20497" y="0"/>
                </a:lnTo>
                <a:lnTo>
                  <a:pt x="29149" y="8046"/>
                </a:lnTo>
                <a:lnTo>
                  <a:pt x="40706" y="8046"/>
                </a:lnTo>
                <a:lnTo>
                  <a:pt x="40706" y="28135"/>
                </a:lnTo>
                <a:lnTo>
                  <a:pt x="38505" y="32997"/>
                </a:lnTo>
                <a:lnTo>
                  <a:pt x="33076" y="36849"/>
                </a:lnTo>
                <a:lnTo>
                  <a:pt x="28046" y="41053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6204917" y="9242829"/>
            <a:ext cx="39370" cy="43180"/>
          </a:xfrm>
          <a:custGeom>
            <a:avLst/>
            <a:gdLst/>
            <a:ahLst/>
            <a:cxnLst/>
            <a:rect l="l" t="t" r="r" b="b"/>
            <a:pathLst>
              <a:path w="39369" h="43179">
                <a:moveTo>
                  <a:pt x="30697" y="42910"/>
                </a:moveTo>
                <a:lnTo>
                  <a:pt x="20277" y="41329"/>
                </a:lnTo>
                <a:lnTo>
                  <a:pt x="13087" y="37525"/>
                </a:lnTo>
                <a:lnTo>
                  <a:pt x="8455" y="30747"/>
                </a:lnTo>
                <a:lnTo>
                  <a:pt x="2618" y="25305"/>
                </a:lnTo>
                <a:lnTo>
                  <a:pt x="1016" y="23811"/>
                </a:lnTo>
                <a:lnTo>
                  <a:pt x="0" y="21395"/>
                </a:lnTo>
                <a:lnTo>
                  <a:pt x="17677" y="0"/>
                </a:lnTo>
                <a:lnTo>
                  <a:pt x="22075" y="3467"/>
                </a:lnTo>
                <a:lnTo>
                  <a:pt x="24856" y="6964"/>
                </a:lnTo>
                <a:lnTo>
                  <a:pt x="32045" y="9175"/>
                </a:lnTo>
                <a:lnTo>
                  <a:pt x="36309" y="8319"/>
                </a:lnTo>
                <a:lnTo>
                  <a:pt x="39028" y="12476"/>
                </a:lnTo>
                <a:lnTo>
                  <a:pt x="39028" y="28510"/>
                </a:lnTo>
                <a:lnTo>
                  <a:pt x="33143" y="33076"/>
                </a:lnTo>
                <a:lnTo>
                  <a:pt x="30697" y="42910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5773767" y="9679864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5" h="33654">
                <a:moveTo>
                  <a:pt x="16846" y="33602"/>
                </a:moveTo>
                <a:lnTo>
                  <a:pt x="9675" y="33253"/>
                </a:lnTo>
                <a:lnTo>
                  <a:pt x="2781" y="31909"/>
                </a:lnTo>
                <a:lnTo>
                  <a:pt x="1884" y="30925"/>
                </a:lnTo>
                <a:lnTo>
                  <a:pt x="234" y="29954"/>
                </a:lnTo>
                <a:lnTo>
                  <a:pt x="0" y="20797"/>
                </a:lnTo>
                <a:lnTo>
                  <a:pt x="95" y="12635"/>
                </a:lnTo>
                <a:lnTo>
                  <a:pt x="95" y="4480"/>
                </a:lnTo>
                <a:lnTo>
                  <a:pt x="1059" y="3519"/>
                </a:lnTo>
                <a:lnTo>
                  <a:pt x="1874" y="1967"/>
                </a:lnTo>
                <a:lnTo>
                  <a:pt x="2992" y="1681"/>
                </a:lnTo>
                <a:lnTo>
                  <a:pt x="9836" y="438"/>
                </a:lnTo>
                <a:lnTo>
                  <a:pt x="16686" y="0"/>
                </a:lnTo>
                <a:lnTo>
                  <a:pt x="23527" y="414"/>
                </a:lnTo>
                <a:lnTo>
                  <a:pt x="30347" y="1730"/>
                </a:lnTo>
                <a:lnTo>
                  <a:pt x="31301" y="2773"/>
                </a:lnTo>
                <a:lnTo>
                  <a:pt x="32942" y="3745"/>
                </a:lnTo>
                <a:lnTo>
                  <a:pt x="33080" y="10906"/>
                </a:lnTo>
                <a:lnTo>
                  <a:pt x="33090" y="31486"/>
                </a:lnTo>
                <a:lnTo>
                  <a:pt x="24561" y="32998"/>
                </a:lnTo>
                <a:lnTo>
                  <a:pt x="16846" y="33602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7217132" y="8525071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5" h="33654">
                <a:moveTo>
                  <a:pt x="20868" y="33108"/>
                </a:moveTo>
                <a:lnTo>
                  <a:pt x="12711" y="33010"/>
                </a:lnTo>
                <a:lnTo>
                  <a:pt x="4203" y="33010"/>
                </a:lnTo>
                <a:lnTo>
                  <a:pt x="3465" y="32194"/>
                </a:lnTo>
                <a:lnTo>
                  <a:pt x="2031" y="31328"/>
                </a:lnTo>
                <a:lnTo>
                  <a:pt x="1738" y="30170"/>
                </a:lnTo>
                <a:lnTo>
                  <a:pt x="438" y="23326"/>
                </a:lnTo>
                <a:lnTo>
                  <a:pt x="0" y="16477"/>
                </a:lnTo>
                <a:lnTo>
                  <a:pt x="407" y="9632"/>
                </a:lnTo>
                <a:lnTo>
                  <a:pt x="1642" y="2799"/>
                </a:lnTo>
                <a:lnTo>
                  <a:pt x="2683" y="1828"/>
                </a:lnTo>
                <a:lnTo>
                  <a:pt x="3637" y="146"/>
                </a:lnTo>
                <a:lnTo>
                  <a:pt x="10799" y="8"/>
                </a:lnTo>
                <a:lnTo>
                  <a:pt x="31367" y="0"/>
                </a:lnTo>
                <a:lnTo>
                  <a:pt x="32969" y="8495"/>
                </a:lnTo>
                <a:lnTo>
                  <a:pt x="33580" y="16194"/>
                </a:lnTo>
                <a:lnTo>
                  <a:pt x="33232" y="23360"/>
                </a:lnTo>
                <a:lnTo>
                  <a:pt x="31956" y="30258"/>
                </a:lnTo>
                <a:lnTo>
                  <a:pt x="30978" y="31182"/>
                </a:lnTo>
                <a:lnTo>
                  <a:pt x="30014" y="32864"/>
                </a:lnTo>
                <a:lnTo>
                  <a:pt x="20868" y="33108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8083651" y="7946519"/>
            <a:ext cx="33655" cy="34925"/>
          </a:xfrm>
          <a:custGeom>
            <a:avLst/>
            <a:gdLst/>
            <a:ahLst/>
            <a:cxnLst/>
            <a:rect l="l" t="t" r="r" b="b"/>
            <a:pathLst>
              <a:path w="33655" h="34925">
                <a:moveTo>
                  <a:pt x="16508" y="34329"/>
                </a:moveTo>
                <a:lnTo>
                  <a:pt x="9687" y="33901"/>
                </a:lnTo>
                <a:lnTo>
                  <a:pt x="2877" y="32635"/>
                </a:lnTo>
                <a:lnTo>
                  <a:pt x="1760" y="32359"/>
                </a:lnTo>
                <a:lnTo>
                  <a:pt x="954" y="30816"/>
                </a:lnTo>
                <a:lnTo>
                  <a:pt x="0" y="29864"/>
                </a:lnTo>
                <a:lnTo>
                  <a:pt x="0" y="13075"/>
                </a:lnTo>
                <a:lnTo>
                  <a:pt x="12363" y="1827"/>
                </a:lnTo>
                <a:lnTo>
                  <a:pt x="17668" y="637"/>
                </a:lnTo>
                <a:lnTo>
                  <a:pt x="24070" y="0"/>
                </a:lnTo>
                <a:lnTo>
                  <a:pt x="30366" y="2474"/>
                </a:lnTo>
                <a:lnTo>
                  <a:pt x="31259" y="3517"/>
                </a:lnTo>
                <a:lnTo>
                  <a:pt x="32851" y="4489"/>
                </a:lnTo>
                <a:lnTo>
                  <a:pt x="33076" y="13608"/>
                </a:lnTo>
                <a:lnTo>
                  <a:pt x="32990" y="21712"/>
                </a:lnTo>
                <a:lnTo>
                  <a:pt x="32990" y="30013"/>
                </a:lnTo>
                <a:lnTo>
                  <a:pt x="32108" y="30838"/>
                </a:lnTo>
                <a:lnTo>
                  <a:pt x="31273" y="32310"/>
                </a:lnTo>
                <a:lnTo>
                  <a:pt x="30132" y="32605"/>
                </a:lnTo>
                <a:lnTo>
                  <a:pt x="23328" y="33902"/>
                </a:lnTo>
                <a:lnTo>
                  <a:pt x="16508" y="3432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365258" y="10109272"/>
            <a:ext cx="41275" cy="33655"/>
          </a:xfrm>
          <a:custGeom>
            <a:avLst/>
            <a:gdLst/>
            <a:ahLst/>
            <a:cxnLst/>
            <a:rect l="l" t="t" r="r" b="b"/>
            <a:pathLst>
              <a:path w="41275" h="33654">
                <a:moveTo>
                  <a:pt x="14860" y="33184"/>
                </a:moveTo>
                <a:lnTo>
                  <a:pt x="7610" y="30934"/>
                </a:lnTo>
                <a:lnTo>
                  <a:pt x="5469" y="24029"/>
                </a:lnTo>
                <a:lnTo>
                  <a:pt x="0" y="21475"/>
                </a:lnTo>
                <a:lnTo>
                  <a:pt x="3398" y="16975"/>
                </a:lnTo>
                <a:lnTo>
                  <a:pt x="6932" y="14117"/>
                </a:lnTo>
                <a:lnTo>
                  <a:pt x="8920" y="6710"/>
                </a:lnTo>
                <a:lnTo>
                  <a:pt x="8577" y="2623"/>
                </a:lnTo>
                <a:lnTo>
                  <a:pt x="12406" y="0"/>
                </a:lnTo>
                <a:lnTo>
                  <a:pt x="28818" y="0"/>
                </a:lnTo>
                <a:lnTo>
                  <a:pt x="40476" y="11661"/>
                </a:lnTo>
                <a:lnTo>
                  <a:pt x="41241" y="20177"/>
                </a:lnTo>
                <a:lnTo>
                  <a:pt x="29523" y="32486"/>
                </a:lnTo>
                <a:lnTo>
                  <a:pt x="14860" y="3318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12225" y="8376552"/>
            <a:ext cx="41275" cy="33020"/>
          </a:xfrm>
          <a:custGeom>
            <a:avLst/>
            <a:gdLst/>
            <a:ahLst/>
            <a:cxnLst/>
            <a:rect l="l" t="t" r="r" b="b"/>
            <a:pathLst>
              <a:path w="41275" h="33020">
                <a:moveTo>
                  <a:pt x="28815" y="32644"/>
                </a:moveTo>
                <a:lnTo>
                  <a:pt x="11979" y="32644"/>
                </a:lnTo>
                <a:lnTo>
                  <a:pt x="1088" y="22271"/>
                </a:lnTo>
                <a:lnTo>
                  <a:pt x="0" y="17184"/>
                </a:lnTo>
                <a:lnTo>
                  <a:pt x="5539" y="16661"/>
                </a:lnTo>
                <a:lnTo>
                  <a:pt x="6874" y="13341"/>
                </a:lnTo>
                <a:lnTo>
                  <a:pt x="7572" y="10867"/>
                </a:lnTo>
                <a:lnTo>
                  <a:pt x="9642" y="216"/>
                </a:lnTo>
                <a:lnTo>
                  <a:pt x="9798" y="28"/>
                </a:lnTo>
                <a:lnTo>
                  <a:pt x="28432" y="0"/>
                </a:lnTo>
                <a:lnTo>
                  <a:pt x="40826" y="12368"/>
                </a:lnTo>
                <a:lnTo>
                  <a:pt x="40826" y="20631"/>
                </a:lnTo>
                <a:lnTo>
                  <a:pt x="28815" y="3264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4041156" y="10257802"/>
            <a:ext cx="33655" cy="29209"/>
          </a:xfrm>
          <a:custGeom>
            <a:avLst/>
            <a:gdLst/>
            <a:ahLst/>
            <a:cxnLst/>
            <a:rect l="l" t="t" r="r" b="b"/>
            <a:pathLst>
              <a:path w="33655" h="29209">
                <a:moveTo>
                  <a:pt x="32267" y="29197"/>
                </a:moveTo>
                <a:lnTo>
                  <a:pt x="673" y="29197"/>
                </a:lnTo>
                <a:lnTo>
                  <a:pt x="0" y="27190"/>
                </a:lnTo>
                <a:lnTo>
                  <a:pt x="551" y="20256"/>
                </a:lnTo>
                <a:lnTo>
                  <a:pt x="374" y="17544"/>
                </a:lnTo>
                <a:lnTo>
                  <a:pt x="374" y="14764"/>
                </a:lnTo>
                <a:lnTo>
                  <a:pt x="2397" y="8015"/>
                </a:lnTo>
                <a:lnTo>
                  <a:pt x="8800" y="4921"/>
                </a:lnTo>
                <a:lnTo>
                  <a:pt x="13034" y="0"/>
                </a:lnTo>
                <a:lnTo>
                  <a:pt x="31469" y="0"/>
                </a:lnTo>
                <a:lnTo>
                  <a:pt x="33016" y="8478"/>
                </a:lnTo>
                <a:lnTo>
                  <a:pt x="33611" y="16127"/>
                </a:lnTo>
                <a:lnTo>
                  <a:pt x="33304" y="23188"/>
                </a:lnTo>
                <a:lnTo>
                  <a:pt x="32267" y="29197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3749783" y="10257859"/>
            <a:ext cx="36830" cy="29209"/>
          </a:xfrm>
          <a:custGeom>
            <a:avLst/>
            <a:gdLst/>
            <a:ahLst/>
            <a:cxnLst/>
            <a:rect l="l" t="t" r="r" b="b"/>
            <a:pathLst>
              <a:path w="36830" h="29209">
                <a:moveTo>
                  <a:pt x="34892" y="29139"/>
                </a:moveTo>
                <a:lnTo>
                  <a:pt x="1438" y="29139"/>
                </a:lnTo>
                <a:lnTo>
                  <a:pt x="0" y="28212"/>
                </a:lnTo>
                <a:lnTo>
                  <a:pt x="4037" y="20806"/>
                </a:lnTo>
                <a:lnTo>
                  <a:pt x="2992" y="14431"/>
                </a:lnTo>
                <a:lnTo>
                  <a:pt x="5069" y="7732"/>
                </a:lnTo>
                <a:lnTo>
                  <a:pt x="11826" y="5010"/>
                </a:lnTo>
                <a:lnTo>
                  <a:pt x="15173" y="0"/>
                </a:lnTo>
                <a:lnTo>
                  <a:pt x="32285" y="0"/>
                </a:lnTo>
                <a:lnTo>
                  <a:pt x="35429" y="7358"/>
                </a:lnTo>
                <a:lnTo>
                  <a:pt x="36245" y="14885"/>
                </a:lnTo>
                <a:lnTo>
                  <a:pt x="35704" y="22487"/>
                </a:lnTo>
                <a:lnTo>
                  <a:pt x="34892" y="2913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6062171" y="9388397"/>
            <a:ext cx="33655" cy="37465"/>
          </a:xfrm>
          <a:custGeom>
            <a:avLst/>
            <a:gdLst/>
            <a:ahLst/>
            <a:cxnLst/>
            <a:rect l="l" t="t" r="r" b="b"/>
            <a:pathLst>
              <a:path w="33655" h="37465">
                <a:moveTo>
                  <a:pt x="11298" y="37019"/>
                </a:moveTo>
                <a:lnTo>
                  <a:pt x="3539" y="34976"/>
                </a:lnTo>
                <a:lnTo>
                  <a:pt x="600" y="33385"/>
                </a:lnTo>
                <a:lnTo>
                  <a:pt x="0" y="31145"/>
                </a:lnTo>
                <a:lnTo>
                  <a:pt x="733" y="24032"/>
                </a:lnTo>
                <a:lnTo>
                  <a:pt x="417" y="19945"/>
                </a:lnTo>
                <a:lnTo>
                  <a:pt x="417" y="14973"/>
                </a:lnTo>
                <a:lnTo>
                  <a:pt x="14550" y="2938"/>
                </a:lnTo>
                <a:lnTo>
                  <a:pt x="21278" y="4048"/>
                </a:lnTo>
                <a:lnTo>
                  <a:pt x="28693" y="0"/>
                </a:lnTo>
                <a:lnTo>
                  <a:pt x="33417" y="7348"/>
                </a:lnTo>
                <a:lnTo>
                  <a:pt x="33417" y="31663"/>
                </a:lnTo>
                <a:lnTo>
                  <a:pt x="31374" y="33129"/>
                </a:lnTo>
                <a:lnTo>
                  <a:pt x="29340" y="35791"/>
                </a:lnTo>
                <a:lnTo>
                  <a:pt x="19322" y="35937"/>
                </a:lnTo>
                <a:lnTo>
                  <a:pt x="11298" y="3701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3499449" y="9817283"/>
            <a:ext cx="41275" cy="36830"/>
          </a:xfrm>
          <a:custGeom>
            <a:avLst/>
            <a:gdLst/>
            <a:ahLst/>
            <a:cxnLst/>
            <a:rect l="l" t="t" r="r" b="b"/>
            <a:pathLst>
              <a:path w="41275" h="36829">
                <a:moveTo>
                  <a:pt x="28463" y="36211"/>
                </a:moveTo>
                <a:lnTo>
                  <a:pt x="11944" y="36211"/>
                </a:lnTo>
                <a:lnTo>
                  <a:pt x="0" y="24217"/>
                </a:lnTo>
                <a:lnTo>
                  <a:pt x="7709" y="15414"/>
                </a:lnTo>
                <a:lnTo>
                  <a:pt x="7718" y="7868"/>
                </a:lnTo>
                <a:lnTo>
                  <a:pt x="12521" y="0"/>
                </a:lnTo>
                <a:lnTo>
                  <a:pt x="20113" y="4321"/>
                </a:lnTo>
                <a:lnTo>
                  <a:pt x="26410" y="3192"/>
                </a:lnTo>
                <a:lnTo>
                  <a:pt x="32793" y="5953"/>
                </a:lnTo>
                <a:lnTo>
                  <a:pt x="36663" y="11436"/>
                </a:lnTo>
                <a:lnTo>
                  <a:pt x="40838" y="16582"/>
                </a:lnTo>
                <a:lnTo>
                  <a:pt x="40121" y="24550"/>
                </a:lnTo>
                <a:lnTo>
                  <a:pt x="28463" y="36211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70485" y="8236198"/>
            <a:ext cx="37465" cy="33655"/>
          </a:xfrm>
          <a:custGeom>
            <a:avLst/>
            <a:gdLst/>
            <a:ahLst/>
            <a:cxnLst/>
            <a:rect l="l" t="t" r="r" b="b"/>
            <a:pathLst>
              <a:path w="37465" h="33654">
                <a:moveTo>
                  <a:pt x="21509" y="33095"/>
                </a:moveTo>
                <a:lnTo>
                  <a:pt x="13454" y="33095"/>
                </a:lnTo>
                <a:lnTo>
                  <a:pt x="2052" y="21691"/>
                </a:lnTo>
                <a:lnTo>
                  <a:pt x="884" y="15316"/>
                </a:lnTo>
                <a:lnTo>
                  <a:pt x="0" y="8928"/>
                </a:lnTo>
                <a:lnTo>
                  <a:pt x="2614" y="2681"/>
                </a:lnTo>
                <a:lnTo>
                  <a:pt x="3644" y="1788"/>
                </a:lnTo>
                <a:lnTo>
                  <a:pt x="4606" y="225"/>
                </a:lnTo>
                <a:lnTo>
                  <a:pt x="13664" y="0"/>
                </a:lnTo>
                <a:lnTo>
                  <a:pt x="21715" y="88"/>
                </a:lnTo>
                <a:lnTo>
                  <a:pt x="29760" y="88"/>
                </a:lnTo>
                <a:lnTo>
                  <a:pt x="37047" y="4763"/>
                </a:lnTo>
                <a:lnTo>
                  <a:pt x="33129" y="12111"/>
                </a:lnTo>
                <a:lnTo>
                  <a:pt x="34091" y="18341"/>
                </a:lnTo>
                <a:lnTo>
                  <a:pt x="32058" y="25070"/>
                </a:lnTo>
                <a:lnTo>
                  <a:pt x="25643" y="28114"/>
                </a:lnTo>
                <a:lnTo>
                  <a:pt x="21509" y="33095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6351313" y="9102061"/>
            <a:ext cx="33020" cy="34290"/>
          </a:xfrm>
          <a:custGeom>
            <a:avLst/>
            <a:gdLst/>
            <a:ahLst/>
            <a:cxnLst/>
            <a:rect l="l" t="t" r="r" b="b"/>
            <a:pathLst>
              <a:path w="33019" h="34290">
                <a:moveTo>
                  <a:pt x="22712" y="34035"/>
                </a:moveTo>
                <a:lnTo>
                  <a:pt x="17037" y="33252"/>
                </a:lnTo>
                <a:lnTo>
                  <a:pt x="11385" y="32605"/>
                </a:lnTo>
                <a:lnTo>
                  <a:pt x="0" y="21220"/>
                </a:lnTo>
                <a:lnTo>
                  <a:pt x="14" y="12771"/>
                </a:lnTo>
                <a:lnTo>
                  <a:pt x="11879" y="1659"/>
                </a:lnTo>
                <a:lnTo>
                  <a:pt x="26549" y="0"/>
                </a:lnTo>
                <a:lnTo>
                  <a:pt x="26539" y="136"/>
                </a:lnTo>
                <a:lnTo>
                  <a:pt x="33005" y="4920"/>
                </a:lnTo>
                <a:lnTo>
                  <a:pt x="33005" y="29068"/>
                </a:lnTo>
                <a:lnTo>
                  <a:pt x="28129" y="33219"/>
                </a:lnTo>
                <a:lnTo>
                  <a:pt x="22712" y="34035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5196484" y="9965647"/>
            <a:ext cx="33020" cy="36830"/>
          </a:xfrm>
          <a:custGeom>
            <a:avLst/>
            <a:gdLst/>
            <a:ahLst/>
            <a:cxnLst/>
            <a:rect l="l" t="t" r="r" b="b"/>
            <a:pathLst>
              <a:path w="33019" h="36829">
                <a:moveTo>
                  <a:pt x="27470" y="36729"/>
                </a:moveTo>
                <a:lnTo>
                  <a:pt x="19279" y="36149"/>
                </a:lnTo>
                <a:lnTo>
                  <a:pt x="15370" y="36365"/>
                </a:lnTo>
                <a:lnTo>
                  <a:pt x="12305" y="36365"/>
                </a:lnTo>
                <a:lnTo>
                  <a:pt x="9" y="24065"/>
                </a:lnTo>
                <a:lnTo>
                  <a:pt x="0" y="15313"/>
                </a:lnTo>
                <a:lnTo>
                  <a:pt x="12051" y="4527"/>
                </a:lnTo>
                <a:lnTo>
                  <a:pt x="18564" y="3830"/>
                </a:lnTo>
                <a:lnTo>
                  <a:pt x="26477" y="0"/>
                </a:lnTo>
                <a:lnTo>
                  <a:pt x="32932" y="7494"/>
                </a:lnTo>
                <a:lnTo>
                  <a:pt x="32932" y="31573"/>
                </a:lnTo>
                <a:lnTo>
                  <a:pt x="30731" y="35374"/>
                </a:lnTo>
                <a:lnTo>
                  <a:pt x="27470" y="3672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6492669" y="8954318"/>
            <a:ext cx="40640" cy="40005"/>
          </a:xfrm>
          <a:custGeom>
            <a:avLst/>
            <a:gdLst/>
            <a:ahLst/>
            <a:cxnLst/>
            <a:rect l="l" t="t" r="r" b="b"/>
            <a:pathLst>
              <a:path w="40640" h="40004">
                <a:moveTo>
                  <a:pt x="20036" y="39838"/>
                </a:moveTo>
                <a:lnTo>
                  <a:pt x="14592" y="36267"/>
                </a:lnTo>
                <a:lnTo>
                  <a:pt x="9959" y="31620"/>
                </a:lnTo>
                <a:lnTo>
                  <a:pt x="5439" y="26791"/>
                </a:lnTo>
                <a:lnTo>
                  <a:pt x="335" y="22674"/>
                </a:lnTo>
                <a:lnTo>
                  <a:pt x="0" y="15897"/>
                </a:lnTo>
                <a:lnTo>
                  <a:pt x="5912" y="14323"/>
                </a:lnTo>
                <a:lnTo>
                  <a:pt x="11989" y="6729"/>
                </a:lnTo>
                <a:lnTo>
                  <a:pt x="15935" y="3429"/>
                </a:lnTo>
                <a:lnTo>
                  <a:pt x="19384" y="0"/>
                </a:lnTo>
                <a:lnTo>
                  <a:pt x="40125" y="20758"/>
                </a:lnTo>
                <a:lnTo>
                  <a:pt x="40125" y="28636"/>
                </a:lnTo>
                <a:lnTo>
                  <a:pt x="37541" y="32340"/>
                </a:lnTo>
                <a:lnTo>
                  <a:pt x="33604" y="32174"/>
                </a:lnTo>
                <a:lnTo>
                  <a:pt x="26261" y="33992"/>
                </a:lnTo>
                <a:lnTo>
                  <a:pt x="23393" y="37390"/>
                </a:lnTo>
                <a:lnTo>
                  <a:pt x="20036" y="39838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781420" y="9680006"/>
            <a:ext cx="33020" cy="34290"/>
          </a:xfrm>
          <a:custGeom>
            <a:avLst/>
            <a:gdLst/>
            <a:ahLst/>
            <a:cxnLst/>
            <a:rect l="l" t="t" r="r" b="b"/>
            <a:pathLst>
              <a:path w="33019" h="34290">
                <a:moveTo>
                  <a:pt x="19484" y="33938"/>
                </a:moveTo>
                <a:lnTo>
                  <a:pt x="13288" y="33820"/>
                </a:lnTo>
                <a:lnTo>
                  <a:pt x="0" y="22473"/>
                </a:lnTo>
                <a:lnTo>
                  <a:pt x="0" y="3504"/>
                </a:lnTo>
                <a:lnTo>
                  <a:pt x="8268" y="568"/>
                </a:lnTo>
                <a:lnTo>
                  <a:pt x="16505" y="0"/>
                </a:lnTo>
                <a:lnTo>
                  <a:pt x="24720" y="746"/>
                </a:lnTo>
                <a:lnTo>
                  <a:pt x="32922" y="1753"/>
                </a:lnTo>
                <a:lnTo>
                  <a:pt x="32922" y="21971"/>
                </a:lnTo>
                <a:lnTo>
                  <a:pt x="25829" y="28417"/>
                </a:lnTo>
                <a:lnTo>
                  <a:pt x="19484" y="33938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59561" y="8525069"/>
            <a:ext cx="37465" cy="33020"/>
          </a:xfrm>
          <a:custGeom>
            <a:avLst/>
            <a:gdLst/>
            <a:ahLst/>
            <a:cxnLst/>
            <a:rect l="l" t="t" r="r" b="b"/>
            <a:pathLst>
              <a:path w="37465" h="33020">
                <a:moveTo>
                  <a:pt x="21372" y="32990"/>
                </a:moveTo>
                <a:lnTo>
                  <a:pt x="12197" y="32990"/>
                </a:lnTo>
                <a:lnTo>
                  <a:pt x="5558" y="25889"/>
                </a:lnTo>
                <a:lnTo>
                  <a:pt x="2052" y="21919"/>
                </a:lnTo>
                <a:lnTo>
                  <a:pt x="0" y="19589"/>
                </a:lnTo>
                <a:lnTo>
                  <a:pt x="28" y="13402"/>
                </a:lnTo>
                <a:lnTo>
                  <a:pt x="5567" y="7073"/>
                </a:lnTo>
                <a:lnTo>
                  <a:pt x="12070" y="0"/>
                </a:lnTo>
                <a:lnTo>
                  <a:pt x="29445" y="0"/>
                </a:lnTo>
                <a:lnTo>
                  <a:pt x="37382" y="6199"/>
                </a:lnTo>
                <a:lnTo>
                  <a:pt x="32932" y="14256"/>
                </a:lnTo>
                <a:lnTo>
                  <a:pt x="32687" y="21672"/>
                </a:lnTo>
                <a:lnTo>
                  <a:pt x="21372" y="32990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6640058" y="8812314"/>
            <a:ext cx="33020" cy="37465"/>
          </a:xfrm>
          <a:custGeom>
            <a:avLst/>
            <a:gdLst/>
            <a:ahLst/>
            <a:cxnLst/>
            <a:rect l="l" t="t" r="r" b="b"/>
            <a:pathLst>
              <a:path w="33019" h="37465">
                <a:moveTo>
                  <a:pt x="27926" y="37429"/>
                </a:moveTo>
                <a:lnTo>
                  <a:pt x="20664" y="33430"/>
                </a:lnTo>
                <a:lnTo>
                  <a:pt x="14488" y="34560"/>
                </a:lnTo>
                <a:lnTo>
                  <a:pt x="8004" y="32222"/>
                </a:lnTo>
                <a:lnTo>
                  <a:pt x="4762" y="26161"/>
                </a:lnTo>
                <a:lnTo>
                  <a:pt x="0" y="21887"/>
                </a:lnTo>
                <a:lnTo>
                  <a:pt x="0" y="13900"/>
                </a:lnTo>
                <a:lnTo>
                  <a:pt x="6244" y="9696"/>
                </a:lnTo>
                <a:lnTo>
                  <a:pt x="8886" y="0"/>
                </a:lnTo>
                <a:lnTo>
                  <a:pt x="18929" y="1551"/>
                </a:lnTo>
                <a:lnTo>
                  <a:pt x="24918" y="4469"/>
                </a:lnTo>
                <a:lnTo>
                  <a:pt x="28722" y="9804"/>
                </a:lnTo>
                <a:lnTo>
                  <a:pt x="32903" y="14548"/>
                </a:lnTo>
                <a:lnTo>
                  <a:pt x="32903" y="30473"/>
                </a:lnTo>
                <a:lnTo>
                  <a:pt x="27926" y="3742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3462523" y="10257790"/>
            <a:ext cx="38100" cy="29209"/>
          </a:xfrm>
          <a:custGeom>
            <a:avLst/>
            <a:gdLst/>
            <a:ahLst/>
            <a:cxnLst/>
            <a:rect l="l" t="t" r="r" b="b"/>
            <a:pathLst>
              <a:path w="38100" h="29209">
                <a:moveTo>
                  <a:pt x="34944" y="29209"/>
                </a:moveTo>
                <a:lnTo>
                  <a:pt x="10617" y="29209"/>
                </a:lnTo>
                <a:lnTo>
                  <a:pt x="9889" y="28488"/>
                </a:lnTo>
                <a:lnTo>
                  <a:pt x="4201" y="24972"/>
                </a:lnTo>
                <a:lnTo>
                  <a:pt x="1578" y="18762"/>
                </a:lnTo>
                <a:lnTo>
                  <a:pt x="0" y="8605"/>
                </a:lnTo>
                <a:lnTo>
                  <a:pt x="9879" y="6199"/>
                </a:lnTo>
                <a:lnTo>
                  <a:pt x="14105" y="0"/>
                </a:lnTo>
                <a:lnTo>
                  <a:pt x="22295" y="0"/>
                </a:lnTo>
                <a:lnTo>
                  <a:pt x="33441" y="11474"/>
                </a:lnTo>
                <a:lnTo>
                  <a:pt x="33978" y="18702"/>
                </a:lnTo>
                <a:lnTo>
                  <a:pt x="37987" y="26641"/>
                </a:lnTo>
                <a:lnTo>
                  <a:pt x="34944" y="2920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3175519" y="10256250"/>
            <a:ext cx="33020" cy="31115"/>
          </a:xfrm>
          <a:custGeom>
            <a:avLst/>
            <a:gdLst/>
            <a:ahLst/>
            <a:cxnLst/>
            <a:rect l="l" t="t" r="r" b="b"/>
            <a:pathLst>
              <a:path w="33019" h="31115">
                <a:moveTo>
                  <a:pt x="31813" y="30748"/>
                </a:moveTo>
                <a:lnTo>
                  <a:pt x="8432" y="30748"/>
                </a:lnTo>
                <a:lnTo>
                  <a:pt x="0" y="22317"/>
                </a:lnTo>
                <a:lnTo>
                  <a:pt x="0" y="14428"/>
                </a:lnTo>
                <a:lnTo>
                  <a:pt x="4205" y="9772"/>
                </a:lnTo>
                <a:lnTo>
                  <a:pt x="7908" y="4398"/>
                </a:lnTo>
                <a:lnTo>
                  <a:pt x="13970" y="1561"/>
                </a:lnTo>
                <a:lnTo>
                  <a:pt x="24036" y="0"/>
                </a:lnTo>
                <a:lnTo>
                  <a:pt x="26597" y="9772"/>
                </a:lnTo>
                <a:lnTo>
                  <a:pt x="32855" y="13929"/>
                </a:lnTo>
                <a:lnTo>
                  <a:pt x="32855" y="29903"/>
                </a:lnTo>
                <a:lnTo>
                  <a:pt x="31813" y="30748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224227" y="9969005"/>
            <a:ext cx="34925" cy="33020"/>
          </a:xfrm>
          <a:custGeom>
            <a:avLst/>
            <a:gdLst/>
            <a:ahLst/>
            <a:cxnLst/>
            <a:rect l="l" t="t" r="r" b="b"/>
            <a:pathLst>
              <a:path w="34925" h="33020">
                <a:moveTo>
                  <a:pt x="21413" y="32949"/>
                </a:moveTo>
                <a:lnTo>
                  <a:pt x="11896" y="32949"/>
                </a:lnTo>
                <a:lnTo>
                  <a:pt x="5598" y="25984"/>
                </a:lnTo>
                <a:lnTo>
                  <a:pt x="2121" y="21995"/>
                </a:lnTo>
                <a:lnTo>
                  <a:pt x="98" y="19657"/>
                </a:lnTo>
                <a:lnTo>
                  <a:pt x="0" y="13399"/>
                </a:lnTo>
                <a:lnTo>
                  <a:pt x="5551" y="7181"/>
                </a:lnTo>
                <a:lnTo>
                  <a:pt x="9234" y="3359"/>
                </a:lnTo>
                <a:lnTo>
                  <a:pt x="12377" y="0"/>
                </a:lnTo>
                <a:lnTo>
                  <a:pt x="31225" y="0"/>
                </a:lnTo>
                <a:lnTo>
                  <a:pt x="34740" y="8890"/>
                </a:lnTo>
                <a:lnTo>
                  <a:pt x="33944" y="15236"/>
                </a:lnTo>
                <a:lnTo>
                  <a:pt x="32786" y="21573"/>
                </a:lnTo>
                <a:lnTo>
                  <a:pt x="21413" y="3294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7504469" y="8236296"/>
            <a:ext cx="38735" cy="33020"/>
          </a:xfrm>
          <a:custGeom>
            <a:avLst/>
            <a:gdLst/>
            <a:ahLst/>
            <a:cxnLst/>
            <a:rect l="l" t="t" r="r" b="b"/>
            <a:pathLst>
              <a:path w="38734" h="33020">
                <a:moveTo>
                  <a:pt x="30606" y="32997"/>
                </a:moveTo>
                <a:lnTo>
                  <a:pt x="14617" y="32997"/>
                </a:lnTo>
                <a:lnTo>
                  <a:pt x="10061" y="28469"/>
                </a:lnTo>
                <a:lnTo>
                  <a:pt x="4363" y="24953"/>
                </a:lnTo>
                <a:lnTo>
                  <a:pt x="1750" y="18753"/>
                </a:lnTo>
                <a:lnTo>
                  <a:pt x="0" y="8479"/>
                </a:lnTo>
                <a:lnTo>
                  <a:pt x="10785" y="6680"/>
                </a:lnTo>
                <a:lnTo>
                  <a:pt x="13107" y="0"/>
                </a:lnTo>
                <a:lnTo>
                  <a:pt x="22458" y="0"/>
                </a:lnTo>
                <a:lnTo>
                  <a:pt x="33604" y="11474"/>
                </a:lnTo>
                <a:lnTo>
                  <a:pt x="34141" y="18684"/>
                </a:lnTo>
                <a:lnTo>
                  <a:pt x="38150" y="26632"/>
                </a:lnTo>
                <a:lnTo>
                  <a:pt x="30606" y="32997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069335" y="9680213"/>
            <a:ext cx="37465" cy="33020"/>
          </a:xfrm>
          <a:custGeom>
            <a:avLst/>
            <a:gdLst/>
            <a:ahLst/>
            <a:cxnLst/>
            <a:rect l="l" t="t" r="r" b="b"/>
            <a:pathLst>
              <a:path w="37464" h="33020">
                <a:moveTo>
                  <a:pt x="21372" y="33006"/>
                </a:moveTo>
                <a:lnTo>
                  <a:pt x="12375" y="33006"/>
                </a:lnTo>
                <a:lnTo>
                  <a:pt x="5570" y="25826"/>
                </a:lnTo>
                <a:lnTo>
                  <a:pt x="0" y="19616"/>
                </a:lnTo>
                <a:lnTo>
                  <a:pt x="98" y="13358"/>
                </a:lnTo>
                <a:lnTo>
                  <a:pt x="2132" y="11020"/>
                </a:lnTo>
                <a:lnTo>
                  <a:pt x="5599" y="7031"/>
                </a:lnTo>
                <a:lnTo>
                  <a:pt x="11951" y="0"/>
                </a:lnTo>
                <a:lnTo>
                  <a:pt x="29513" y="0"/>
                </a:lnTo>
                <a:lnTo>
                  <a:pt x="37323" y="6256"/>
                </a:lnTo>
                <a:lnTo>
                  <a:pt x="33018" y="14273"/>
                </a:lnTo>
                <a:lnTo>
                  <a:pt x="32666" y="21709"/>
                </a:lnTo>
                <a:lnTo>
                  <a:pt x="21372" y="33006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4907494" y="9969125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5" h="33654">
                <a:moveTo>
                  <a:pt x="15342" y="33470"/>
                </a:moveTo>
                <a:lnTo>
                  <a:pt x="8292" y="29649"/>
                </a:lnTo>
                <a:lnTo>
                  <a:pt x="3909" y="24737"/>
                </a:lnTo>
                <a:lnTo>
                  <a:pt x="197" y="19156"/>
                </a:lnTo>
                <a:lnTo>
                  <a:pt x="532" y="16522"/>
                </a:lnTo>
                <a:lnTo>
                  <a:pt x="0" y="13289"/>
                </a:lnTo>
                <a:lnTo>
                  <a:pt x="1348" y="11414"/>
                </a:lnTo>
                <a:lnTo>
                  <a:pt x="4499" y="7003"/>
                </a:lnTo>
                <a:lnTo>
                  <a:pt x="8555" y="3239"/>
                </a:lnTo>
                <a:lnTo>
                  <a:pt x="11529" y="0"/>
                </a:lnTo>
                <a:lnTo>
                  <a:pt x="20948" y="0"/>
                </a:lnTo>
                <a:lnTo>
                  <a:pt x="32727" y="11769"/>
                </a:lnTo>
                <a:lnTo>
                  <a:pt x="33206" y="19835"/>
                </a:lnTo>
                <a:lnTo>
                  <a:pt x="27715" y="25356"/>
                </a:lnTo>
                <a:lnTo>
                  <a:pt x="23825" y="33184"/>
                </a:lnTo>
                <a:lnTo>
                  <a:pt x="15342" y="33470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15485076" y="9680220"/>
            <a:ext cx="33655" cy="34290"/>
          </a:xfrm>
          <a:custGeom>
            <a:avLst/>
            <a:gdLst/>
            <a:ahLst/>
            <a:cxnLst/>
            <a:rect l="l" t="t" r="r" b="b"/>
            <a:pathLst>
              <a:path w="33655" h="34290">
                <a:moveTo>
                  <a:pt x="19643" y="33882"/>
                </a:moveTo>
                <a:lnTo>
                  <a:pt x="13476" y="33872"/>
                </a:lnTo>
                <a:lnTo>
                  <a:pt x="7131" y="27781"/>
                </a:lnTo>
                <a:lnTo>
                  <a:pt x="3458" y="23814"/>
                </a:lnTo>
                <a:lnTo>
                  <a:pt x="0" y="20266"/>
                </a:lnTo>
                <a:lnTo>
                  <a:pt x="776" y="11680"/>
                </a:lnTo>
                <a:lnTo>
                  <a:pt x="12425" y="0"/>
                </a:lnTo>
                <a:lnTo>
                  <a:pt x="20684" y="0"/>
                </a:lnTo>
                <a:lnTo>
                  <a:pt x="32343" y="11661"/>
                </a:lnTo>
                <a:lnTo>
                  <a:pt x="33128" y="20276"/>
                </a:lnTo>
                <a:lnTo>
                  <a:pt x="29671" y="23832"/>
                </a:lnTo>
                <a:lnTo>
                  <a:pt x="25998" y="27792"/>
                </a:lnTo>
                <a:lnTo>
                  <a:pt x="19643" y="33882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6928696" y="8524195"/>
            <a:ext cx="33655" cy="34290"/>
          </a:xfrm>
          <a:custGeom>
            <a:avLst/>
            <a:gdLst/>
            <a:ahLst/>
            <a:cxnLst/>
            <a:rect l="l" t="t" r="r" b="b"/>
            <a:pathLst>
              <a:path w="33655" h="34290">
                <a:moveTo>
                  <a:pt x="20694" y="33882"/>
                </a:moveTo>
                <a:lnTo>
                  <a:pt x="12435" y="33882"/>
                </a:lnTo>
                <a:lnTo>
                  <a:pt x="776" y="22221"/>
                </a:lnTo>
                <a:lnTo>
                  <a:pt x="0" y="13606"/>
                </a:lnTo>
                <a:lnTo>
                  <a:pt x="3458" y="10049"/>
                </a:lnTo>
                <a:lnTo>
                  <a:pt x="7141" y="6089"/>
                </a:lnTo>
                <a:lnTo>
                  <a:pt x="13486" y="0"/>
                </a:lnTo>
                <a:lnTo>
                  <a:pt x="19653" y="9"/>
                </a:lnTo>
                <a:lnTo>
                  <a:pt x="25998" y="6101"/>
                </a:lnTo>
                <a:lnTo>
                  <a:pt x="29671" y="10068"/>
                </a:lnTo>
                <a:lnTo>
                  <a:pt x="33129" y="13615"/>
                </a:lnTo>
                <a:lnTo>
                  <a:pt x="32333" y="22211"/>
                </a:lnTo>
                <a:lnTo>
                  <a:pt x="20694" y="33882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7217476" y="8235694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5" h="33654">
                <a:moveTo>
                  <a:pt x="21706" y="33473"/>
                </a:moveTo>
                <a:lnTo>
                  <a:pt x="12257" y="33473"/>
                </a:lnTo>
                <a:lnTo>
                  <a:pt x="489" y="21704"/>
                </a:lnTo>
                <a:lnTo>
                  <a:pt x="0" y="13637"/>
                </a:lnTo>
                <a:lnTo>
                  <a:pt x="5491" y="8126"/>
                </a:lnTo>
                <a:lnTo>
                  <a:pt x="9380" y="287"/>
                </a:lnTo>
                <a:lnTo>
                  <a:pt x="17858" y="0"/>
                </a:lnTo>
                <a:lnTo>
                  <a:pt x="24908" y="3821"/>
                </a:lnTo>
                <a:lnTo>
                  <a:pt x="29292" y="8733"/>
                </a:lnTo>
                <a:lnTo>
                  <a:pt x="33004" y="14314"/>
                </a:lnTo>
                <a:lnTo>
                  <a:pt x="32677" y="16947"/>
                </a:lnTo>
                <a:lnTo>
                  <a:pt x="33210" y="20180"/>
                </a:lnTo>
                <a:lnTo>
                  <a:pt x="28707" y="26479"/>
                </a:lnTo>
                <a:lnTo>
                  <a:pt x="24650" y="30251"/>
                </a:lnTo>
                <a:lnTo>
                  <a:pt x="21706" y="33473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7794916" y="7946900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5" h="33654">
                <a:moveTo>
                  <a:pt x="21705" y="33472"/>
                </a:moveTo>
                <a:lnTo>
                  <a:pt x="12257" y="33472"/>
                </a:lnTo>
                <a:lnTo>
                  <a:pt x="479" y="21703"/>
                </a:lnTo>
                <a:lnTo>
                  <a:pt x="0" y="13646"/>
                </a:lnTo>
                <a:lnTo>
                  <a:pt x="5491" y="8135"/>
                </a:lnTo>
                <a:lnTo>
                  <a:pt x="9380" y="296"/>
                </a:lnTo>
                <a:lnTo>
                  <a:pt x="17858" y="0"/>
                </a:lnTo>
                <a:lnTo>
                  <a:pt x="24908" y="3820"/>
                </a:lnTo>
                <a:lnTo>
                  <a:pt x="29292" y="8744"/>
                </a:lnTo>
                <a:lnTo>
                  <a:pt x="33004" y="14313"/>
                </a:lnTo>
                <a:lnTo>
                  <a:pt x="32677" y="16947"/>
                </a:lnTo>
                <a:lnTo>
                  <a:pt x="33210" y="20170"/>
                </a:lnTo>
                <a:lnTo>
                  <a:pt x="28707" y="26478"/>
                </a:lnTo>
                <a:lnTo>
                  <a:pt x="24649" y="30250"/>
                </a:lnTo>
                <a:lnTo>
                  <a:pt x="21705" y="33472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6788522" y="8670631"/>
            <a:ext cx="32384" cy="35560"/>
          </a:xfrm>
          <a:custGeom>
            <a:avLst/>
            <a:gdLst/>
            <a:ahLst/>
            <a:cxnLst/>
            <a:rect l="l" t="t" r="r" b="b"/>
            <a:pathLst>
              <a:path w="32384" h="35559">
                <a:moveTo>
                  <a:pt x="11725" y="35288"/>
                </a:moveTo>
                <a:lnTo>
                  <a:pt x="0" y="23617"/>
                </a:lnTo>
                <a:lnTo>
                  <a:pt x="8" y="7092"/>
                </a:lnTo>
                <a:lnTo>
                  <a:pt x="5054" y="0"/>
                </a:lnTo>
                <a:lnTo>
                  <a:pt x="12550" y="4106"/>
                </a:lnTo>
                <a:lnTo>
                  <a:pt x="18913" y="2957"/>
                </a:lnTo>
                <a:lnTo>
                  <a:pt x="24577" y="6121"/>
                </a:lnTo>
                <a:lnTo>
                  <a:pt x="29095" y="10433"/>
                </a:lnTo>
                <a:lnTo>
                  <a:pt x="32073" y="16278"/>
                </a:lnTo>
                <a:lnTo>
                  <a:pt x="27094" y="21180"/>
                </a:lnTo>
                <a:lnTo>
                  <a:pt x="22260" y="26218"/>
                </a:lnTo>
                <a:lnTo>
                  <a:pt x="17246" y="31039"/>
                </a:lnTo>
                <a:lnTo>
                  <a:pt x="11725" y="35288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906219" y="8664917"/>
            <a:ext cx="34925" cy="34290"/>
          </a:xfrm>
          <a:custGeom>
            <a:avLst/>
            <a:gdLst/>
            <a:ahLst/>
            <a:cxnLst/>
            <a:rect l="l" t="t" r="r" b="b"/>
            <a:pathLst>
              <a:path w="34925" h="34290">
                <a:moveTo>
                  <a:pt x="18161" y="34136"/>
                </a:moveTo>
                <a:lnTo>
                  <a:pt x="11698" y="34164"/>
                </a:lnTo>
                <a:lnTo>
                  <a:pt x="5195" y="31984"/>
                </a:lnTo>
                <a:lnTo>
                  <a:pt x="0" y="26060"/>
                </a:lnTo>
                <a:lnTo>
                  <a:pt x="3692" y="19026"/>
                </a:lnTo>
                <a:lnTo>
                  <a:pt x="2781" y="12574"/>
                </a:lnTo>
                <a:lnTo>
                  <a:pt x="15353" y="0"/>
                </a:lnTo>
                <a:lnTo>
                  <a:pt x="34308" y="21858"/>
                </a:lnTo>
                <a:lnTo>
                  <a:pt x="24839" y="31936"/>
                </a:lnTo>
                <a:lnTo>
                  <a:pt x="18161" y="34136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3793052" y="9821381"/>
            <a:ext cx="34925" cy="32384"/>
          </a:xfrm>
          <a:custGeom>
            <a:avLst/>
            <a:gdLst/>
            <a:ahLst/>
            <a:cxnLst/>
            <a:rect l="l" t="t" r="r" b="b"/>
            <a:pathLst>
              <a:path w="34925" h="32384">
                <a:moveTo>
                  <a:pt x="24014" y="31985"/>
                </a:moveTo>
                <a:lnTo>
                  <a:pt x="6972" y="31985"/>
                </a:lnTo>
                <a:lnTo>
                  <a:pt x="0" y="26671"/>
                </a:lnTo>
                <a:lnTo>
                  <a:pt x="4172" y="19214"/>
                </a:lnTo>
                <a:lnTo>
                  <a:pt x="2798" y="12163"/>
                </a:lnTo>
                <a:lnTo>
                  <a:pt x="13396" y="844"/>
                </a:lnTo>
                <a:lnTo>
                  <a:pt x="14586" y="648"/>
                </a:lnTo>
                <a:lnTo>
                  <a:pt x="16087" y="0"/>
                </a:lnTo>
                <a:lnTo>
                  <a:pt x="21327" y="5238"/>
                </a:lnTo>
                <a:lnTo>
                  <a:pt x="26335" y="9889"/>
                </a:lnTo>
                <a:lnTo>
                  <a:pt x="30993" y="14712"/>
                </a:lnTo>
                <a:lnTo>
                  <a:pt x="34819" y="20070"/>
                </a:lnTo>
                <a:lnTo>
                  <a:pt x="24014" y="31985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4803350" y="10257418"/>
            <a:ext cx="32384" cy="29845"/>
          </a:xfrm>
          <a:custGeom>
            <a:avLst/>
            <a:gdLst/>
            <a:ahLst/>
            <a:cxnLst/>
            <a:rect l="l" t="t" r="r" b="b"/>
            <a:pathLst>
              <a:path w="32385" h="29845">
                <a:moveTo>
                  <a:pt x="19419" y="647"/>
                </a:moveTo>
                <a:lnTo>
                  <a:pt x="15255" y="647"/>
                </a:lnTo>
                <a:lnTo>
                  <a:pt x="18576" y="0"/>
                </a:lnTo>
                <a:lnTo>
                  <a:pt x="19419" y="647"/>
                </a:lnTo>
                <a:close/>
              </a:path>
              <a:path w="32385" h="29845">
                <a:moveTo>
                  <a:pt x="23385" y="29580"/>
                </a:moveTo>
                <a:lnTo>
                  <a:pt x="16325" y="29580"/>
                </a:lnTo>
                <a:lnTo>
                  <a:pt x="14835" y="28525"/>
                </a:lnTo>
                <a:lnTo>
                  <a:pt x="9967" y="23729"/>
                </a:lnTo>
                <a:lnTo>
                  <a:pt x="5224" y="18780"/>
                </a:lnTo>
                <a:lnTo>
                  <a:pt x="0" y="14361"/>
                </a:lnTo>
                <a:lnTo>
                  <a:pt x="1866" y="7140"/>
                </a:lnTo>
                <a:lnTo>
                  <a:pt x="8464" y="4860"/>
                </a:lnTo>
                <a:lnTo>
                  <a:pt x="11721" y="273"/>
                </a:lnTo>
                <a:lnTo>
                  <a:pt x="15255" y="647"/>
                </a:lnTo>
                <a:lnTo>
                  <a:pt x="19419" y="647"/>
                </a:lnTo>
                <a:lnTo>
                  <a:pt x="24633" y="4654"/>
                </a:lnTo>
                <a:lnTo>
                  <a:pt x="28199" y="8887"/>
                </a:lnTo>
                <a:lnTo>
                  <a:pt x="32060" y="12749"/>
                </a:lnTo>
                <a:lnTo>
                  <a:pt x="32060" y="21069"/>
                </a:lnTo>
                <a:lnTo>
                  <a:pt x="23385" y="29580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049104" y="8813856"/>
            <a:ext cx="34925" cy="33020"/>
          </a:xfrm>
          <a:custGeom>
            <a:avLst/>
            <a:gdLst/>
            <a:ahLst/>
            <a:cxnLst/>
            <a:rect l="l" t="t" r="r" b="b"/>
            <a:pathLst>
              <a:path w="34925" h="33020">
                <a:moveTo>
                  <a:pt x="20195" y="32477"/>
                </a:moveTo>
                <a:lnTo>
                  <a:pt x="0" y="12279"/>
                </a:lnTo>
                <a:lnTo>
                  <a:pt x="11521" y="755"/>
                </a:lnTo>
                <a:lnTo>
                  <a:pt x="19408" y="0"/>
                </a:lnTo>
                <a:lnTo>
                  <a:pt x="24702" y="3969"/>
                </a:lnTo>
                <a:lnTo>
                  <a:pt x="29858" y="8076"/>
                </a:lnTo>
                <a:lnTo>
                  <a:pt x="32894" y="14136"/>
                </a:lnTo>
                <a:lnTo>
                  <a:pt x="34417" y="24344"/>
                </a:lnTo>
                <a:lnTo>
                  <a:pt x="25106" y="26965"/>
                </a:lnTo>
                <a:lnTo>
                  <a:pt x="20195" y="32477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2352461" y="9533137"/>
            <a:ext cx="24765" cy="32384"/>
          </a:xfrm>
          <a:custGeom>
            <a:avLst/>
            <a:gdLst/>
            <a:ahLst/>
            <a:cxnLst/>
            <a:rect l="l" t="t" r="r" b="b"/>
            <a:pathLst>
              <a:path w="24764" h="32384">
                <a:moveTo>
                  <a:pt x="12420" y="31887"/>
                </a:moveTo>
                <a:lnTo>
                  <a:pt x="6226" y="30795"/>
                </a:lnTo>
                <a:lnTo>
                  <a:pt x="12" y="30709"/>
                </a:lnTo>
                <a:lnTo>
                  <a:pt x="0" y="10315"/>
                </a:lnTo>
                <a:lnTo>
                  <a:pt x="12543" y="0"/>
                </a:lnTo>
                <a:lnTo>
                  <a:pt x="18152" y="412"/>
                </a:lnTo>
                <a:lnTo>
                  <a:pt x="19262" y="8526"/>
                </a:lnTo>
                <a:lnTo>
                  <a:pt x="24674" y="10344"/>
                </a:lnTo>
                <a:lnTo>
                  <a:pt x="24674" y="27339"/>
                </a:lnTo>
                <a:lnTo>
                  <a:pt x="18576" y="31547"/>
                </a:lnTo>
                <a:lnTo>
                  <a:pt x="12420" y="31887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4475673" y="10117386"/>
            <a:ext cx="34925" cy="24765"/>
          </a:xfrm>
          <a:custGeom>
            <a:avLst/>
            <a:gdLst/>
            <a:ahLst/>
            <a:cxnLst/>
            <a:rect l="l" t="t" r="r" b="b"/>
            <a:pathLst>
              <a:path w="34925" h="24765">
                <a:moveTo>
                  <a:pt x="23815" y="24766"/>
                </a:moveTo>
                <a:lnTo>
                  <a:pt x="7059" y="24766"/>
                </a:lnTo>
                <a:lnTo>
                  <a:pt x="0" y="18045"/>
                </a:lnTo>
                <a:lnTo>
                  <a:pt x="3261" y="10313"/>
                </a:lnTo>
                <a:lnTo>
                  <a:pt x="4518" y="2808"/>
                </a:lnTo>
                <a:lnTo>
                  <a:pt x="5491" y="1916"/>
                </a:lnTo>
                <a:lnTo>
                  <a:pt x="6421" y="304"/>
                </a:lnTo>
                <a:lnTo>
                  <a:pt x="12757" y="0"/>
                </a:lnTo>
                <a:lnTo>
                  <a:pt x="18109" y="136"/>
                </a:lnTo>
                <a:lnTo>
                  <a:pt x="23902" y="136"/>
                </a:lnTo>
                <a:lnTo>
                  <a:pt x="34894" y="11867"/>
                </a:lnTo>
                <a:lnTo>
                  <a:pt x="33393" y="18077"/>
                </a:lnTo>
                <a:lnTo>
                  <a:pt x="26635" y="20168"/>
                </a:lnTo>
                <a:lnTo>
                  <a:pt x="23815" y="24766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82484" y="7658717"/>
            <a:ext cx="34925" cy="31750"/>
          </a:xfrm>
          <a:custGeom>
            <a:avLst/>
            <a:gdLst/>
            <a:ahLst/>
            <a:cxnLst/>
            <a:rect l="l" t="t" r="r" b="b"/>
            <a:pathLst>
              <a:path w="34925" h="31750">
                <a:moveTo>
                  <a:pt x="21312" y="31562"/>
                </a:moveTo>
                <a:lnTo>
                  <a:pt x="0" y="12752"/>
                </a:lnTo>
                <a:lnTo>
                  <a:pt x="12365" y="383"/>
                </a:lnTo>
                <a:lnTo>
                  <a:pt x="20388" y="0"/>
                </a:lnTo>
                <a:lnTo>
                  <a:pt x="25125" y="5980"/>
                </a:lnTo>
                <a:lnTo>
                  <a:pt x="34925" y="8475"/>
                </a:lnTo>
                <a:lnTo>
                  <a:pt x="33354" y="18870"/>
                </a:lnTo>
                <a:lnTo>
                  <a:pt x="30368" y="24645"/>
                </a:lnTo>
                <a:lnTo>
                  <a:pt x="25760" y="28900"/>
                </a:lnTo>
                <a:lnTo>
                  <a:pt x="21312" y="31562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2887453" y="10257790"/>
            <a:ext cx="33020" cy="29209"/>
          </a:xfrm>
          <a:custGeom>
            <a:avLst/>
            <a:gdLst/>
            <a:ahLst/>
            <a:cxnLst/>
            <a:rect l="l" t="t" r="r" b="b"/>
            <a:pathLst>
              <a:path w="33020" h="29209">
                <a:moveTo>
                  <a:pt x="23645" y="29209"/>
                </a:moveTo>
                <a:lnTo>
                  <a:pt x="16140" y="29209"/>
                </a:lnTo>
                <a:lnTo>
                  <a:pt x="13780" y="26866"/>
                </a:lnTo>
                <a:lnTo>
                  <a:pt x="8777" y="22159"/>
                </a:lnTo>
                <a:lnTo>
                  <a:pt x="4048" y="17225"/>
                </a:lnTo>
                <a:lnTo>
                  <a:pt x="0" y="11709"/>
                </a:lnTo>
                <a:lnTo>
                  <a:pt x="11490" y="0"/>
                </a:lnTo>
                <a:lnTo>
                  <a:pt x="19811" y="0"/>
                </a:lnTo>
                <a:lnTo>
                  <a:pt x="23662" y="3858"/>
                </a:lnTo>
                <a:lnTo>
                  <a:pt x="27906" y="7416"/>
                </a:lnTo>
                <a:lnTo>
                  <a:pt x="32559" y="13486"/>
                </a:lnTo>
                <a:lnTo>
                  <a:pt x="31910" y="16807"/>
                </a:lnTo>
                <a:lnTo>
                  <a:pt x="32256" y="20088"/>
                </a:lnTo>
                <a:lnTo>
                  <a:pt x="23645" y="2920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2597920" y="10257408"/>
            <a:ext cx="34925" cy="29845"/>
          </a:xfrm>
          <a:custGeom>
            <a:avLst/>
            <a:gdLst/>
            <a:ahLst/>
            <a:cxnLst/>
            <a:rect l="l" t="t" r="r" b="b"/>
            <a:pathLst>
              <a:path w="34925" h="29845">
                <a:moveTo>
                  <a:pt x="23089" y="29590"/>
                </a:moveTo>
                <a:lnTo>
                  <a:pt x="16827" y="29590"/>
                </a:lnTo>
                <a:lnTo>
                  <a:pt x="0" y="12759"/>
                </a:lnTo>
                <a:lnTo>
                  <a:pt x="3860" y="8907"/>
                </a:lnTo>
                <a:lnTo>
                  <a:pt x="7414" y="4674"/>
                </a:lnTo>
                <a:lnTo>
                  <a:pt x="13486" y="0"/>
                </a:lnTo>
                <a:lnTo>
                  <a:pt x="16795" y="649"/>
                </a:lnTo>
                <a:lnTo>
                  <a:pt x="19819" y="649"/>
                </a:lnTo>
                <a:lnTo>
                  <a:pt x="24808" y="4242"/>
                </a:lnTo>
                <a:lnTo>
                  <a:pt x="29849" y="8459"/>
                </a:lnTo>
                <a:lnTo>
                  <a:pt x="32980" y="14440"/>
                </a:lnTo>
                <a:lnTo>
                  <a:pt x="34721" y="24794"/>
                </a:lnTo>
                <a:lnTo>
                  <a:pt x="24281" y="26689"/>
                </a:lnTo>
                <a:lnTo>
                  <a:pt x="23089" y="29590"/>
                </a:lnTo>
                <a:close/>
              </a:path>
              <a:path w="34925" h="29845">
                <a:moveTo>
                  <a:pt x="19819" y="649"/>
                </a:moveTo>
                <a:lnTo>
                  <a:pt x="16795" y="649"/>
                </a:lnTo>
                <a:lnTo>
                  <a:pt x="19437" y="374"/>
                </a:lnTo>
                <a:lnTo>
                  <a:pt x="19819" y="64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194713" y="8954018"/>
            <a:ext cx="28575" cy="36195"/>
          </a:xfrm>
          <a:custGeom>
            <a:avLst/>
            <a:gdLst/>
            <a:ahLst/>
            <a:cxnLst/>
            <a:rect l="l" t="t" r="r" b="b"/>
            <a:pathLst>
              <a:path w="28575" h="36195">
                <a:moveTo>
                  <a:pt x="20058" y="36031"/>
                </a:moveTo>
                <a:lnTo>
                  <a:pt x="13025" y="31099"/>
                </a:lnTo>
                <a:lnTo>
                  <a:pt x="7594" y="33546"/>
                </a:lnTo>
                <a:lnTo>
                  <a:pt x="0" y="28124"/>
                </a:lnTo>
                <a:lnTo>
                  <a:pt x="4135" y="20794"/>
                </a:lnTo>
                <a:lnTo>
                  <a:pt x="2525" y="15273"/>
                </a:lnTo>
                <a:lnTo>
                  <a:pt x="4860" y="8022"/>
                </a:lnTo>
                <a:lnTo>
                  <a:pt x="11373" y="5281"/>
                </a:lnTo>
                <a:lnTo>
                  <a:pt x="15042" y="0"/>
                </a:lnTo>
                <a:lnTo>
                  <a:pt x="26856" y="11817"/>
                </a:lnTo>
                <a:lnTo>
                  <a:pt x="27858" y="18112"/>
                </a:lnTo>
                <a:lnTo>
                  <a:pt x="28160" y="24468"/>
                </a:lnTo>
                <a:lnTo>
                  <a:pt x="26678" y="30077"/>
                </a:lnTo>
                <a:lnTo>
                  <a:pt x="20058" y="36031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17654610" y="8095883"/>
            <a:ext cx="32384" cy="25400"/>
          </a:xfrm>
          <a:custGeom>
            <a:avLst/>
            <a:gdLst/>
            <a:ahLst/>
            <a:cxnLst/>
            <a:rect l="l" t="t" r="r" b="b"/>
            <a:pathLst>
              <a:path w="32384" h="25400">
                <a:moveTo>
                  <a:pt x="20934" y="24804"/>
                </a:moveTo>
                <a:lnTo>
                  <a:pt x="4129" y="24804"/>
                </a:lnTo>
                <a:lnTo>
                  <a:pt x="424" y="19684"/>
                </a:lnTo>
                <a:lnTo>
                  <a:pt x="124" y="14373"/>
                </a:lnTo>
                <a:lnTo>
                  <a:pt x="794" y="9336"/>
                </a:lnTo>
                <a:lnTo>
                  <a:pt x="0" y="5038"/>
                </a:lnTo>
                <a:lnTo>
                  <a:pt x="2561" y="2120"/>
                </a:lnTo>
                <a:lnTo>
                  <a:pt x="3395" y="311"/>
                </a:lnTo>
                <a:lnTo>
                  <a:pt x="9653" y="0"/>
                </a:lnTo>
                <a:lnTo>
                  <a:pt x="15010" y="136"/>
                </a:lnTo>
                <a:lnTo>
                  <a:pt x="21029" y="136"/>
                </a:lnTo>
                <a:lnTo>
                  <a:pt x="31777" y="12228"/>
                </a:lnTo>
                <a:lnTo>
                  <a:pt x="30606" y="18153"/>
                </a:lnTo>
                <a:lnTo>
                  <a:pt x="23528" y="19990"/>
                </a:lnTo>
                <a:lnTo>
                  <a:pt x="20934" y="2480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3359331" y="9678707"/>
            <a:ext cx="33020" cy="34925"/>
          </a:xfrm>
          <a:custGeom>
            <a:avLst/>
            <a:gdLst/>
            <a:ahLst/>
            <a:cxnLst/>
            <a:rect l="l" t="t" r="r" b="b"/>
            <a:pathLst>
              <a:path w="33020" h="34925">
                <a:moveTo>
                  <a:pt x="20056" y="34550"/>
                </a:moveTo>
                <a:lnTo>
                  <a:pt x="0" y="14215"/>
                </a:lnTo>
                <a:lnTo>
                  <a:pt x="5501" y="9303"/>
                </a:lnTo>
                <a:lnTo>
                  <a:pt x="8123" y="0"/>
                </a:lnTo>
                <a:lnTo>
                  <a:pt x="18552" y="1561"/>
                </a:lnTo>
                <a:lnTo>
                  <a:pt x="24633" y="4321"/>
                </a:lnTo>
                <a:lnTo>
                  <a:pt x="28110" y="10137"/>
                </a:lnTo>
                <a:lnTo>
                  <a:pt x="32539" y="14341"/>
                </a:lnTo>
                <a:lnTo>
                  <a:pt x="31714" y="22899"/>
                </a:lnTo>
                <a:lnTo>
                  <a:pt x="20056" y="34550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40117" y="7511187"/>
            <a:ext cx="27305" cy="32384"/>
          </a:xfrm>
          <a:custGeom>
            <a:avLst/>
            <a:gdLst/>
            <a:ahLst/>
            <a:cxnLst/>
            <a:rect l="l" t="t" r="r" b="b"/>
            <a:pathLst>
              <a:path w="27305" h="32384">
                <a:moveTo>
                  <a:pt x="6649" y="32371"/>
                </a:moveTo>
                <a:lnTo>
                  <a:pt x="0" y="24603"/>
                </a:lnTo>
                <a:lnTo>
                  <a:pt x="3771" y="17657"/>
                </a:lnTo>
                <a:lnTo>
                  <a:pt x="2483" y="11385"/>
                </a:lnTo>
                <a:lnTo>
                  <a:pt x="13866" y="0"/>
                </a:lnTo>
                <a:lnTo>
                  <a:pt x="19839" y="2506"/>
                </a:lnTo>
                <a:lnTo>
                  <a:pt x="23453" y="7564"/>
                </a:lnTo>
                <a:lnTo>
                  <a:pt x="27028" y="12153"/>
                </a:lnTo>
                <a:lnTo>
                  <a:pt x="27028" y="28088"/>
                </a:lnTo>
                <a:lnTo>
                  <a:pt x="21753" y="31664"/>
                </a:lnTo>
                <a:lnTo>
                  <a:pt x="16367" y="31968"/>
                </a:lnTo>
                <a:lnTo>
                  <a:pt x="11217" y="31404"/>
                </a:lnTo>
                <a:lnTo>
                  <a:pt x="6649" y="32371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473000" y="7945940"/>
            <a:ext cx="31750" cy="35560"/>
          </a:xfrm>
          <a:custGeom>
            <a:avLst/>
            <a:gdLst/>
            <a:ahLst/>
            <a:cxnLst/>
            <a:rect l="l" t="t" r="r" b="b"/>
            <a:pathLst>
              <a:path w="31750" h="35559">
                <a:moveTo>
                  <a:pt x="18819" y="34942"/>
                </a:moveTo>
                <a:lnTo>
                  <a:pt x="0" y="13615"/>
                </a:lnTo>
                <a:lnTo>
                  <a:pt x="2661" y="9164"/>
                </a:lnTo>
                <a:lnTo>
                  <a:pt x="6913" y="4557"/>
                </a:lnTo>
                <a:lnTo>
                  <a:pt x="12702" y="1570"/>
                </a:lnTo>
                <a:lnTo>
                  <a:pt x="23091" y="0"/>
                </a:lnTo>
                <a:lnTo>
                  <a:pt x="25576" y="9805"/>
                </a:lnTo>
                <a:lnTo>
                  <a:pt x="31569" y="14539"/>
                </a:lnTo>
                <a:lnTo>
                  <a:pt x="31194" y="22564"/>
                </a:lnTo>
                <a:lnTo>
                  <a:pt x="18819" y="34942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5342069" y="9828621"/>
            <a:ext cx="34925" cy="24765"/>
          </a:xfrm>
          <a:custGeom>
            <a:avLst/>
            <a:gdLst/>
            <a:ahLst/>
            <a:cxnLst/>
            <a:rect l="l" t="t" r="r" b="b"/>
            <a:pathLst>
              <a:path w="34925" h="24765">
                <a:moveTo>
                  <a:pt x="22689" y="24666"/>
                </a:moveTo>
                <a:lnTo>
                  <a:pt x="6738" y="24666"/>
                </a:lnTo>
                <a:lnTo>
                  <a:pt x="0" y="17743"/>
                </a:lnTo>
                <a:lnTo>
                  <a:pt x="2810" y="10128"/>
                </a:lnTo>
                <a:lnTo>
                  <a:pt x="4460" y="2623"/>
                </a:lnTo>
                <a:lnTo>
                  <a:pt x="5453" y="1788"/>
                </a:lnTo>
                <a:lnTo>
                  <a:pt x="6412" y="275"/>
                </a:lnTo>
                <a:lnTo>
                  <a:pt x="12776" y="0"/>
                </a:lnTo>
                <a:lnTo>
                  <a:pt x="18119" y="126"/>
                </a:lnTo>
                <a:lnTo>
                  <a:pt x="23461" y="126"/>
                </a:lnTo>
                <a:lnTo>
                  <a:pt x="34836" y="11502"/>
                </a:lnTo>
                <a:lnTo>
                  <a:pt x="32333" y="17476"/>
                </a:lnTo>
                <a:lnTo>
                  <a:pt x="27274" y="21091"/>
                </a:lnTo>
                <a:lnTo>
                  <a:pt x="22689" y="24666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13323451" y="10117523"/>
            <a:ext cx="26670" cy="24765"/>
          </a:xfrm>
          <a:custGeom>
            <a:avLst/>
            <a:gdLst/>
            <a:ahLst/>
            <a:cxnLst/>
            <a:rect l="l" t="t" r="r" b="b"/>
            <a:pathLst>
              <a:path w="26669" h="24765">
                <a:moveTo>
                  <a:pt x="20786" y="24756"/>
                </a:moveTo>
                <a:lnTo>
                  <a:pt x="2053" y="24756"/>
                </a:lnTo>
                <a:lnTo>
                  <a:pt x="869" y="17428"/>
                </a:lnTo>
                <a:lnTo>
                  <a:pt x="0" y="10909"/>
                </a:lnTo>
                <a:lnTo>
                  <a:pt x="808" y="5124"/>
                </a:lnTo>
                <a:lnTo>
                  <a:pt x="4661" y="0"/>
                </a:lnTo>
                <a:lnTo>
                  <a:pt x="20838" y="0"/>
                </a:lnTo>
                <a:lnTo>
                  <a:pt x="24579" y="2513"/>
                </a:lnTo>
                <a:lnTo>
                  <a:pt x="25423" y="6139"/>
                </a:lnTo>
                <a:lnTo>
                  <a:pt x="24890" y="15522"/>
                </a:lnTo>
                <a:lnTo>
                  <a:pt x="26474" y="21180"/>
                </a:lnTo>
                <a:lnTo>
                  <a:pt x="20786" y="24756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330653" y="7807235"/>
            <a:ext cx="26670" cy="24765"/>
          </a:xfrm>
          <a:custGeom>
            <a:avLst/>
            <a:gdLst/>
            <a:ahLst/>
            <a:cxnLst/>
            <a:rect l="l" t="t" r="r" b="b"/>
            <a:pathLst>
              <a:path w="26670" h="24765">
                <a:moveTo>
                  <a:pt x="21305" y="24746"/>
                </a:moveTo>
                <a:lnTo>
                  <a:pt x="5059" y="24746"/>
                </a:lnTo>
                <a:lnTo>
                  <a:pt x="3596" y="22693"/>
                </a:lnTo>
                <a:lnTo>
                  <a:pt x="1033" y="20729"/>
                </a:lnTo>
                <a:lnTo>
                  <a:pt x="865" y="18578"/>
                </a:lnTo>
                <a:lnTo>
                  <a:pt x="0" y="7437"/>
                </a:lnTo>
                <a:lnTo>
                  <a:pt x="4802" y="0"/>
                </a:lnTo>
                <a:lnTo>
                  <a:pt x="21049" y="0"/>
                </a:lnTo>
                <a:lnTo>
                  <a:pt x="22511" y="2053"/>
                </a:lnTo>
                <a:lnTo>
                  <a:pt x="25074" y="4017"/>
                </a:lnTo>
                <a:lnTo>
                  <a:pt x="26108" y="17308"/>
                </a:lnTo>
                <a:lnTo>
                  <a:pt x="21305" y="24746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3612576" y="10117196"/>
            <a:ext cx="24765" cy="26034"/>
          </a:xfrm>
          <a:custGeom>
            <a:avLst/>
            <a:gdLst/>
            <a:ahLst/>
            <a:cxnLst/>
            <a:rect l="l" t="t" r="r" b="b"/>
            <a:pathLst>
              <a:path w="24765" h="26034">
                <a:moveTo>
                  <a:pt x="12418" y="25412"/>
                </a:moveTo>
                <a:lnTo>
                  <a:pt x="6208" y="24226"/>
                </a:lnTo>
                <a:lnTo>
                  <a:pt x="0" y="24033"/>
                </a:lnTo>
                <a:lnTo>
                  <a:pt x="0" y="4699"/>
                </a:lnTo>
                <a:lnTo>
                  <a:pt x="6143" y="333"/>
                </a:lnTo>
                <a:lnTo>
                  <a:pt x="12330" y="0"/>
                </a:lnTo>
                <a:lnTo>
                  <a:pt x="18539" y="1186"/>
                </a:lnTo>
                <a:lnTo>
                  <a:pt x="24750" y="1380"/>
                </a:lnTo>
                <a:lnTo>
                  <a:pt x="24750" y="20713"/>
                </a:lnTo>
                <a:lnTo>
                  <a:pt x="18606" y="25079"/>
                </a:lnTo>
                <a:lnTo>
                  <a:pt x="12418" y="25412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13898616" y="10114216"/>
            <a:ext cx="30480" cy="31750"/>
          </a:xfrm>
          <a:custGeom>
            <a:avLst/>
            <a:gdLst/>
            <a:ahLst/>
            <a:cxnLst/>
            <a:rect l="l" t="t" r="r" b="b"/>
            <a:pathLst>
              <a:path w="30480" h="31750">
                <a:moveTo>
                  <a:pt x="20871" y="31373"/>
                </a:moveTo>
                <a:lnTo>
                  <a:pt x="12962" y="27749"/>
                </a:lnTo>
                <a:lnTo>
                  <a:pt x="5323" y="26628"/>
                </a:lnTo>
                <a:lnTo>
                  <a:pt x="0" y="20863"/>
                </a:lnTo>
                <a:lnTo>
                  <a:pt x="4057" y="13771"/>
                </a:lnTo>
                <a:lnTo>
                  <a:pt x="2661" y="7434"/>
                </a:lnTo>
                <a:lnTo>
                  <a:pt x="9231" y="0"/>
                </a:lnTo>
                <a:lnTo>
                  <a:pt x="17139" y="3623"/>
                </a:lnTo>
                <a:lnTo>
                  <a:pt x="24779" y="4743"/>
                </a:lnTo>
                <a:lnTo>
                  <a:pt x="30102" y="10519"/>
                </a:lnTo>
                <a:lnTo>
                  <a:pt x="26046" y="17601"/>
                </a:lnTo>
                <a:lnTo>
                  <a:pt x="27432" y="23928"/>
                </a:lnTo>
                <a:lnTo>
                  <a:pt x="20871" y="31373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17365963" y="8095693"/>
            <a:ext cx="24765" cy="26034"/>
          </a:xfrm>
          <a:custGeom>
            <a:avLst/>
            <a:gdLst/>
            <a:ahLst/>
            <a:cxnLst/>
            <a:rect l="l" t="t" r="r" b="b"/>
            <a:pathLst>
              <a:path w="24765" h="26034">
                <a:moveTo>
                  <a:pt x="12414" y="25411"/>
                </a:moveTo>
                <a:lnTo>
                  <a:pt x="6204" y="24225"/>
                </a:lnTo>
                <a:lnTo>
                  <a:pt x="0" y="24032"/>
                </a:lnTo>
                <a:lnTo>
                  <a:pt x="0" y="4698"/>
                </a:lnTo>
                <a:lnTo>
                  <a:pt x="6145" y="332"/>
                </a:lnTo>
                <a:lnTo>
                  <a:pt x="12335" y="0"/>
                </a:lnTo>
                <a:lnTo>
                  <a:pt x="18546" y="1186"/>
                </a:lnTo>
                <a:lnTo>
                  <a:pt x="24750" y="1378"/>
                </a:lnTo>
                <a:lnTo>
                  <a:pt x="24750" y="20713"/>
                </a:lnTo>
                <a:lnTo>
                  <a:pt x="18605" y="25078"/>
                </a:lnTo>
                <a:lnTo>
                  <a:pt x="12414" y="25411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14187245" y="10114016"/>
            <a:ext cx="30480" cy="32384"/>
          </a:xfrm>
          <a:custGeom>
            <a:avLst/>
            <a:gdLst/>
            <a:ahLst/>
            <a:cxnLst/>
            <a:rect l="l" t="t" r="r" b="b"/>
            <a:pathLst>
              <a:path w="30480" h="32384">
                <a:moveTo>
                  <a:pt x="21087" y="31769"/>
                </a:moveTo>
                <a:lnTo>
                  <a:pt x="13112" y="27781"/>
                </a:lnTo>
                <a:lnTo>
                  <a:pt x="5501" y="26917"/>
                </a:lnTo>
                <a:lnTo>
                  <a:pt x="0" y="21208"/>
                </a:lnTo>
                <a:lnTo>
                  <a:pt x="4196" y="14078"/>
                </a:lnTo>
                <a:lnTo>
                  <a:pt x="2762" y="7770"/>
                </a:lnTo>
                <a:lnTo>
                  <a:pt x="9207" y="0"/>
                </a:lnTo>
                <a:lnTo>
                  <a:pt x="17183" y="3988"/>
                </a:lnTo>
                <a:lnTo>
                  <a:pt x="24794" y="4852"/>
                </a:lnTo>
                <a:lnTo>
                  <a:pt x="30290" y="10559"/>
                </a:lnTo>
                <a:lnTo>
                  <a:pt x="26098" y="17690"/>
                </a:lnTo>
                <a:lnTo>
                  <a:pt x="27532" y="23998"/>
                </a:lnTo>
                <a:lnTo>
                  <a:pt x="21087" y="3176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18229369" y="7807194"/>
            <a:ext cx="30480" cy="25400"/>
          </a:xfrm>
          <a:custGeom>
            <a:avLst/>
            <a:gdLst/>
            <a:ahLst/>
            <a:cxnLst/>
            <a:rect l="l" t="t" r="r" b="b"/>
            <a:pathLst>
              <a:path w="30480" h="25400">
                <a:moveTo>
                  <a:pt x="7208" y="25207"/>
                </a:moveTo>
                <a:lnTo>
                  <a:pt x="0" y="17722"/>
                </a:lnTo>
                <a:lnTo>
                  <a:pt x="4190" y="10601"/>
                </a:lnTo>
                <a:lnTo>
                  <a:pt x="2756" y="4293"/>
                </a:lnTo>
                <a:lnTo>
                  <a:pt x="9447" y="0"/>
                </a:lnTo>
                <a:lnTo>
                  <a:pt x="24789" y="1386"/>
                </a:lnTo>
                <a:lnTo>
                  <a:pt x="30290" y="7094"/>
                </a:lnTo>
                <a:lnTo>
                  <a:pt x="26093" y="14228"/>
                </a:lnTo>
                <a:lnTo>
                  <a:pt x="27527" y="20521"/>
                </a:lnTo>
                <a:lnTo>
                  <a:pt x="22809" y="24197"/>
                </a:lnTo>
                <a:lnTo>
                  <a:pt x="11843" y="24197"/>
                </a:lnTo>
                <a:lnTo>
                  <a:pt x="7208" y="25207"/>
                </a:lnTo>
                <a:close/>
              </a:path>
              <a:path w="30480" h="25400">
                <a:moveTo>
                  <a:pt x="17092" y="24813"/>
                </a:moveTo>
                <a:lnTo>
                  <a:pt x="11843" y="24197"/>
                </a:lnTo>
                <a:lnTo>
                  <a:pt x="22809" y="24197"/>
                </a:lnTo>
                <a:lnTo>
                  <a:pt x="22479" y="24454"/>
                </a:lnTo>
                <a:lnTo>
                  <a:pt x="17092" y="24813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17943413" y="7806899"/>
            <a:ext cx="24765" cy="26034"/>
          </a:xfrm>
          <a:custGeom>
            <a:avLst/>
            <a:gdLst/>
            <a:ahLst/>
            <a:cxnLst/>
            <a:rect l="l" t="t" r="r" b="b"/>
            <a:pathLst>
              <a:path w="24765" h="26034">
                <a:moveTo>
                  <a:pt x="12415" y="25412"/>
                </a:moveTo>
                <a:lnTo>
                  <a:pt x="6204" y="24225"/>
                </a:lnTo>
                <a:lnTo>
                  <a:pt x="0" y="24032"/>
                </a:lnTo>
                <a:lnTo>
                  <a:pt x="0" y="4699"/>
                </a:lnTo>
                <a:lnTo>
                  <a:pt x="6145" y="332"/>
                </a:lnTo>
                <a:lnTo>
                  <a:pt x="12336" y="0"/>
                </a:lnTo>
                <a:lnTo>
                  <a:pt x="18546" y="1186"/>
                </a:lnTo>
                <a:lnTo>
                  <a:pt x="24750" y="1379"/>
                </a:lnTo>
                <a:lnTo>
                  <a:pt x="24750" y="20713"/>
                </a:lnTo>
                <a:lnTo>
                  <a:pt x="18605" y="25079"/>
                </a:lnTo>
                <a:lnTo>
                  <a:pt x="12415" y="25412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4658861" y="10114842"/>
            <a:ext cx="31750" cy="30480"/>
          </a:xfrm>
          <a:custGeom>
            <a:avLst/>
            <a:gdLst/>
            <a:ahLst/>
            <a:cxnLst/>
            <a:rect l="l" t="t" r="r" b="b"/>
            <a:pathLst>
              <a:path w="31750" h="30479">
                <a:moveTo>
                  <a:pt x="20839" y="30119"/>
                </a:moveTo>
                <a:lnTo>
                  <a:pt x="13759" y="26060"/>
                </a:lnTo>
                <a:lnTo>
                  <a:pt x="7433" y="27447"/>
                </a:lnTo>
                <a:lnTo>
                  <a:pt x="0" y="20875"/>
                </a:lnTo>
                <a:lnTo>
                  <a:pt x="3623" y="12967"/>
                </a:lnTo>
                <a:lnTo>
                  <a:pt x="4742" y="5324"/>
                </a:lnTo>
                <a:lnTo>
                  <a:pt x="10507" y="0"/>
                </a:lnTo>
                <a:lnTo>
                  <a:pt x="17597" y="4058"/>
                </a:lnTo>
                <a:lnTo>
                  <a:pt x="23923" y="2671"/>
                </a:lnTo>
                <a:lnTo>
                  <a:pt x="31356" y="9243"/>
                </a:lnTo>
                <a:lnTo>
                  <a:pt x="27733" y="17150"/>
                </a:lnTo>
                <a:lnTo>
                  <a:pt x="26614" y="24794"/>
                </a:lnTo>
                <a:lnTo>
                  <a:pt x="20839" y="3011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17073933" y="8382123"/>
            <a:ext cx="31750" cy="30480"/>
          </a:xfrm>
          <a:custGeom>
            <a:avLst/>
            <a:gdLst/>
            <a:ahLst/>
            <a:cxnLst/>
            <a:rect l="l" t="t" r="r" b="b"/>
            <a:pathLst>
              <a:path w="31750" h="30479">
                <a:moveTo>
                  <a:pt x="20852" y="30119"/>
                </a:moveTo>
                <a:lnTo>
                  <a:pt x="13759" y="26060"/>
                </a:lnTo>
                <a:lnTo>
                  <a:pt x="7434" y="27448"/>
                </a:lnTo>
                <a:lnTo>
                  <a:pt x="0" y="20875"/>
                </a:lnTo>
                <a:lnTo>
                  <a:pt x="3626" y="12968"/>
                </a:lnTo>
                <a:lnTo>
                  <a:pt x="4743" y="5324"/>
                </a:lnTo>
                <a:lnTo>
                  <a:pt x="10517" y="0"/>
                </a:lnTo>
                <a:lnTo>
                  <a:pt x="17610" y="4058"/>
                </a:lnTo>
                <a:lnTo>
                  <a:pt x="23926" y="2672"/>
                </a:lnTo>
                <a:lnTo>
                  <a:pt x="31359" y="9243"/>
                </a:lnTo>
                <a:lnTo>
                  <a:pt x="27734" y="17151"/>
                </a:lnTo>
                <a:lnTo>
                  <a:pt x="26616" y="24794"/>
                </a:lnTo>
                <a:lnTo>
                  <a:pt x="20852" y="3011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4082036" y="9825440"/>
            <a:ext cx="30480" cy="31750"/>
          </a:xfrm>
          <a:custGeom>
            <a:avLst/>
            <a:gdLst/>
            <a:ahLst/>
            <a:cxnLst/>
            <a:rect l="l" t="t" r="r" b="b"/>
            <a:pathLst>
              <a:path w="30479" h="31750">
                <a:moveTo>
                  <a:pt x="20881" y="31364"/>
                </a:moveTo>
                <a:lnTo>
                  <a:pt x="12985" y="27740"/>
                </a:lnTo>
                <a:lnTo>
                  <a:pt x="5333" y="26619"/>
                </a:lnTo>
                <a:lnTo>
                  <a:pt x="0" y="20845"/>
                </a:lnTo>
                <a:lnTo>
                  <a:pt x="4067" y="13762"/>
                </a:lnTo>
                <a:lnTo>
                  <a:pt x="2681" y="7435"/>
                </a:lnTo>
                <a:lnTo>
                  <a:pt x="9251" y="0"/>
                </a:lnTo>
                <a:lnTo>
                  <a:pt x="17157" y="3624"/>
                </a:lnTo>
                <a:lnTo>
                  <a:pt x="24798" y="4743"/>
                </a:lnTo>
                <a:lnTo>
                  <a:pt x="30122" y="10510"/>
                </a:lnTo>
                <a:lnTo>
                  <a:pt x="26064" y="17602"/>
                </a:lnTo>
                <a:lnTo>
                  <a:pt x="27451" y="23929"/>
                </a:lnTo>
                <a:lnTo>
                  <a:pt x="20881" y="3136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15632109" y="9539660"/>
            <a:ext cx="26670" cy="26034"/>
          </a:xfrm>
          <a:custGeom>
            <a:avLst/>
            <a:gdLst/>
            <a:ahLst/>
            <a:cxnLst/>
            <a:rect l="l" t="t" r="r" b="b"/>
            <a:pathLst>
              <a:path w="26669" h="26034">
                <a:moveTo>
                  <a:pt x="19768" y="25599"/>
                </a:moveTo>
                <a:lnTo>
                  <a:pt x="4613" y="23920"/>
                </a:lnTo>
                <a:lnTo>
                  <a:pt x="0" y="21266"/>
                </a:lnTo>
                <a:lnTo>
                  <a:pt x="1961" y="16837"/>
                </a:lnTo>
                <a:lnTo>
                  <a:pt x="1323" y="11730"/>
                </a:lnTo>
                <a:lnTo>
                  <a:pt x="4685" y="8704"/>
                </a:lnTo>
                <a:lnTo>
                  <a:pt x="8426" y="4813"/>
                </a:lnTo>
                <a:lnTo>
                  <a:pt x="14584" y="403"/>
                </a:lnTo>
                <a:lnTo>
                  <a:pt x="17797" y="0"/>
                </a:lnTo>
                <a:lnTo>
                  <a:pt x="22343" y="993"/>
                </a:lnTo>
                <a:lnTo>
                  <a:pt x="24228" y="3173"/>
                </a:lnTo>
                <a:lnTo>
                  <a:pt x="26271" y="4617"/>
                </a:lnTo>
                <a:lnTo>
                  <a:pt x="26271" y="20717"/>
                </a:lnTo>
                <a:lnTo>
                  <a:pt x="19768" y="25481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2641116" y="9537427"/>
            <a:ext cx="24765" cy="28575"/>
          </a:xfrm>
          <a:custGeom>
            <a:avLst/>
            <a:gdLst/>
            <a:ahLst/>
            <a:cxnLst/>
            <a:rect l="l" t="t" r="r" b="b"/>
            <a:pathLst>
              <a:path w="24764" h="28575">
                <a:moveTo>
                  <a:pt x="16715" y="28186"/>
                </a:moveTo>
                <a:lnTo>
                  <a:pt x="11345" y="26251"/>
                </a:lnTo>
                <a:lnTo>
                  <a:pt x="0" y="14903"/>
                </a:lnTo>
                <a:lnTo>
                  <a:pt x="0" y="6857"/>
                </a:lnTo>
                <a:lnTo>
                  <a:pt x="2043" y="5413"/>
                </a:lnTo>
                <a:lnTo>
                  <a:pt x="4125" y="2701"/>
                </a:lnTo>
                <a:lnTo>
                  <a:pt x="12404" y="2948"/>
                </a:lnTo>
                <a:lnTo>
                  <a:pt x="19555" y="0"/>
                </a:lnTo>
                <a:lnTo>
                  <a:pt x="24672" y="6572"/>
                </a:lnTo>
                <a:lnTo>
                  <a:pt x="24672" y="22596"/>
                </a:lnTo>
                <a:lnTo>
                  <a:pt x="21468" y="28030"/>
                </a:lnTo>
                <a:lnTo>
                  <a:pt x="16715" y="28186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13035126" y="10116246"/>
            <a:ext cx="24765" cy="27940"/>
          </a:xfrm>
          <a:custGeom>
            <a:avLst/>
            <a:gdLst/>
            <a:ahLst/>
            <a:cxnLst/>
            <a:rect l="l" t="t" r="r" b="b"/>
            <a:pathLst>
              <a:path w="24765" h="27940">
                <a:moveTo>
                  <a:pt x="14281" y="27604"/>
                </a:moveTo>
                <a:lnTo>
                  <a:pt x="5481" y="19312"/>
                </a:lnTo>
                <a:lnTo>
                  <a:pt x="0" y="14254"/>
                </a:lnTo>
                <a:lnTo>
                  <a:pt x="0" y="5470"/>
                </a:lnTo>
                <a:lnTo>
                  <a:pt x="2570" y="1818"/>
                </a:lnTo>
                <a:lnTo>
                  <a:pt x="6195" y="1021"/>
                </a:lnTo>
                <a:lnTo>
                  <a:pt x="15509" y="1532"/>
                </a:lnTo>
                <a:lnTo>
                  <a:pt x="21105" y="0"/>
                </a:lnTo>
                <a:lnTo>
                  <a:pt x="24750" y="5512"/>
                </a:lnTo>
                <a:lnTo>
                  <a:pt x="24750" y="21504"/>
                </a:lnTo>
                <a:lnTo>
                  <a:pt x="16785" y="27536"/>
                </a:lnTo>
                <a:lnTo>
                  <a:pt x="14281" y="2760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620200" y="8095709"/>
            <a:ext cx="24765" cy="27305"/>
          </a:xfrm>
          <a:custGeom>
            <a:avLst/>
            <a:gdLst/>
            <a:ahLst/>
            <a:cxnLst/>
            <a:rect l="l" t="t" r="r" b="b"/>
            <a:pathLst>
              <a:path w="24765" h="27304">
                <a:moveTo>
                  <a:pt x="15840" y="26707"/>
                </a:moveTo>
                <a:lnTo>
                  <a:pt x="6452" y="20656"/>
                </a:lnTo>
                <a:lnTo>
                  <a:pt x="2700" y="16734"/>
                </a:lnTo>
                <a:lnTo>
                  <a:pt x="0" y="14437"/>
                </a:lnTo>
                <a:lnTo>
                  <a:pt x="0" y="4272"/>
                </a:lnTo>
                <a:lnTo>
                  <a:pt x="6309" y="434"/>
                </a:lnTo>
                <a:lnTo>
                  <a:pt x="12474" y="0"/>
                </a:lnTo>
                <a:lnTo>
                  <a:pt x="18552" y="1173"/>
                </a:lnTo>
                <a:lnTo>
                  <a:pt x="24602" y="2159"/>
                </a:lnTo>
                <a:lnTo>
                  <a:pt x="24602" y="20932"/>
                </a:lnTo>
                <a:lnTo>
                  <a:pt x="20751" y="25637"/>
                </a:lnTo>
                <a:lnTo>
                  <a:pt x="15840" y="26707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16498011" y="8672028"/>
            <a:ext cx="26670" cy="29845"/>
          </a:xfrm>
          <a:custGeom>
            <a:avLst/>
            <a:gdLst/>
            <a:ahLst/>
            <a:cxnLst/>
            <a:rect l="l" t="t" r="r" b="b"/>
            <a:pathLst>
              <a:path w="26669" h="29845">
                <a:moveTo>
                  <a:pt x="20085" y="29687"/>
                </a:moveTo>
                <a:lnTo>
                  <a:pt x="12157" y="25857"/>
                </a:lnTo>
                <a:lnTo>
                  <a:pt x="4742" y="25061"/>
                </a:lnTo>
                <a:lnTo>
                  <a:pt x="0" y="22370"/>
                </a:lnTo>
                <a:lnTo>
                  <a:pt x="2345" y="17880"/>
                </a:lnTo>
                <a:lnTo>
                  <a:pt x="1640" y="13489"/>
                </a:lnTo>
                <a:lnTo>
                  <a:pt x="7261" y="8291"/>
                </a:lnTo>
                <a:lnTo>
                  <a:pt x="16056" y="0"/>
                </a:lnTo>
                <a:lnTo>
                  <a:pt x="18570" y="69"/>
                </a:lnTo>
                <a:lnTo>
                  <a:pt x="26525" y="6101"/>
                </a:lnTo>
                <a:lnTo>
                  <a:pt x="26525" y="22202"/>
                </a:lnTo>
                <a:lnTo>
                  <a:pt x="20085" y="29687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15920840" y="9250875"/>
            <a:ext cx="26670" cy="26034"/>
          </a:xfrm>
          <a:custGeom>
            <a:avLst/>
            <a:gdLst/>
            <a:ahLst/>
            <a:cxnLst/>
            <a:rect l="l" t="t" r="r" b="b"/>
            <a:pathLst>
              <a:path w="26669" h="26034">
                <a:moveTo>
                  <a:pt x="19758" y="25599"/>
                </a:moveTo>
                <a:lnTo>
                  <a:pt x="4603" y="23920"/>
                </a:lnTo>
                <a:lnTo>
                  <a:pt x="0" y="21266"/>
                </a:lnTo>
                <a:lnTo>
                  <a:pt x="1961" y="16837"/>
                </a:lnTo>
                <a:lnTo>
                  <a:pt x="1314" y="11721"/>
                </a:lnTo>
                <a:lnTo>
                  <a:pt x="4676" y="8704"/>
                </a:lnTo>
                <a:lnTo>
                  <a:pt x="8416" y="4813"/>
                </a:lnTo>
                <a:lnTo>
                  <a:pt x="14574" y="393"/>
                </a:lnTo>
                <a:lnTo>
                  <a:pt x="17787" y="0"/>
                </a:lnTo>
                <a:lnTo>
                  <a:pt x="22333" y="993"/>
                </a:lnTo>
                <a:lnTo>
                  <a:pt x="24218" y="3173"/>
                </a:lnTo>
                <a:lnTo>
                  <a:pt x="26261" y="4617"/>
                </a:lnTo>
                <a:lnTo>
                  <a:pt x="26261" y="20717"/>
                </a:lnTo>
                <a:lnTo>
                  <a:pt x="19758" y="25471"/>
                </a:lnTo>
                <a:lnTo>
                  <a:pt x="19758" y="2559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16209300" y="8960802"/>
            <a:ext cx="26670" cy="29845"/>
          </a:xfrm>
          <a:custGeom>
            <a:avLst/>
            <a:gdLst/>
            <a:ahLst/>
            <a:cxnLst/>
            <a:rect l="l" t="t" r="r" b="b"/>
            <a:pathLst>
              <a:path w="26669" h="29845">
                <a:moveTo>
                  <a:pt x="20075" y="29697"/>
                </a:moveTo>
                <a:lnTo>
                  <a:pt x="12147" y="25867"/>
                </a:lnTo>
                <a:lnTo>
                  <a:pt x="4734" y="25070"/>
                </a:lnTo>
                <a:lnTo>
                  <a:pt x="0" y="22379"/>
                </a:lnTo>
                <a:lnTo>
                  <a:pt x="2335" y="17890"/>
                </a:lnTo>
                <a:lnTo>
                  <a:pt x="1630" y="13499"/>
                </a:lnTo>
                <a:lnTo>
                  <a:pt x="7251" y="8301"/>
                </a:lnTo>
                <a:lnTo>
                  <a:pt x="16061" y="0"/>
                </a:lnTo>
                <a:lnTo>
                  <a:pt x="18573" y="79"/>
                </a:lnTo>
                <a:lnTo>
                  <a:pt x="26530" y="6111"/>
                </a:lnTo>
                <a:lnTo>
                  <a:pt x="26530" y="22211"/>
                </a:lnTo>
                <a:lnTo>
                  <a:pt x="20075" y="29697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42601" y="7227130"/>
            <a:ext cx="24765" cy="28575"/>
          </a:xfrm>
          <a:custGeom>
            <a:avLst/>
            <a:gdLst/>
            <a:ahLst/>
            <a:cxnLst/>
            <a:rect l="l" t="t" r="r" b="b"/>
            <a:pathLst>
              <a:path w="24765" h="28575">
                <a:moveTo>
                  <a:pt x="16718" y="28186"/>
                </a:moveTo>
                <a:lnTo>
                  <a:pt x="11344" y="26250"/>
                </a:lnTo>
                <a:lnTo>
                  <a:pt x="0" y="14903"/>
                </a:lnTo>
                <a:lnTo>
                  <a:pt x="0" y="6857"/>
                </a:lnTo>
                <a:lnTo>
                  <a:pt x="2052" y="5413"/>
                </a:lnTo>
                <a:lnTo>
                  <a:pt x="4133" y="2703"/>
                </a:lnTo>
                <a:lnTo>
                  <a:pt x="12403" y="2948"/>
                </a:lnTo>
                <a:lnTo>
                  <a:pt x="19555" y="0"/>
                </a:lnTo>
                <a:lnTo>
                  <a:pt x="24672" y="6572"/>
                </a:lnTo>
                <a:lnTo>
                  <a:pt x="24672" y="22596"/>
                </a:lnTo>
                <a:lnTo>
                  <a:pt x="21470" y="28028"/>
                </a:lnTo>
                <a:lnTo>
                  <a:pt x="16718" y="28186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4521934" y="9968162"/>
            <a:ext cx="25400" cy="27305"/>
          </a:xfrm>
          <a:custGeom>
            <a:avLst/>
            <a:gdLst/>
            <a:ahLst/>
            <a:cxnLst/>
            <a:rect l="l" t="t" r="r" b="b"/>
            <a:pathLst>
              <a:path w="25400" h="27304">
                <a:moveTo>
                  <a:pt x="8730" y="27084"/>
                </a:moveTo>
                <a:lnTo>
                  <a:pt x="0" y="21475"/>
                </a:lnTo>
                <a:lnTo>
                  <a:pt x="0" y="5619"/>
                </a:lnTo>
                <a:lnTo>
                  <a:pt x="3242" y="116"/>
                </a:lnTo>
                <a:lnTo>
                  <a:pt x="7994" y="0"/>
                </a:lnTo>
                <a:lnTo>
                  <a:pt x="13315" y="1795"/>
                </a:lnTo>
                <a:lnTo>
                  <a:pt x="25357" y="13840"/>
                </a:lnTo>
                <a:lnTo>
                  <a:pt x="22403" y="16385"/>
                </a:lnTo>
                <a:lnTo>
                  <a:pt x="19367" y="18841"/>
                </a:lnTo>
                <a:lnTo>
                  <a:pt x="10528" y="27044"/>
                </a:lnTo>
                <a:lnTo>
                  <a:pt x="8730" y="2708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16788731" y="8383960"/>
            <a:ext cx="24765" cy="27305"/>
          </a:xfrm>
          <a:custGeom>
            <a:avLst/>
            <a:gdLst/>
            <a:ahLst/>
            <a:cxnLst/>
            <a:rect l="l" t="t" r="r" b="b"/>
            <a:pathLst>
              <a:path w="24765" h="27304">
                <a:moveTo>
                  <a:pt x="15821" y="27095"/>
                </a:moveTo>
                <a:lnTo>
                  <a:pt x="13975" y="27095"/>
                </a:lnTo>
                <a:lnTo>
                  <a:pt x="7078" y="20561"/>
                </a:lnTo>
                <a:lnTo>
                  <a:pt x="5233" y="18655"/>
                </a:lnTo>
                <a:lnTo>
                  <a:pt x="0" y="13028"/>
                </a:lnTo>
                <a:lnTo>
                  <a:pt x="11227" y="1798"/>
                </a:lnTo>
                <a:lnTo>
                  <a:pt x="16560" y="0"/>
                </a:lnTo>
                <a:lnTo>
                  <a:pt x="21303" y="117"/>
                </a:lnTo>
                <a:lnTo>
                  <a:pt x="24545" y="5620"/>
                </a:lnTo>
                <a:lnTo>
                  <a:pt x="24545" y="21476"/>
                </a:lnTo>
                <a:lnTo>
                  <a:pt x="15821" y="27095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17655675" y="7807187"/>
            <a:ext cx="26670" cy="25400"/>
          </a:xfrm>
          <a:custGeom>
            <a:avLst/>
            <a:gdLst/>
            <a:ahLst/>
            <a:cxnLst/>
            <a:rect l="l" t="t" r="r" b="b"/>
            <a:pathLst>
              <a:path w="26669" h="25400">
                <a:moveTo>
                  <a:pt x="16737" y="25039"/>
                </a:moveTo>
                <a:lnTo>
                  <a:pt x="14047" y="24794"/>
                </a:lnTo>
                <a:lnTo>
                  <a:pt x="11395" y="24794"/>
                </a:lnTo>
                <a:lnTo>
                  <a:pt x="0" y="13409"/>
                </a:lnTo>
                <a:lnTo>
                  <a:pt x="1866" y="6975"/>
                </a:lnTo>
                <a:lnTo>
                  <a:pt x="8311" y="4645"/>
                </a:lnTo>
                <a:lnTo>
                  <a:pt x="11448" y="0"/>
                </a:lnTo>
                <a:lnTo>
                  <a:pt x="20127" y="441"/>
                </a:lnTo>
                <a:lnTo>
                  <a:pt x="26612" y="7091"/>
                </a:lnTo>
                <a:lnTo>
                  <a:pt x="23802" y="14724"/>
                </a:lnTo>
                <a:lnTo>
                  <a:pt x="21926" y="23195"/>
                </a:lnTo>
                <a:lnTo>
                  <a:pt x="20410" y="24531"/>
                </a:lnTo>
                <a:lnTo>
                  <a:pt x="16737" y="2503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12028716" y="10256303"/>
            <a:ext cx="25400" cy="27305"/>
          </a:xfrm>
          <a:custGeom>
            <a:avLst/>
            <a:gdLst/>
            <a:ahLst/>
            <a:cxnLst/>
            <a:rect l="l" t="t" r="r" b="b"/>
            <a:pathLst>
              <a:path w="25400" h="27304">
                <a:moveTo>
                  <a:pt x="7994" y="27097"/>
                </a:moveTo>
                <a:lnTo>
                  <a:pt x="3242" y="26980"/>
                </a:lnTo>
                <a:lnTo>
                  <a:pt x="0" y="21478"/>
                </a:lnTo>
                <a:lnTo>
                  <a:pt x="0" y="5620"/>
                </a:lnTo>
                <a:lnTo>
                  <a:pt x="8742" y="0"/>
                </a:lnTo>
                <a:lnTo>
                  <a:pt x="10540" y="51"/>
                </a:lnTo>
                <a:lnTo>
                  <a:pt x="19379" y="8253"/>
                </a:lnTo>
                <a:lnTo>
                  <a:pt x="22415" y="10709"/>
                </a:lnTo>
                <a:lnTo>
                  <a:pt x="25369" y="13254"/>
                </a:lnTo>
                <a:lnTo>
                  <a:pt x="13318" y="25298"/>
                </a:lnTo>
                <a:lnTo>
                  <a:pt x="7994" y="27097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3655764" y="9678724"/>
            <a:ext cx="25400" cy="27305"/>
          </a:xfrm>
          <a:custGeom>
            <a:avLst/>
            <a:gdLst/>
            <a:ahLst/>
            <a:cxnLst/>
            <a:rect l="l" t="t" r="r" b="b"/>
            <a:pathLst>
              <a:path w="25400" h="27304">
                <a:moveTo>
                  <a:pt x="7993" y="27097"/>
                </a:moveTo>
                <a:lnTo>
                  <a:pt x="3241" y="26979"/>
                </a:lnTo>
                <a:lnTo>
                  <a:pt x="0" y="21477"/>
                </a:lnTo>
                <a:lnTo>
                  <a:pt x="1" y="5619"/>
                </a:lnTo>
                <a:lnTo>
                  <a:pt x="8732" y="0"/>
                </a:lnTo>
                <a:lnTo>
                  <a:pt x="10530" y="50"/>
                </a:lnTo>
                <a:lnTo>
                  <a:pt x="19367" y="8243"/>
                </a:lnTo>
                <a:lnTo>
                  <a:pt x="22403" y="10708"/>
                </a:lnTo>
                <a:lnTo>
                  <a:pt x="25359" y="13253"/>
                </a:lnTo>
                <a:lnTo>
                  <a:pt x="13317" y="25298"/>
                </a:lnTo>
                <a:lnTo>
                  <a:pt x="7993" y="27097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12317446" y="10256303"/>
            <a:ext cx="25400" cy="27305"/>
          </a:xfrm>
          <a:custGeom>
            <a:avLst/>
            <a:gdLst/>
            <a:ahLst/>
            <a:cxnLst/>
            <a:rect l="l" t="t" r="r" b="b"/>
            <a:pathLst>
              <a:path w="25400" h="27304">
                <a:moveTo>
                  <a:pt x="7993" y="27097"/>
                </a:moveTo>
                <a:lnTo>
                  <a:pt x="3241" y="26980"/>
                </a:lnTo>
                <a:lnTo>
                  <a:pt x="0" y="21478"/>
                </a:lnTo>
                <a:lnTo>
                  <a:pt x="0" y="5620"/>
                </a:lnTo>
                <a:lnTo>
                  <a:pt x="8732" y="0"/>
                </a:lnTo>
                <a:lnTo>
                  <a:pt x="10530" y="51"/>
                </a:lnTo>
                <a:lnTo>
                  <a:pt x="19369" y="8243"/>
                </a:lnTo>
                <a:lnTo>
                  <a:pt x="22405" y="10709"/>
                </a:lnTo>
                <a:lnTo>
                  <a:pt x="25359" y="13254"/>
                </a:lnTo>
                <a:lnTo>
                  <a:pt x="13317" y="25298"/>
                </a:lnTo>
                <a:lnTo>
                  <a:pt x="7993" y="27097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16359558" y="8820960"/>
            <a:ext cx="26670" cy="24765"/>
          </a:xfrm>
          <a:custGeom>
            <a:avLst/>
            <a:gdLst/>
            <a:ahLst/>
            <a:cxnLst/>
            <a:rect l="l" t="t" r="r" b="b"/>
            <a:pathLst>
              <a:path w="26669" h="24765">
                <a:moveTo>
                  <a:pt x="12387" y="24243"/>
                </a:moveTo>
                <a:lnTo>
                  <a:pt x="7188" y="23252"/>
                </a:lnTo>
                <a:lnTo>
                  <a:pt x="4584" y="17023"/>
                </a:lnTo>
                <a:lnTo>
                  <a:pt x="0" y="13251"/>
                </a:lnTo>
                <a:lnTo>
                  <a:pt x="0" y="3427"/>
                </a:lnTo>
                <a:lnTo>
                  <a:pt x="9096" y="0"/>
                </a:lnTo>
                <a:lnTo>
                  <a:pt x="15423" y="1374"/>
                </a:lnTo>
                <a:lnTo>
                  <a:pt x="20410" y="1570"/>
                </a:lnTo>
                <a:lnTo>
                  <a:pt x="26246" y="4842"/>
                </a:lnTo>
                <a:lnTo>
                  <a:pt x="24213" y="9271"/>
                </a:lnTo>
                <a:lnTo>
                  <a:pt x="25047" y="13771"/>
                </a:lnTo>
                <a:lnTo>
                  <a:pt x="12387" y="24243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12746501" y="10117249"/>
            <a:ext cx="24765" cy="24130"/>
          </a:xfrm>
          <a:custGeom>
            <a:avLst/>
            <a:gdLst/>
            <a:ahLst/>
            <a:cxnLst/>
            <a:rect l="l" t="t" r="r" b="b"/>
            <a:pathLst>
              <a:path w="24765" h="24129">
                <a:moveTo>
                  <a:pt x="12736" y="23773"/>
                </a:moveTo>
                <a:lnTo>
                  <a:pt x="6627" y="22663"/>
                </a:lnTo>
                <a:lnTo>
                  <a:pt x="4910" y="15444"/>
                </a:lnTo>
                <a:lnTo>
                  <a:pt x="0" y="13016"/>
                </a:lnTo>
                <a:lnTo>
                  <a:pt x="0" y="4303"/>
                </a:lnTo>
                <a:lnTo>
                  <a:pt x="6222" y="380"/>
                </a:lnTo>
                <a:lnTo>
                  <a:pt x="12388" y="0"/>
                </a:lnTo>
                <a:lnTo>
                  <a:pt x="18520" y="1106"/>
                </a:lnTo>
                <a:lnTo>
                  <a:pt x="24639" y="1641"/>
                </a:lnTo>
                <a:lnTo>
                  <a:pt x="24639" y="12928"/>
                </a:lnTo>
                <a:lnTo>
                  <a:pt x="12736" y="23773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17512968" y="7955753"/>
            <a:ext cx="27305" cy="25400"/>
          </a:xfrm>
          <a:custGeom>
            <a:avLst/>
            <a:gdLst/>
            <a:ahLst/>
            <a:cxnLst/>
            <a:rect l="l" t="t" r="r" b="b"/>
            <a:pathLst>
              <a:path w="27305" h="25400">
                <a:moveTo>
                  <a:pt x="13246" y="25365"/>
                </a:moveTo>
                <a:lnTo>
                  <a:pt x="10704" y="22410"/>
                </a:lnTo>
                <a:lnTo>
                  <a:pt x="8249" y="19374"/>
                </a:lnTo>
                <a:lnTo>
                  <a:pt x="5597" y="16515"/>
                </a:lnTo>
                <a:lnTo>
                  <a:pt x="38" y="10531"/>
                </a:lnTo>
                <a:lnTo>
                  <a:pt x="0" y="8735"/>
                </a:lnTo>
                <a:lnTo>
                  <a:pt x="5616" y="0"/>
                </a:lnTo>
                <a:lnTo>
                  <a:pt x="21466" y="0"/>
                </a:lnTo>
                <a:lnTo>
                  <a:pt x="26966" y="3242"/>
                </a:lnTo>
                <a:lnTo>
                  <a:pt x="27096" y="7996"/>
                </a:lnTo>
                <a:lnTo>
                  <a:pt x="25288" y="13321"/>
                </a:lnTo>
                <a:lnTo>
                  <a:pt x="13246" y="25365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16648383" y="8533038"/>
            <a:ext cx="24765" cy="24130"/>
          </a:xfrm>
          <a:custGeom>
            <a:avLst/>
            <a:gdLst/>
            <a:ahLst/>
            <a:cxnLst/>
            <a:rect l="l" t="t" r="r" b="b"/>
            <a:pathLst>
              <a:path w="24765" h="24129">
                <a:moveTo>
                  <a:pt x="13034" y="23676"/>
                </a:moveTo>
                <a:lnTo>
                  <a:pt x="7160" y="22055"/>
                </a:lnTo>
                <a:lnTo>
                  <a:pt x="4205" y="16289"/>
                </a:lnTo>
                <a:lnTo>
                  <a:pt x="0" y="12212"/>
                </a:lnTo>
                <a:lnTo>
                  <a:pt x="0" y="4304"/>
                </a:lnTo>
                <a:lnTo>
                  <a:pt x="6225" y="380"/>
                </a:lnTo>
                <a:lnTo>
                  <a:pt x="12393" y="0"/>
                </a:lnTo>
                <a:lnTo>
                  <a:pt x="18529" y="1105"/>
                </a:lnTo>
                <a:lnTo>
                  <a:pt x="24654" y="1642"/>
                </a:lnTo>
                <a:lnTo>
                  <a:pt x="24654" y="12929"/>
                </a:lnTo>
                <a:lnTo>
                  <a:pt x="13034" y="23676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16070846" y="9109743"/>
            <a:ext cx="26670" cy="24765"/>
          </a:xfrm>
          <a:custGeom>
            <a:avLst/>
            <a:gdLst/>
            <a:ahLst/>
            <a:cxnLst/>
            <a:rect l="l" t="t" r="r" b="b"/>
            <a:pathLst>
              <a:path w="26669" h="24765">
                <a:moveTo>
                  <a:pt x="12699" y="24306"/>
                </a:moveTo>
                <a:lnTo>
                  <a:pt x="7189" y="23255"/>
                </a:lnTo>
                <a:lnTo>
                  <a:pt x="4584" y="17026"/>
                </a:lnTo>
                <a:lnTo>
                  <a:pt x="0" y="13254"/>
                </a:lnTo>
                <a:lnTo>
                  <a:pt x="0" y="3430"/>
                </a:lnTo>
                <a:lnTo>
                  <a:pt x="9083" y="0"/>
                </a:lnTo>
                <a:lnTo>
                  <a:pt x="15409" y="1386"/>
                </a:lnTo>
                <a:lnTo>
                  <a:pt x="20406" y="1573"/>
                </a:lnTo>
                <a:lnTo>
                  <a:pt x="26232" y="4845"/>
                </a:lnTo>
                <a:lnTo>
                  <a:pt x="24199" y="9265"/>
                </a:lnTo>
                <a:lnTo>
                  <a:pt x="25034" y="13755"/>
                </a:lnTo>
                <a:lnTo>
                  <a:pt x="12699" y="24306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18091900" y="7665821"/>
            <a:ext cx="26670" cy="24765"/>
          </a:xfrm>
          <a:custGeom>
            <a:avLst/>
            <a:gdLst/>
            <a:ahLst/>
            <a:cxnLst/>
            <a:rect l="l" t="t" r="r" b="b"/>
            <a:pathLst>
              <a:path w="26669" h="24765">
                <a:moveTo>
                  <a:pt x="12387" y="24233"/>
                </a:moveTo>
                <a:lnTo>
                  <a:pt x="7188" y="23252"/>
                </a:lnTo>
                <a:lnTo>
                  <a:pt x="4584" y="17014"/>
                </a:lnTo>
                <a:lnTo>
                  <a:pt x="0" y="13241"/>
                </a:lnTo>
                <a:lnTo>
                  <a:pt x="0" y="3427"/>
                </a:lnTo>
                <a:lnTo>
                  <a:pt x="9097" y="0"/>
                </a:lnTo>
                <a:lnTo>
                  <a:pt x="15423" y="1384"/>
                </a:lnTo>
                <a:lnTo>
                  <a:pt x="20410" y="1570"/>
                </a:lnTo>
                <a:lnTo>
                  <a:pt x="26246" y="4842"/>
                </a:lnTo>
                <a:lnTo>
                  <a:pt x="24213" y="9263"/>
                </a:lnTo>
                <a:lnTo>
                  <a:pt x="25048" y="13772"/>
                </a:lnTo>
                <a:lnTo>
                  <a:pt x="12387" y="24233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15055569" y="9827246"/>
            <a:ext cx="25400" cy="27305"/>
          </a:xfrm>
          <a:custGeom>
            <a:avLst/>
            <a:gdLst/>
            <a:ahLst/>
            <a:cxnLst/>
            <a:rect l="l" t="t" r="r" b="b"/>
            <a:pathLst>
              <a:path w="25400" h="27304">
                <a:moveTo>
                  <a:pt x="17375" y="27094"/>
                </a:moveTo>
                <a:lnTo>
                  <a:pt x="12052" y="25295"/>
                </a:lnTo>
                <a:lnTo>
                  <a:pt x="0" y="13250"/>
                </a:lnTo>
                <a:lnTo>
                  <a:pt x="2954" y="10706"/>
                </a:lnTo>
                <a:lnTo>
                  <a:pt x="5990" y="8250"/>
                </a:lnTo>
                <a:lnTo>
                  <a:pt x="14843" y="40"/>
                </a:lnTo>
                <a:lnTo>
                  <a:pt x="16627" y="0"/>
                </a:lnTo>
                <a:lnTo>
                  <a:pt x="25369" y="5609"/>
                </a:lnTo>
                <a:lnTo>
                  <a:pt x="25369" y="21475"/>
                </a:lnTo>
                <a:lnTo>
                  <a:pt x="22127" y="26974"/>
                </a:lnTo>
                <a:lnTo>
                  <a:pt x="17375" y="2709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15780630" y="9399686"/>
            <a:ext cx="27305" cy="25400"/>
          </a:xfrm>
          <a:custGeom>
            <a:avLst/>
            <a:gdLst/>
            <a:ahLst/>
            <a:cxnLst/>
            <a:rect l="l" t="t" r="r" b="b"/>
            <a:pathLst>
              <a:path w="27305" h="25400">
                <a:moveTo>
                  <a:pt x="13240" y="25365"/>
                </a:moveTo>
                <a:lnTo>
                  <a:pt x="10708" y="22410"/>
                </a:lnTo>
                <a:lnTo>
                  <a:pt x="8244" y="19373"/>
                </a:lnTo>
                <a:lnTo>
                  <a:pt x="5591" y="16515"/>
                </a:lnTo>
                <a:lnTo>
                  <a:pt x="43" y="10533"/>
                </a:lnTo>
                <a:lnTo>
                  <a:pt x="0" y="8734"/>
                </a:lnTo>
                <a:lnTo>
                  <a:pt x="5611" y="0"/>
                </a:lnTo>
                <a:lnTo>
                  <a:pt x="21461" y="0"/>
                </a:lnTo>
                <a:lnTo>
                  <a:pt x="26961" y="3239"/>
                </a:lnTo>
                <a:lnTo>
                  <a:pt x="27091" y="7995"/>
                </a:lnTo>
                <a:lnTo>
                  <a:pt x="25283" y="13330"/>
                </a:lnTo>
                <a:lnTo>
                  <a:pt x="13240" y="25365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331940" y="7518440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11658" y="24864"/>
                </a:moveTo>
                <a:lnTo>
                  <a:pt x="0" y="12486"/>
                </a:lnTo>
                <a:lnTo>
                  <a:pt x="11490" y="0"/>
                </a:lnTo>
                <a:lnTo>
                  <a:pt x="19938" y="0"/>
                </a:lnTo>
                <a:lnTo>
                  <a:pt x="21331" y="2033"/>
                </a:lnTo>
                <a:lnTo>
                  <a:pt x="23463" y="3900"/>
                </a:lnTo>
                <a:lnTo>
                  <a:pt x="24868" y="10030"/>
                </a:lnTo>
                <a:lnTo>
                  <a:pt x="23621" y="13567"/>
                </a:lnTo>
                <a:lnTo>
                  <a:pt x="17257" y="18861"/>
                </a:lnTo>
                <a:lnTo>
                  <a:pt x="14653" y="21869"/>
                </a:lnTo>
                <a:lnTo>
                  <a:pt x="11658" y="2486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190762" y="7369716"/>
            <a:ext cx="24130" cy="25400"/>
          </a:xfrm>
          <a:custGeom>
            <a:avLst/>
            <a:gdLst/>
            <a:ahLst/>
            <a:cxnLst/>
            <a:rect l="l" t="t" r="r" b="b"/>
            <a:pathLst>
              <a:path w="24129" h="25400">
                <a:moveTo>
                  <a:pt x="12562" y="24962"/>
                </a:moveTo>
                <a:lnTo>
                  <a:pt x="158" y="24766"/>
                </a:lnTo>
                <a:lnTo>
                  <a:pt x="0" y="24569"/>
                </a:lnTo>
                <a:lnTo>
                  <a:pt x="1356" y="11562"/>
                </a:lnTo>
                <a:lnTo>
                  <a:pt x="12917" y="0"/>
                </a:lnTo>
                <a:lnTo>
                  <a:pt x="23583" y="12013"/>
                </a:lnTo>
                <a:lnTo>
                  <a:pt x="22443" y="17741"/>
                </a:lnTo>
                <a:lnTo>
                  <a:pt x="16185" y="20295"/>
                </a:lnTo>
                <a:lnTo>
                  <a:pt x="12562" y="24962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11739636" y="10257792"/>
            <a:ext cx="24130" cy="24765"/>
          </a:xfrm>
          <a:custGeom>
            <a:avLst/>
            <a:gdLst/>
            <a:ahLst/>
            <a:cxnLst/>
            <a:rect l="l" t="t" r="r" b="b"/>
            <a:pathLst>
              <a:path w="24129" h="24765">
                <a:moveTo>
                  <a:pt x="13120" y="24725"/>
                </a:moveTo>
                <a:lnTo>
                  <a:pt x="3625" y="24725"/>
                </a:lnTo>
                <a:lnTo>
                  <a:pt x="0" y="15628"/>
                </a:lnTo>
                <a:lnTo>
                  <a:pt x="2512" y="8035"/>
                </a:lnTo>
                <a:lnTo>
                  <a:pt x="8818" y="5036"/>
                </a:lnTo>
                <a:lnTo>
                  <a:pt x="12737" y="0"/>
                </a:lnTo>
                <a:lnTo>
                  <a:pt x="24022" y="11287"/>
                </a:lnTo>
                <a:lnTo>
                  <a:pt x="22669" y="17928"/>
                </a:lnTo>
                <a:lnTo>
                  <a:pt x="15595" y="19734"/>
                </a:lnTo>
                <a:lnTo>
                  <a:pt x="13120" y="24725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4374804" y="9828741"/>
            <a:ext cx="24130" cy="25400"/>
          </a:xfrm>
          <a:custGeom>
            <a:avLst/>
            <a:gdLst/>
            <a:ahLst/>
            <a:cxnLst/>
            <a:rect l="l" t="t" r="r" b="b"/>
            <a:pathLst>
              <a:path w="24129" h="25400">
                <a:moveTo>
                  <a:pt x="10804" y="24969"/>
                </a:moveTo>
                <a:lnTo>
                  <a:pt x="0" y="12464"/>
                </a:lnTo>
                <a:lnTo>
                  <a:pt x="568" y="6638"/>
                </a:lnTo>
                <a:lnTo>
                  <a:pt x="8515" y="5439"/>
                </a:lnTo>
                <a:lnTo>
                  <a:pt x="10292" y="0"/>
                </a:lnTo>
                <a:lnTo>
                  <a:pt x="19044" y="0"/>
                </a:lnTo>
                <a:lnTo>
                  <a:pt x="20497" y="1983"/>
                </a:lnTo>
                <a:lnTo>
                  <a:pt x="22717" y="3779"/>
                </a:lnTo>
                <a:lnTo>
                  <a:pt x="24081" y="9821"/>
                </a:lnTo>
                <a:lnTo>
                  <a:pt x="23063" y="13448"/>
                </a:lnTo>
                <a:lnTo>
                  <a:pt x="16610" y="18731"/>
                </a:lnTo>
                <a:lnTo>
                  <a:pt x="14015" y="21758"/>
                </a:lnTo>
                <a:lnTo>
                  <a:pt x="10804" y="2496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11450906" y="10257802"/>
            <a:ext cx="24130" cy="24765"/>
          </a:xfrm>
          <a:custGeom>
            <a:avLst/>
            <a:gdLst/>
            <a:ahLst/>
            <a:cxnLst/>
            <a:rect l="l" t="t" r="r" b="b"/>
            <a:pathLst>
              <a:path w="24129" h="24765">
                <a:moveTo>
                  <a:pt x="13120" y="24725"/>
                </a:moveTo>
                <a:lnTo>
                  <a:pt x="3625" y="24725"/>
                </a:lnTo>
                <a:lnTo>
                  <a:pt x="0" y="15627"/>
                </a:lnTo>
                <a:lnTo>
                  <a:pt x="2513" y="8025"/>
                </a:lnTo>
                <a:lnTo>
                  <a:pt x="8828" y="5026"/>
                </a:lnTo>
                <a:lnTo>
                  <a:pt x="12747" y="0"/>
                </a:lnTo>
                <a:lnTo>
                  <a:pt x="24031" y="11286"/>
                </a:lnTo>
                <a:lnTo>
                  <a:pt x="22669" y="17928"/>
                </a:lnTo>
                <a:lnTo>
                  <a:pt x="15595" y="19734"/>
                </a:lnTo>
                <a:lnTo>
                  <a:pt x="13120" y="24725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2929935" y="9539668"/>
            <a:ext cx="26034" cy="24130"/>
          </a:xfrm>
          <a:custGeom>
            <a:avLst/>
            <a:gdLst/>
            <a:ahLst/>
            <a:cxnLst/>
            <a:rect l="l" t="t" r="r" b="b"/>
            <a:pathLst>
              <a:path w="26035" h="24129">
                <a:moveTo>
                  <a:pt x="13080" y="23578"/>
                </a:moveTo>
                <a:lnTo>
                  <a:pt x="7148" y="22398"/>
                </a:lnTo>
                <a:lnTo>
                  <a:pt x="4584" y="16220"/>
                </a:lnTo>
                <a:lnTo>
                  <a:pt x="0" y="12555"/>
                </a:lnTo>
                <a:lnTo>
                  <a:pt x="11148" y="1404"/>
                </a:lnTo>
                <a:lnTo>
                  <a:pt x="13612" y="1031"/>
                </a:lnTo>
                <a:lnTo>
                  <a:pt x="16196" y="0"/>
                </a:lnTo>
                <a:lnTo>
                  <a:pt x="25555" y="1602"/>
                </a:lnTo>
                <a:lnTo>
                  <a:pt x="24504" y="13066"/>
                </a:lnTo>
                <a:lnTo>
                  <a:pt x="13080" y="23578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12459037" y="10117513"/>
            <a:ext cx="24130" cy="25400"/>
          </a:xfrm>
          <a:custGeom>
            <a:avLst/>
            <a:gdLst/>
            <a:ahLst/>
            <a:cxnLst/>
            <a:rect l="l" t="t" r="r" b="b"/>
            <a:pathLst>
              <a:path w="24129" h="25400">
                <a:moveTo>
                  <a:pt x="10804" y="24982"/>
                </a:moveTo>
                <a:lnTo>
                  <a:pt x="0" y="12477"/>
                </a:lnTo>
                <a:lnTo>
                  <a:pt x="560" y="6650"/>
                </a:lnTo>
                <a:lnTo>
                  <a:pt x="8517" y="5454"/>
                </a:lnTo>
                <a:lnTo>
                  <a:pt x="10305" y="0"/>
                </a:lnTo>
                <a:lnTo>
                  <a:pt x="23576" y="206"/>
                </a:lnTo>
                <a:lnTo>
                  <a:pt x="23734" y="403"/>
                </a:lnTo>
                <a:lnTo>
                  <a:pt x="22376" y="13409"/>
                </a:lnTo>
                <a:lnTo>
                  <a:pt x="10804" y="24982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18231899" y="7518637"/>
            <a:ext cx="24130" cy="24765"/>
          </a:xfrm>
          <a:custGeom>
            <a:avLst/>
            <a:gdLst/>
            <a:ahLst/>
            <a:cxnLst/>
            <a:rect l="l" t="t" r="r" b="b"/>
            <a:pathLst>
              <a:path w="24130" h="24765">
                <a:moveTo>
                  <a:pt x="13682" y="24433"/>
                </a:moveTo>
                <a:lnTo>
                  <a:pt x="0" y="12438"/>
                </a:lnTo>
                <a:lnTo>
                  <a:pt x="12435" y="0"/>
                </a:lnTo>
                <a:lnTo>
                  <a:pt x="23897" y="10963"/>
                </a:lnTo>
                <a:lnTo>
                  <a:pt x="22679" y="18007"/>
                </a:lnTo>
                <a:lnTo>
                  <a:pt x="15183" y="18912"/>
                </a:lnTo>
                <a:lnTo>
                  <a:pt x="13682" y="24433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17367262" y="7806987"/>
            <a:ext cx="23495" cy="24130"/>
          </a:xfrm>
          <a:custGeom>
            <a:avLst/>
            <a:gdLst/>
            <a:ahLst/>
            <a:cxnLst/>
            <a:rect l="l" t="t" r="r" b="b"/>
            <a:pathLst>
              <a:path w="23494" h="24129">
                <a:moveTo>
                  <a:pt x="12325" y="23883"/>
                </a:moveTo>
                <a:lnTo>
                  <a:pt x="6301" y="21595"/>
                </a:lnTo>
                <a:lnTo>
                  <a:pt x="2493" y="17143"/>
                </a:lnTo>
                <a:lnTo>
                  <a:pt x="0" y="12369"/>
                </a:lnTo>
                <a:lnTo>
                  <a:pt x="10843" y="0"/>
                </a:lnTo>
                <a:lnTo>
                  <a:pt x="23278" y="12438"/>
                </a:lnTo>
                <a:lnTo>
                  <a:pt x="12325" y="23883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17076613" y="8096206"/>
            <a:ext cx="26034" cy="23495"/>
          </a:xfrm>
          <a:custGeom>
            <a:avLst/>
            <a:gdLst/>
            <a:ahLst/>
            <a:cxnLst/>
            <a:rect l="l" t="t" r="r" b="b"/>
            <a:pathLst>
              <a:path w="26034" h="23495">
                <a:moveTo>
                  <a:pt x="13102" y="23411"/>
                </a:moveTo>
                <a:lnTo>
                  <a:pt x="7514" y="21720"/>
                </a:lnTo>
                <a:lnTo>
                  <a:pt x="5836" y="15228"/>
                </a:lnTo>
                <a:lnTo>
                  <a:pt x="0" y="12622"/>
                </a:lnTo>
                <a:lnTo>
                  <a:pt x="13178" y="0"/>
                </a:lnTo>
                <a:lnTo>
                  <a:pt x="25614" y="12438"/>
                </a:lnTo>
                <a:lnTo>
                  <a:pt x="13102" y="23411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14625532" y="9977315"/>
            <a:ext cx="26670" cy="17145"/>
          </a:xfrm>
          <a:custGeom>
            <a:avLst/>
            <a:gdLst/>
            <a:ahLst/>
            <a:cxnLst/>
            <a:rect l="l" t="t" r="r" b="b"/>
            <a:pathLst>
              <a:path w="26669" h="17145">
                <a:moveTo>
                  <a:pt x="21159" y="16897"/>
                </a:moveTo>
                <a:lnTo>
                  <a:pt x="14105" y="16113"/>
                </a:lnTo>
                <a:lnTo>
                  <a:pt x="10071" y="16446"/>
                </a:lnTo>
                <a:lnTo>
                  <a:pt x="6071" y="16446"/>
                </a:lnTo>
                <a:lnTo>
                  <a:pt x="0" y="8469"/>
                </a:lnTo>
                <a:lnTo>
                  <a:pt x="5745" y="0"/>
                </a:lnTo>
                <a:lnTo>
                  <a:pt x="15284" y="0"/>
                </a:lnTo>
                <a:lnTo>
                  <a:pt x="17102" y="2113"/>
                </a:lnTo>
                <a:lnTo>
                  <a:pt x="19442" y="5394"/>
                </a:lnTo>
                <a:lnTo>
                  <a:pt x="24852" y="10344"/>
                </a:lnTo>
                <a:lnTo>
                  <a:pt x="26061" y="11928"/>
                </a:lnTo>
                <a:lnTo>
                  <a:pt x="23427" y="16456"/>
                </a:lnTo>
                <a:lnTo>
                  <a:pt x="21159" y="16897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16935316" y="8244539"/>
            <a:ext cx="26034" cy="17145"/>
          </a:xfrm>
          <a:custGeom>
            <a:avLst/>
            <a:gdLst/>
            <a:ahLst/>
            <a:cxnLst/>
            <a:rect l="l" t="t" r="r" b="b"/>
            <a:pathLst>
              <a:path w="26034" h="17145">
                <a:moveTo>
                  <a:pt x="16376" y="16868"/>
                </a:moveTo>
                <a:lnTo>
                  <a:pt x="11015" y="16504"/>
                </a:lnTo>
                <a:lnTo>
                  <a:pt x="5778" y="16504"/>
                </a:lnTo>
                <a:lnTo>
                  <a:pt x="0" y="7975"/>
                </a:lnTo>
                <a:lnTo>
                  <a:pt x="6061" y="0"/>
                </a:lnTo>
                <a:lnTo>
                  <a:pt x="14055" y="0"/>
                </a:lnTo>
                <a:lnTo>
                  <a:pt x="25508" y="11455"/>
                </a:lnTo>
                <a:lnTo>
                  <a:pt x="24232" y="13124"/>
                </a:lnTo>
                <a:lnTo>
                  <a:pt x="23082" y="16101"/>
                </a:lnTo>
                <a:lnTo>
                  <a:pt x="16376" y="16868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908949" y="8384068"/>
            <a:ext cx="24130" cy="17780"/>
          </a:xfrm>
          <a:custGeom>
            <a:avLst/>
            <a:gdLst/>
            <a:ahLst/>
            <a:cxnLst/>
            <a:rect l="l" t="t" r="r" b="b"/>
            <a:pathLst>
              <a:path w="24130" h="17779">
                <a:moveTo>
                  <a:pt x="14514" y="17604"/>
                </a:moveTo>
                <a:lnTo>
                  <a:pt x="9210" y="17240"/>
                </a:lnTo>
                <a:lnTo>
                  <a:pt x="3947" y="17240"/>
                </a:lnTo>
                <a:lnTo>
                  <a:pt x="1119" y="15374"/>
                </a:lnTo>
                <a:lnTo>
                  <a:pt x="0" y="13330"/>
                </a:lnTo>
                <a:lnTo>
                  <a:pt x="4584" y="7701"/>
                </a:lnTo>
                <a:lnTo>
                  <a:pt x="8071" y="3890"/>
                </a:lnTo>
                <a:lnTo>
                  <a:pt x="11460" y="0"/>
                </a:lnTo>
                <a:lnTo>
                  <a:pt x="23737" y="12279"/>
                </a:lnTo>
                <a:lnTo>
                  <a:pt x="22411" y="13930"/>
                </a:lnTo>
                <a:lnTo>
                  <a:pt x="21214" y="16837"/>
                </a:lnTo>
                <a:lnTo>
                  <a:pt x="14514" y="1760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10585104" y="10264371"/>
            <a:ext cx="16510" cy="20320"/>
          </a:xfrm>
          <a:custGeom>
            <a:avLst/>
            <a:gdLst/>
            <a:ahLst/>
            <a:cxnLst/>
            <a:rect l="l" t="t" r="r" b="b"/>
            <a:pathLst>
              <a:path w="16509" h="20320">
                <a:moveTo>
                  <a:pt x="8066" y="19854"/>
                </a:moveTo>
                <a:lnTo>
                  <a:pt x="0" y="13843"/>
                </a:lnTo>
                <a:lnTo>
                  <a:pt x="0" y="5797"/>
                </a:lnTo>
                <a:lnTo>
                  <a:pt x="8450" y="0"/>
                </a:lnTo>
                <a:lnTo>
                  <a:pt x="16502" y="6003"/>
                </a:lnTo>
                <a:lnTo>
                  <a:pt x="16502" y="14050"/>
                </a:lnTo>
                <a:lnTo>
                  <a:pt x="8066" y="1985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17225728" y="7954074"/>
            <a:ext cx="16510" cy="20320"/>
          </a:xfrm>
          <a:custGeom>
            <a:avLst/>
            <a:gdLst/>
            <a:ahLst/>
            <a:cxnLst/>
            <a:rect l="l" t="t" r="r" b="b"/>
            <a:pathLst>
              <a:path w="16509" h="20320">
                <a:moveTo>
                  <a:pt x="8445" y="19847"/>
                </a:moveTo>
                <a:lnTo>
                  <a:pt x="0" y="14050"/>
                </a:lnTo>
                <a:lnTo>
                  <a:pt x="0" y="6003"/>
                </a:lnTo>
                <a:lnTo>
                  <a:pt x="8051" y="0"/>
                </a:lnTo>
                <a:lnTo>
                  <a:pt x="16502" y="5797"/>
                </a:lnTo>
                <a:lnTo>
                  <a:pt x="16502" y="13843"/>
                </a:lnTo>
                <a:lnTo>
                  <a:pt x="8445" y="19847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13759380" y="9977258"/>
            <a:ext cx="20320" cy="16510"/>
          </a:xfrm>
          <a:custGeom>
            <a:avLst/>
            <a:gdLst/>
            <a:ahLst/>
            <a:cxnLst/>
            <a:rect l="l" t="t" r="r" b="b"/>
            <a:pathLst>
              <a:path w="20319" h="16509">
                <a:moveTo>
                  <a:pt x="14047" y="16503"/>
                </a:moveTo>
                <a:lnTo>
                  <a:pt x="6005" y="16503"/>
                </a:lnTo>
                <a:lnTo>
                  <a:pt x="0" y="8447"/>
                </a:lnTo>
                <a:lnTo>
                  <a:pt x="5798" y="0"/>
                </a:lnTo>
                <a:lnTo>
                  <a:pt x="13840" y="0"/>
                </a:lnTo>
                <a:lnTo>
                  <a:pt x="19839" y="8053"/>
                </a:lnTo>
                <a:lnTo>
                  <a:pt x="14047" y="16503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13470661" y="9977258"/>
            <a:ext cx="19685" cy="16510"/>
          </a:xfrm>
          <a:custGeom>
            <a:avLst/>
            <a:gdLst/>
            <a:ahLst/>
            <a:cxnLst/>
            <a:rect l="l" t="t" r="r" b="b"/>
            <a:pathLst>
              <a:path w="19684" h="16509">
                <a:moveTo>
                  <a:pt x="14047" y="16503"/>
                </a:moveTo>
                <a:lnTo>
                  <a:pt x="6005" y="16503"/>
                </a:lnTo>
                <a:lnTo>
                  <a:pt x="0" y="8447"/>
                </a:lnTo>
                <a:lnTo>
                  <a:pt x="5798" y="0"/>
                </a:lnTo>
                <a:lnTo>
                  <a:pt x="13840" y="0"/>
                </a:lnTo>
                <a:lnTo>
                  <a:pt x="19456" y="8075"/>
                </a:lnTo>
                <a:lnTo>
                  <a:pt x="14047" y="16503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13181953" y="9977258"/>
            <a:ext cx="20320" cy="16510"/>
          </a:xfrm>
          <a:custGeom>
            <a:avLst/>
            <a:gdLst/>
            <a:ahLst/>
            <a:cxnLst/>
            <a:rect l="l" t="t" r="r" b="b"/>
            <a:pathLst>
              <a:path w="20319" h="16509">
                <a:moveTo>
                  <a:pt x="14042" y="16503"/>
                </a:moveTo>
                <a:lnTo>
                  <a:pt x="5999" y="16503"/>
                </a:lnTo>
                <a:lnTo>
                  <a:pt x="0" y="8449"/>
                </a:lnTo>
                <a:lnTo>
                  <a:pt x="5792" y="0"/>
                </a:lnTo>
                <a:lnTo>
                  <a:pt x="13835" y="0"/>
                </a:lnTo>
                <a:lnTo>
                  <a:pt x="19835" y="8053"/>
                </a:lnTo>
                <a:lnTo>
                  <a:pt x="14042" y="16503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15204661" y="9686801"/>
            <a:ext cx="16510" cy="20320"/>
          </a:xfrm>
          <a:custGeom>
            <a:avLst/>
            <a:gdLst/>
            <a:ahLst/>
            <a:cxnLst/>
            <a:rect l="l" t="t" r="r" b="b"/>
            <a:pathLst>
              <a:path w="16509" h="20320">
                <a:moveTo>
                  <a:pt x="8095" y="19844"/>
                </a:moveTo>
                <a:lnTo>
                  <a:pt x="0" y="13843"/>
                </a:lnTo>
                <a:lnTo>
                  <a:pt x="0" y="5797"/>
                </a:lnTo>
                <a:lnTo>
                  <a:pt x="8450" y="0"/>
                </a:lnTo>
                <a:lnTo>
                  <a:pt x="16502" y="6003"/>
                </a:lnTo>
                <a:lnTo>
                  <a:pt x="16502" y="14050"/>
                </a:lnTo>
                <a:lnTo>
                  <a:pt x="8095" y="1984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3944483" y="9686801"/>
            <a:ext cx="16510" cy="20320"/>
          </a:xfrm>
          <a:custGeom>
            <a:avLst/>
            <a:gdLst/>
            <a:ahLst/>
            <a:cxnLst/>
            <a:rect l="l" t="t" r="r" b="b"/>
            <a:pathLst>
              <a:path w="16510" h="20320">
                <a:moveTo>
                  <a:pt x="8093" y="19844"/>
                </a:moveTo>
                <a:lnTo>
                  <a:pt x="0" y="13843"/>
                </a:lnTo>
                <a:lnTo>
                  <a:pt x="0" y="5797"/>
                </a:lnTo>
                <a:lnTo>
                  <a:pt x="8417" y="0"/>
                </a:lnTo>
                <a:lnTo>
                  <a:pt x="16500" y="6003"/>
                </a:lnTo>
                <a:lnTo>
                  <a:pt x="16500" y="14050"/>
                </a:lnTo>
                <a:lnTo>
                  <a:pt x="8093" y="1984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12893233" y="9977258"/>
            <a:ext cx="20320" cy="16510"/>
          </a:xfrm>
          <a:custGeom>
            <a:avLst/>
            <a:gdLst/>
            <a:ahLst/>
            <a:cxnLst/>
            <a:rect l="l" t="t" r="r" b="b"/>
            <a:pathLst>
              <a:path w="20320" h="16509">
                <a:moveTo>
                  <a:pt x="13835" y="16503"/>
                </a:moveTo>
                <a:lnTo>
                  <a:pt x="5792" y="16503"/>
                </a:lnTo>
                <a:lnTo>
                  <a:pt x="0" y="8056"/>
                </a:lnTo>
                <a:lnTo>
                  <a:pt x="5999" y="0"/>
                </a:lnTo>
                <a:lnTo>
                  <a:pt x="14042" y="0"/>
                </a:lnTo>
                <a:lnTo>
                  <a:pt x="19835" y="8447"/>
                </a:lnTo>
                <a:lnTo>
                  <a:pt x="13835" y="16503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10296383" y="10263301"/>
            <a:ext cx="16510" cy="20955"/>
          </a:xfrm>
          <a:custGeom>
            <a:avLst/>
            <a:gdLst/>
            <a:ahLst/>
            <a:cxnLst/>
            <a:rect l="l" t="t" r="r" b="b"/>
            <a:pathLst>
              <a:path w="16509" h="20954">
                <a:moveTo>
                  <a:pt x="8450" y="20924"/>
                </a:moveTo>
                <a:lnTo>
                  <a:pt x="0" y="15129"/>
                </a:lnTo>
                <a:lnTo>
                  <a:pt x="0" y="7083"/>
                </a:lnTo>
                <a:lnTo>
                  <a:pt x="5855" y="1129"/>
                </a:lnTo>
                <a:lnTo>
                  <a:pt x="6623" y="0"/>
                </a:lnTo>
                <a:lnTo>
                  <a:pt x="16502" y="6876"/>
                </a:lnTo>
                <a:lnTo>
                  <a:pt x="16502" y="14923"/>
                </a:lnTo>
                <a:lnTo>
                  <a:pt x="8450" y="2092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478137" y="7666960"/>
            <a:ext cx="20320" cy="16510"/>
          </a:xfrm>
          <a:custGeom>
            <a:avLst/>
            <a:gdLst/>
            <a:ahLst/>
            <a:cxnLst/>
            <a:rect l="l" t="t" r="r" b="b"/>
            <a:pathLst>
              <a:path w="20320" h="16509">
                <a:moveTo>
                  <a:pt x="13850" y="16503"/>
                </a:moveTo>
                <a:lnTo>
                  <a:pt x="5805" y="16503"/>
                </a:lnTo>
                <a:lnTo>
                  <a:pt x="0" y="8063"/>
                </a:lnTo>
                <a:lnTo>
                  <a:pt x="6011" y="0"/>
                </a:lnTo>
                <a:lnTo>
                  <a:pt x="14056" y="0"/>
                </a:lnTo>
                <a:lnTo>
                  <a:pt x="19851" y="8408"/>
                </a:lnTo>
                <a:lnTo>
                  <a:pt x="13850" y="16503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3219498" y="9539582"/>
            <a:ext cx="24130" cy="17780"/>
          </a:xfrm>
          <a:custGeom>
            <a:avLst/>
            <a:gdLst/>
            <a:ahLst/>
            <a:cxnLst/>
            <a:rect l="l" t="t" r="r" b="b"/>
            <a:pathLst>
              <a:path w="24130" h="17779">
                <a:moveTo>
                  <a:pt x="8939" y="17230"/>
                </a:moveTo>
                <a:lnTo>
                  <a:pt x="2318" y="16484"/>
                </a:lnTo>
                <a:lnTo>
                  <a:pt x="1227" y="13476"/>
                </a:lnTo>
                <a:lnTo>
                  <a:pt x="0" y="11807"/>
                </a:lnTo>
                <a:lnTo>
                  <a:pt x="11804" y="0"/>
                </a:lnTo>
                <a:lnTo>
                  <a:pt x="15361" y="3800"/>
                </a:lnTo>
                <a:lnTo>
                  <a:pt x="19064" y="7484"/>
                </a:lnTo>
                <a:lnTo>
                  <a:pt x="23682" y="12997"/>
                </a:lnTo>
                <a:lnTo>
                  <a:pt x="22305" y="15138"/>
                </a:lnTo>
                <a:lnTo>
                  <a:pt x="19507" y="16877"/>
                </a:lnTo>
                <a:lnTo>
                  <a:pt x="14243" y="16877"/>
                </a:lnTo>
                <a:lnTo>
                  <a:pt x="8939" y="17230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17801501" y="7666960"/>
            <a:ext cx="20320" cy="16510"/>
          </a:xfrm>
          <a:custGeom>
            <a:avLst/>
            <a:gdLst/>
            <a:ahLst/>
            <a:cxnLst/>
            <a:rect l="l" t="t" r="r" b="b"/>
            <a:pathLst>
              <a:path w="20319" h="16509">
                <a:moveTo>
                  <a:pt x="14042" y="16503"/>
                </a:moveTo>
                <a:lnTo>
                  <a:pt x="5999" y="16503"/>
                </a:lnTo>
                <a:lnTo>
                  <a:pt x="0" y="8446"/>
                </a:lnTo>
                <a:lnTo>
                  <a:pt x="5792" y="0"/>
                </a:lnTo>
                <a:lnTo>
                  <a:pt x="13835" y="0"/>
                </a:lnTo>
                <a:lnTo>
                  <a:pt x="19844" y="8053"/>
                </a:lnTo>
                <a:lnTo>
                  <a:pt x="14042" y="16503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12606157" y="9975577"/>
            <a:ext cx="16510" cy="19685"/>
          </a:xfrm>
          <a:custGeom>
            <a:avLst/>
            <a:gdLst/>
            <a:ahLst/>
            <a:cxnLst/>
            <a:rect l="l" t="t" r="r" b="b"/>
            <a:pathLst>
              <a:path w="16509" h="19684">
                <a:moveTo>
                  <a:pt x="8440" y="19482"/>
                </a:moveTo>
                <a:lnTo>
                  <a:pt x="0" y="14060"/>
                </a:lnTo>
                <a:lnTo>
                  <a:pt x="0" y="6013"/>
                </a:lnTo>
                <a:lnTo>
                  <a:pt x="8066" y="0"/>
                </a:lnTo>
                <a:lnTo>
                  <a:pt x="16502" y="5806"/>
                </a:lnTo>
                <a:lnTo>
                  <a:pt x="16502" y="13853"/>
                </a:lnTo>
                <a:lnTo>
                  <a:pt x="8440" y="19482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10873833" y="10264371"/>
            <a:ext cx="16510" cy="20320"/>
          </a:xfrm>
          <a:custGeom>
            <a:avLst/>
            <a:gdLst/>
            <a:ahLst/>
            <a:cxnLst/>
            <a:rect l="l" t="t" r="r" b="b"/>
            <a:pathLst>
              <a:path w="16509" h="20320">
                <a:moveTo>
                  <a:pt x="8095" y="19847"/>
                </a:moveTo>
                <a:lnTo>
                  <a:pt x="0" y="13843"/>
                </a:lnTo>
                <a:lnTo>
                  <a:pt x="0" y="5797"/>
                </a:lnTo>
                <a:lnTo>
                  <a:pt x="8440" y="0"/>
                </a:lnTo>
                <a:lnTo>
                  <a:pt x="16502" y="6003"/>
                </a:lnTo>
                <a:lnTo>
                  <a:pt x="16502" y="14050"/>
                </a:lnTo>
                <a:lnTo>
                  <a:pt x="8095" y="19847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11160876" y="10266043"/>
            <a:ext cx="20320" cy="16510"/>
          </a:xfrm>
          <a:custGeom>
            <a:avLst/>
            <a:gdLst/>
            <a:ahLst/>
            <a:cxnLst/>
            <a:rect l="l" t="t" r="r" b="b"/>
            <a:pathLst>
              <a:path w="20320" h="16509">
                <a:moveTo>
                  <a:pt x="14047" y="16503"/>
                </a:moveTo>
                <a:lnTo>
                  <a:pt x="6004" y="16503"/>
                </a:lnTo>
                <a:lnTo>
                  <a:pt x="0" y="8446"/>
                </a:lnTo>
                <a:lnTo>
                  <a:pt x="5797" y="0"/>
                </a:lnTo>
                <a:lnTo>
                  <a:pt x="13840" y="0"/>
                </a:lnTo>
                <a:lnTo>
                  <a:pt x="19839" y="8053"/>
                </a:lnTo>
                <a:lnTo>
                  <a:pt x="14047" y="16503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14048502" y="9977258"/>
            <a:ext cx="19685" cy="16510"/>
          </a:xfrm>
          <a:custGeom>
            <a:avLst/>
            <a:gdLst/>
            <a:ahLst/>
            <a:cxnLst/>
            <a:rect l="l" t="t" r="r" b="b"/>
            <a:pathLst>
              <a:path w="19684" h="16509">
                <a:moveTo>
                  <a:pt x="13658" y="16503"/>
                </a:moveTo>
                <a:lnTo>
                  <a:pt x="5615" y="16503"/>
                </a:lnTo>
                <a:lnTo>
                  <a:pt x="0" y="8418"/>
                </a:lnTo>
                <a:lnTo>
                  <a:pt x="5408" y="0"/>
                </a:lnTo>
                <a:lnTo>
                  <a:pt x="13451" y="0"/>
                </a:lnTo>
                <a:lnTo>
                  <a:pt x="19451" y="8053"/>
                </a:lnTo>
                <a:lnTo>
                  <a:pt x="13658" y="16503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14336836" y="9977258"/>
            <a:ext cx="20320" cy="16510"/>
          </a:xfrm>
          <a:custGeom>
            <a:avLst/>
            <a:gdLst/>
            <a:ahLst/>
            <a:cxnLst/>
            <a:rect l="l" t="t" r="r" b="b"/>
            <a:pathLst>
              <a:path w="20319" h="16509">
                <a:moveTo>
                  <a:pt x="14042" y="16503"/>
                </a:moveTo>
                <a:lnTo>
                  <a:pt x="5999" y="16503"/>
                </a:lnTo>
                <a:lnTo>
                  <a:pt x="0" y="8449"/>
                </a:lnTo>
                <a:lnTo>
                  <a:pt x="5792" y="0"/>
                </a:lnTo>
                <a:lnTo>
                  <a:pt x="13835" y="0"/>
                </a:lnTo>
                <a:lnTo>
                  <a:pt x="19835" y="8053"/>
                </a:lnTo>
                <a:lnTo>
                  <a:pt x="14042" y="16503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11880421" y="10116787"/>
            <a:ext cx="24130" cy="17780"/>
          </a:xfrm>
          <a:custGeom>
            <a:avLst/>
            <a:gdLst/>
            <a:ahLst/>
            <a:cxnLst/>
            <a:rect l="l" t="t" r="r" b="b"/>
            <a:pathLst>
              <a:path w="24129" h="17779">
                <a:moveTo>
                  <a:pt x="14506" y="17604"/>
                </a:moveTo>
                <a:lnTo>
                  <a:pt x="9202" y="17242"/>
                </a:lnTo>
                <a:lnTo>
                  <a:pt x="3946" y="17248"/>
                </a:lnTo>
                <a:lnTo>
                  <a:pt x="1116" y="15383"/>
                </a:lnTo>
                <a:lnTo>
                  <a:pt x="0" y="13339"/>
                </a:lnTo>
                <a:lnTo>
                  <a:pt x="4574" y="7700"/>
                </a:lnTo>
                <a:lnTo>
                  <a:pt x="8061" y="3890"/>
                </a:lnTo>
                <a:lnTo>
                  <a:pt x="11461" y="0"/>
                </a:lnTo>
                <a:lnTo>
                  <a:pt x="23739" y="12279"/>
                </a:lnTo>
                <a:lnTo>
                  <a:pt x="22410" y="13929"/>
                </a:lnTo>
                <a:lnTo>
                  <a:pt x="21211" y="16846"/>
                </a:lnTo>
                <a:lnTo>
                  <a:pt x="19710" y="17014"/>
                </a:lnTo>
                <a:lnTo>
                  <a:pt x="14506" y="1760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12168844" y="10119075"/>
            <a:ext cx="24765" cy="16510"/>
          </a:xfrm>
          <a:custGeom>
            <a:avLst/>
            <a:gdLst/>
            <a:ahLst/>
            <a:cxnLst/>
            <a:rect l="l" t="t" r="r" b="b"/>
            <a:pathLst>
              <a:path w="24765" h="16509">
                <a:moveTo>
                  <a:pt x="3984" y="16395"/>
                </a:moveTo>
                <a:lnTo>
                  <a:pt x="0" y="10471"/>
                </a:lnTo>
                <a:lnTo>
                  <a:pt x="12061" y="0"/>
                </a:lnTo>
                <a:lnTo>
                  <a:pt x="17610" y="1091"/>
                </a:lnTo>
                <a:lnTo>
                  <a:pt x="20185" y="7250"/>
                </a:lnTo>
                <a:lnTo>
                  <a:pt x="24712" y="10922"/>
                </a:lnTo>
                <a:lnTo>
                  <a:pt x="22213" y="14519"/>
                </a:lnTo>
                <a:lnTo>
                  <a:pt x="18602" y="15246"/>
                </a:lnTo>
                <a:lnTo>
                  <a:pt x="9548" y="14637"/>
                </a:lnTo>
                <a:lnTo>
                  <a:pt x="3984" y="16395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3507787" y="9539838"/>
            <a:ext cx="23495" cy="17145"/>
          </a:xfrm>
          <a:custGeom>
            <a:avLst/>
            <a:gdLst/>
            <a:ahLst/>
            <a:cxnLst/>
            <a:rect l="l" t="t" r="r" b="b"/>
            <a:pathLst>
              <a:path w="23495" h="17145">
                <a:moveTo>
                  <a:pt x="14360" y="16973"/>
                </a:moveTo>
                <a:lnTo>
                  <a:pt x="9056" y="16621"/>
                </a:lnTo>
                <a:lnTo>
                  <a:pt x="3793" y="16621"/>
                </a:lnTo>
                <a:lnTo>
                  <a:pt x="992" y="14882"/>
                </a:lnTo>
                <a:lnTo>
                  <a:pt x="0" y="13063"/>
                </a:lnTo>
                <a:lnTo>
                  <a:pt x="385" y="12181"/>
                </a:lnTo>
                <a:lnTo>
                  <a:pt x="11739" y="0"/>
                </a:lnTo>
                <a:lnTo>
                  <a:pt x="23300" y="11552"/>
                </a:lnTo>
                <a:lnTo>
                  <a:pt x="22072" y="13223"/>
                </a:lnTo>
                <a:lnTo>
                  <a:pt x="20971" y="16228"/>
                </a:lnTo>
                <a:lnTo>
                  <a:pt x="14360" y="16973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766868" y="8244539"/>
            <a:ext cx="20320" cy="16510"/>
          </a:xfrm>
          <a:custGeom>
            <a:avLst/>
            <a:gdLst/>
            <a:ahLst/>
            <a:cxnLst/>
            <a:rect l="l" t="t" r="r" b="b"/>
            <a:pathLst>
              <a:path w="20320" h="16509">
                <a:moveTo>
                  <a:pt x="14046" y="16504"/>
                </a:moveTo>
                <a:lnTo>
                  <a:pt x="6002" y="16504"/>
                </a:lnTo>
                <a:lnTo>
                  <a:pt x="0" y="8447"/>
                </a:lnTo>
                <a:lnTo>
                  <a:pt x="5795" y="0"/>
                </a:lnTo>
                <a:lnTo>
                  <a:pt x="13840" y="0"/>
                </a:lnTo>
                <a:lnTo>
                  <a:pt x="19841" y="8054"/>
                </a:lnTo>
                <a:lnTo>
                  <a:pt x="14046" y="1650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12317849" y="9976483"/>
            <a:ext cx="18415" cy="17780"/>
          </a:xfrm>
          <a:custGeom>
            <a:avLst/>
            <a:gdLst/>
            <a:ahLst/>
            <a:cxnLst/>
            <a:rect l="l" t="t" r="r" b="b"/>
            <a:pathLst>
              <a:path w="18415" h="17779">
                <a:moveTo>
                  <a:pt x="11495" y="17750"/>
                </a:moveTo>
                <a:lnTo>
                  <a:pt x="8910" y="14842"/>
                </a:lnTo>
                <a:lnTo>
                  <a:pt x="6541" y="11678"/>
                </a:lnTo>
                <a:lnTo>
                  <a:pt x="1146" y="6857"/>
                </a:lnTo>
                <a:lnTo>
                  <a:pt x="0" y="5284"/>
                </a:lnTo>
                <a:lnTo>
                  <a:pt x="2628" y="775"/>
                </a:lnTo>
                <a:lnTo>
                  <a:pt x="4877" y="0"/>
                </a:lnTo>
                <a:lnTo>
                  <a:pt x="9169" y="1019"/>
                </a:lnTo>
                <a:lnTo>
                  <a:pt x="10540" y="775"/>
                </a:lnTo>
                <a:lnTo>
                  <a:pt x="11888" y="775"/>
                </a:lnTo>
                <a:lnTo>
                  <a:pt x="17898" y="6128"/>
                </a:lnTo>
                <a:lnTo>
                  <a:pt x="17878" y="11582"/>
                </a:lnTo>
                <a:lnTo>
                  <a:pt x="11495" y="17750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16936998" y="7956872"/>
            <a:ext cx="19050" cy="17780"/>
          </a:xfrm>
          <a:custGeom>
            <a:avLst/>
            <a:gdLst/>
            <a:ahLst/>
            <a:cxnLst/>
            <a:rect l="l" t="t" r="r" b="b"/>
            <a:pathLst>
              <a:path w="19050" h="17779">
                <a:moveTo>
                  <a:pt x="10929" y="17191"/>
                </a:moveTo>
                <a:lnTo>
                  <a:pt x="5453" y="17141"/>
                </a:lnTo>
                <a:lnTo>
                  <a:pt x="0" y="11268"/>
                </a:lnTo>
                <a:lnTo>
                  <a:pt x="11265" y="0"/>
                </a:lnTo>
                <a:lnTo>
                  <a:pt x="19006" y="1011"/>
                </a:lnTo>
                <a:lnTo>
                  <a:pt x="15831" y="7043"/>
                </a:lnTo>
                <a:lnTo>
                  <a:pt x="16469" y="11316"/>
                </a:lnTo>
                <a:lnTo>
                  <a:pt x="10929" y="17191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4233605" y="9687698"/>
            <a:ext cx="18415" cy="17780"/>
          </a:xfrm>
          <a:custGeom>
            <a:avLst/>
            <a:gdLst/>
            <a:ahLst/>
            <a:cxnLst/>
            <a:rect l="l" t="t" r="r" b="b"/>
            <a:pathLst>
              <a:path w="18414" h="17779">
                <a:moveTo>
                  <a:pt x="11512" y="17750"/>
                </a:moveTo>
                <a:lnTo>
                  <a:pt x="8920" y="14842"/>
                </a:lnTo>
                <a:lnTo>
                  <a:pt x="6554" y="11678"/>
                </a:lnTo>
                <a:lnTo>
                  <a:pt x="1151" y="6866"/>
                </a:lnTo>
                <a:lnTo>
                  <a:pt x="0" y="5294"/>
                </a:lnTo>
                <a:lnTo>
                  <a:pt x="2633" y="775"/>
                </a:lnTo>
                <a:lnTo>
                  <a:pt x="4882" y="0"/>
                </a:lnTo>
                <a:lnTo>
                  <a:pt x="9174" y="1019"/>
                </a:lnTo>
                <a:lnTo>
                  <a:pt x="10550" y="775"/>
                </a:lnTo>
                <a:lnTo>
                  <a:pt x="11896" y="775"/>
                </a:lnTo>
                <a:lnTo>
                  <a:pt x="17916" y="6128"/>
                </a:lnTo>
                <a:lnTo>
                  <a:pt x="17895" y="11582"/>
                </a:lnTo>
                <a:lnTo>
                  <a:pt x="11512" y="17750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16070363" y="8822500"/>
            <a:ext cx="17780" cy="18415"/>
          </a:xfrm>
          <a:custGeom>
            <a:avLst/>
            <a:gdLst/>
            <a:ahLst/>
            <a:cxnLst/>
            <a:rect l="l" t="t" r="r" b="b"/>
            <a:pathLst>
              <a:path w="17780" h="18415">
                <a:moveTo>
                  <a:pt x="11620" y="17920"/>
                </a:moveTo>
                <a:lnTo>
                  <a:pt x="6168" y="17899"/>
                </a:lnTo>
                <a:lnTo>
                  <a:pt x="0" y="11514"/>
                </a:lnTo>
                <a:lnTo>
                  <a:pt x="2911" y="8920"/>
                </a:lnTo>
                <a:lnTo>
                  <a:pt x="6071" y="6552"/>
                </a:lnTo>
                <a:lnTo>
                  <a:pt x="10891" y="1151"/>
                </a:lnTo>
                <a:lnTo>
                  <a:pt x="12464" y="0"/>
                </a:lnTo>
                <a:lnTo>
                  <a:pt x="16972" y="2633"/>
                </a:lnTo>
                <a:lnTo>
                  <a:pt x="17748" y="4883"/>
                </a:lnTo>
                <a:lnTo>
                  <a:pt x="16727" y="9176"/>
                </a:lnTo>
                <a:lnTo>
                  <a:pt x="16972" y="10552"/>
                </a:lnTo>
                <a:lnTo>
                  <a:pt x="16972" y="11898"/>
                </a:lnTo>
                <a:lnTo>
                  <a:pt x="11620" y="17920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192215" y="7086893"/>
            <a:ext cx="17780" cy="19050"/>
          </a:xfrm>
          <a:custGeom>
            <a:avLst/>
            <a:gdLst/>
            <a:ahLst/>
            <a:cxnLst/>
            <a:rect l="l" t="t" r="r" b="b"/>
            <a:pathLst>
              <a:path w="17779" h="19050">
                <a:moveTo>
                  <a:pt x="11265" y="19000"/>
                </a:moveTo>
                <a:lnTo>
                  <a:pt x="0" y="7742"/>
                </a:lnTo>
                <a:lnTo>
                  <a:pt x="1011" y="0"/>
                </a:lnTo>
                <a:lnTo>
                  <a:pt x="7043" y="3163"/>
                </a:lnTo>
                <a:lnTo>
                  <a:pt x="11313" y="2525"/>
                </a:lnTo>
                <a:lnTo>
                  <a:pt x="17188" y="8066"/>
                </a:lnTo>
                <a:lnTo>
                  <a:pt x="17137" y="13549"/>
                </a:lnTo>
                <a:lnTo>
                  <a:pt x="11265" y="19000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17514492" y="7667274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5" h="18415">
                <a:moveTo>
                  <a:pt x="3256" y="18125"/>
                </a:moveTo>
                <a:lnTo>
                  <a:pt x="0" y="9234"/>
                </a:lnTo>
                <a:lnTo>
                  <a:pt x="5078" y="7761"/>
                </a:lnTo>
                <a:lnTo>
                  <a:pt x="7831" y="3950"/>
                </a:lnTo>
                <a:lnTo>
                  <a:pt x="8871" y="3087"/>
                </a:lnTo>
                <a:lnTo>
                  <a:pt x="10743" y="1415"/>
                </a:lnTo>
                <a:lnTo>
                  <a:pt x="11711" y="726"/>
                </a:lnTo>
                <a:lnTo>
                  <a:pt x="12646" y="0"/>
                </a:lnTo>
                <a:lnTo>
                  <a:pt x="18118" y="8359"/>
                </a:lnTo>
                <a:lnTo>
                  <a:pt x="11989" y="16218"/>
                </a:lnTo>
                <a:lnTo>
                  <a:pt x="8325" y="15669"/>
                </a:lnTo>
                <a:lnTo>
                  <a:pt x="3256" y="18125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4811784" y="9974770"/>
            <a:ext cx="17780" cy="19685"/>
          </a:xfrm>
          <a:custGeom>
            <a:avLst/>
            <a:gdLst/>
            <a:ahLst/>
            <a:cxnLst/>
            <a:rect l="l" t="t" r="r" b="b"/>
            <a:pathLst>
              <a:path w="17779" h="19684">
                <a:moveTo>
                  <a:pt x="11461" y="19206"/>
                </a:moveTo>
                <a:lnTo>
                  <a:pt x="0" y="7742"/>
                </a:lnTo>
                <a:lnTo>
                  <a:pt x="1011" y="0"/>
                </a:lnTo>
                <a:lnTo>
                  <a:pt x="7042" y="3163"/>
                </a:lnTo>
                <a:lnTo>
                  <a:pt x="11353" y="2525"/>
                </a:lnTo>
                <a:lnTo>
                  <a:pt x="17314" y="8066"/>
                </a:lnTo>
                <a:lnTo>
                  <a:pt x="16569" y="13539"/>
                </a:lnTo>
                <a:lnTo>
                  <a:pt x="11461" y="19206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15782270" y="9111354"/>
            <a:ext cx="17780" cy="17780"/>
          </a:xfrm>
          <a:custGeom>
            <a:avLst/>
            <a:gdLst/>
            <a:ahLst/>
            <a:cxnLst/>
            <a:rect l="l" t="t" r="r" b="b"/>
            <a:pathLst>
              <a:path w="17780" h="17779">
                <a:moveTo>
                  <a:pt x="8545" y="17752"/>
                </a:moveTo>
                <a:lnTo>
                  <a:pt x="0" y="12123"/>
                </a:lnTo>
                <a:lnTo>
                  <a:pt x="2661" y="9341"/>
                </a:lnTo>
                <a:lnTo>
                  <a:pt x="5471" y="6720"/>
                </a:lnTo>
                <a:lnTo>
                  <a:pt x="10003" y="1237"/>
                </a:lnTo>
                <a:lnTo>
                  <a:pt x="11720" y="0"/>
                </a:lnTo>
                <a:lnTo>
                  <a:pt x="13538" y="894"/>
                </a:lnTo>
                <a:lnTo>
                  <a:pt x="16372" y="2287"/>
                </a:lnTo>
                <a:lnTo>
                  <a:pt x="17168" y="4578"/>
                </a:lnTo>
                <a:lnTo>
                  <a:pt x="16080" y="8883"/>
                </a:lnTo>
                <a:lnTo>
                  <a:pt x="16344" y="10267"/>
                </a:lnTo>
                <a:lnTo>
                  <a:pt x="16344" y="11594"/>
                </a:lnTo>
                <a:lnTo>
                  <a:pt x="8545" y="17752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16648278" y="8245657"/>
            <a:ext cx="19050" cy="17780"/>
          </a:xfrm>
          <a:custGeom>
            <a:avLst/>
            <a:gdLst/>
            <a:ahLst/>
            <a:cxnLst/>
            <a:rect l="l" t="t" r="r" b="b"/>
            <a:pathLst>
              <a:path w="19050" h="17779">
                <a:moveTo>
                  <a:pt x="10928" y="17191"/>
                </a:moveTo>
                <a:lnTo>
                  <a:pt x="5461" y="17141"/>
                </a:lnTo>
                <a:lnTo>
                  <a:pt x="0" y="11268"/>
                </a:lnTo>
                <a:lnTo>
                  <a:pt x="11264" y="0"/>
                </a:lnTo>
                <a:lnTo>
                  <a:pt x="19005" y="1011"/>
                </a:lnTo>
                <a:lnTo>
                  <a:pt x="15830" y="7043"/>
                </a:lnTo>
                <a:lnTo>
                  <a:pt x="16468" y="11316"/>
                </a:lnTo>
                <a:lnTo>
                  <a:pt x="10928" y="17191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16360685" y="8533312"/>
            <a:ext cx="17780" cy="19050"/>
          </a:xfrm>
          <a:custGeom>
            <a:avLst/>
            <a:gdLst/>
            <a:ahLst/>
            <a:cxnLst/>
            <a:rect l="l" t="t" r="r" b="b"/>
            <a:pathLst>
              <a:path w="17780" h="19050">
                <a:moveTo>
                  <a:pt x="1011" y="19010"/>
                </a:moveTo>
                <a:lnTo>
                  <a:pt x="0" y="11258"/>
                </a:lnTo>
                <a:lnTo>
                  <a:pt x="11255" y="0"/>
                </a:lnTo>
                <a:lnTo>
                  <a:pt x="17139" y="5461"/>
                </a:lnTo>
                <a:lnTo>
                  <a:pt x="17178" y="10934"/>
                </a:lnTo>
                <a:lnTo>
                  <a:pt x="11303" y="16474"/>
                </a:lnTo>
                <a:lnTo>
                  <a:pt x="7045" y="15846"/>
                </a:lnTo>
                <a:lnTo>
                  <a:pt x="1011" y="19010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5099766" y="10265268"/>
            <a:ext cx="18415" cy="17780"/>
          </a:xfrm>
          <a:custGeom>
            <a:avLst/>
            <a:gdLst/>
            <a:ahLst/>
            <a:cxnLst/>
            <a:rect l="l" t="t" r="r" b="b"/>
            <a:pathLst>
              <a:path w="18414" h="17779">
                <a:moveTo>
                  <a:pt x="11512" y="17750"/>
                </a:moveTo>
                <a:lnTo>
                  <a:pt x="8920" y="14842"/>
                </a:lnTo>
                <a:lnTo>
                  <a:pt x="6562" y="11677"/>
                </a:lnTo>
                <a:lnTo>
                  <a:pt x="1151" y="6857"/>
                </a:lnTo>
                <a:lnTo>
                  <a:pt x="0" y="5284"/>
                </a:lnTo>
                <a:lnTo>
                  <a:pt x="2633" y="775"/>
                </a:lnTo>
                <a:lnTo>
                  <a:pt x="4882" y="0"/>
                </a:lnTo>
                <a:lnTo>
                  <a:pt x="9174" y="1029"/>
                </a:lnTo>
                <a:lnTo>
                  <a:pt x="10560" y="775"/>
                </a:lnTo>
                <a:lnTo>
                  <a:pt x="11896" y="775"/>
                </a:lnTo>
                <a:lnTo>
                  <a:pt x="17916" y="6128"/>
                </a:lnTo>
                <a:lnTo>
                  <a:pt x="17895" y="11582"/>
                </a:lnTo>
                <a:lnTo>
                  <a:pt x="11512" y="17750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2501236" y="9398933"/>
            <a:ext cx="18415" cy="17780"/>
          </a:xfrm>
          <a:custGeom>
            <a:avLst/>
            <a:gdLst/>
            <a:ahLst/>
            <a:cxnLst/>
            <a:rect l="l" t="t" r="r" b="b"/>
            <a:pathLst>
              <a:path w="18414" h="17779">
                <a:moveTo>
                  <a:pt x="12020" y="17750"/>
                </a:moveTo>
                <a:lnTo>
                  <a:pt x="9083" y="14634"/>
                </a:lnTo>
                <a:lnTo>
                  <a:pt x="6599" y="11541"/>
                </a:lnTo>
                <a:lnTo>
                  <a:pt x="1031" y="6780"/>
                </a:lnTo>
                <a:lnTo>
                  <a:pt x="0" y="5218"/>
                </a:lnTo>
                <a:lnTo>
                  <a:pt x="2810" y="777"/>
                </a:lnTo>
                <a:lnTo>
                  <a:pt x="5037" y="0"/>
                </a:lnTo>
                <a:lnTo>
                  <a:pt x="9320" y="1000"/>
                </a:lnTo>
                <a:lnTo>
                  <a:pt x="10694" y="755"/>
                </a:lnTo>
                <a:lnTo>
                  <a:pt x="12080" y="755"/>
                </a:lnTo>
                <a:lnTo>
                  <a:pt x="18022" y="6206"/>
                </a:lnTo>
                <a:lnTo>
                  <a:pt x="17394" y="11680"/>
                </a:lnTo>
                <a:lnTo>
                  <a:pt x="12020" y="17750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15494523" y="9399678"/>
            <a:ext cx="17780" cy="19050"/>
          </a:xfrm>
          <a:custGeom>
            <a:avLst/>
            <a:gdLst/>
            <a:ahLst/>
            <a:cxnLst/>
            <a:rect l="l" t="t" r="r" b="b"/>
            <a:pathLst>
              <a:path w="17780" h="19050">
                <a:moveTo>
                  <a:pt x="1002" y="18998"/>
                </a:moveTo>
                <a:lnTo>
                  <a:pt x="0" y="11268"/>
                </a:lnTo>
                <a:lnTo>
                  <a:pt x="11255" y="0"/>
                </a:lnTo>
                <a:lnTo>
                  <a:pt x="17126" y="5461"/>
                </a:lnTo>
                <a:lnTo>
                  <a:pt x="17178" y="10935"/>
                </a:lnTo>
                <a:lnTo>
                  <a:pt x="11303" y="16474"/>
                </a:lnTo>
                <a:lnTo>
                  <a:pt x="7035" y="15834"/>
                </a:lnTo>
                <a:lnTo>
                  <a:pt x="1002" y="18998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14773904" y="9835164"/>
            <a:ext cx="19050" cy="18415"/>
          </a:xfrm>
          <a:custGeom>
            <a:avLst/>
            <a:gdLst/>
            <a:ahLst/>
            <a:cxnLst/>
            <a:rect l="l" t="t" r="r" b="b"/>
            <a:pathLst>
              <a:path w="19050" h="18415">
                <a:moveTo>
                  <a:pt x="5845" y="18273"/>
                </a:moveTo>
                <a:lnTo>
                  <a:pt x="0" y="12761"/>
                </a:lnTo>
                <a:lnTo>
                  <a:pt x="38" y="7291"/>
                </a:lnTo>
                <a:lnTo>
                  <a:pt x="5942" y="1808"/>
                </a:lnTo>
                <a:lnTo>
                  <a:pt x="9625" y="2319"/>
                </a:lnTo>
                <a:lnTo>
                  <a:pt x="14506" y="0"/>
                </a:lnTo>
                <a:lnTo>
                  <a:pt x="18602" y="8830"/>
                </a:lnTo>
                <a:lnTo>
                  <a:pt x="13222" y="10000"/>
                </a:lnTo>
                <a:lnTo>
                  <a:pt x="10713" y="13862"/>
                </a:lnTo>
                <a:lnTo>
                  <a:pt x="9605" y="14677"/>
                </a:lnTo>
                <a:lnTo>
                  <a:pt x="8651" y="15601"/>
                </a:lnTo>
                <a:lnTo>
                  <a:pt x="5845" y="18273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1057708" y="8532497"/>
            <a:ext cx="17780" cy="17780"/>
          </a:xfrm>
          <a:custGeom>
            <a:avLst/>
            <a:gdLst/>
            <a:ahLst/>
            <a:cxnLst/>
            <a:rect l="l" t="t" r="r" b="b"/>
            <a:pathLst>
              <a:path w="17780" h="17779">
                <a:moveTo>
                  <a:pt x="12130" y="17172"/>
                </a:moveTo>
                <a:lnTo>
                  <a:pt x="9351" y="14510"/>
                </a:lnTo>
                <a:lnTo>
                  <a:pt x="6730" y="11711"/>
                </a:lnTo>
                <a:lnTo>
                  <a:pt x="1237" y="7183"/>
                </a:lnTo>
                <a:lnTo>
                  <a:pt x="0" y="5454"/>
                </a:lnTo>
                <a:lnTo>
                  <a:pt x="2299" y="796"/>
                </a:lnTo>
                <a:lnTo>
                  <a:pt x="4577" y="0"/>
                </a:lnTo>
                <a:lnTo>
                  <a:pt x="8891" y="1091"/>
                </a:lnTo>
                <a:lnTo>
                  <a:pt x="10284" y="825"/>
                </a:lnTo>
                <a:lnTo>
                  <a:pt x="11600" y="825"/>
                </a:lnTo>
                <a:lnTo>
                  <a:pt x="17758" y="8624"/>
                </a:lnTo>
                <a:lnTo>
                  <a:pt x="12130" y="17172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12029033" y="9975548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5" h="18415">
                <a:moveTo>
                  <a:pt x="9246" y="18173"/>
                </a:moveTo>
                <a:lnTo>
                  <a:pt x="7760" y="13093"/>
                </a:lnTo>
                <a:lnTo>
                  <a:pt x="3952" y="10344"/>
                </a:lnTo>
                <a:lnTo>
                  <a:pt x="3074" y="9303"/>
                </a:lnTo>
                <a:lnTo>
                  <a:pt x="1415" y="7447"/>
                </a:lnTo>
                <a:lnTo>
                  <a:pt x="728" y="6464"/>
                </a:lnTo>
                <a:lnTo>
                  <a:pt x="0" y="5530"/>
                </a:lnTo>
                <a:lnTo>
                  <a:pt x="8359" y="59"/>
                </a:lnTo>
                <a:lnTo>
                  <a:pt x="16229" y="6188"/>
                </a:lnTo>
                <a:lnTo>
                  <a:pt x="15682" y="9843"/>
                </a:lnTo>
                <a:lnTo>
                  <a:pt x="18137" y="14923"/>
                </a:lnTo>
                <a:lnTo>
                  <a:pt x="9246" y="18173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9718472" y="10264234"/>
            <a:ext cx="19050" cy="18415"/>
          </a:xfrm>
          <a:custGeom>
            <a:avLst/>
            <a:gdLst/>
            <a:ahLst/>
            <a:cxnLst/>
            <a:rect l="l" t="t" r="r" b="b"/>
            <a:pathLst>
              <a:path w="19050" h="18415">
                <a:moveTo>
                  <a:pt x="12493" y="17978"/>
                </a:moveTo>
                <a:lnTo>
                  <a:pt x="10881" y="16772"/>
                </a:lnTo>
                <a:lnTo>
                  <a:pt x="6071" y="11366"/>
                </a:lnTo>
                <a:lnTo>
                  <a:pt x="2906" y="8998"/>
                </a:lnTo>
                <a:lnTo>
                  <a:pt x="0" y="6406"/>
                </a:lnTo>
                <a:lnTo>
                  <a:pt x="6167" y="19"/>
                </a:lnTo>
                <a:lnTo>
                  <a:pt x="11620" y="0"/>
                </a:lnTo>
                <a:lnTo>
                  <a:pt x="16991" y="6053"/>
                </a:lnTo>
                <a:lnTo>
                  <a:pt x="16473" y="9737"/>
                </a:lnTo>
                <a:lnTo>
                  <a:pt x="18593" y="14088"/>
                </a:lnTo>
                <a:lnTo>
                  <a:pt x="12493" y="17978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10007979" y="10264333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5" h="18415">
                <a:moveTo>
                  <a:pt x="9246" y="18173"/>
                </a:moveTo>
                <a:lnTo>
                  <a:pt x="7759" y="13093"/>
                </a:lnTo>
                <a:lnTo>
                  <a:pt x="3951" y="10344"/>
                </a:lnTo>
                <a:lnTo>
                  <a:pt x="3074" y="9303"/>
                </a:lnTo>
                <a:lnTo>
                  <a:pt x="1404" y="7437"/>
                </a:lnTo>
                <a:lnTo>
                  <a:pt x="728" y="6464"/>
                </a:lnTo>
                <a:lnTo>
                  <a:pt x="0" y="5530"/>
                </a:lnTo>
                <a:lnTo>
                  <a:pt x="8358" y="59"/>
                </a:lnTo>
                <a:lnTo>
                  <a:pt x="16228" y="6188"/>
                </a:lnTo>
                <a:lnTo>
                  <a:pt x="15682" y="9843"/>
                </a:lnTo>
                <a:lnTo>
                  <a:pt x="18137" y="14923"/>
                </a:lnTo>
                <a:lnTo>
                  <a:pt x="9246" y="18173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627468" y="7807618"/>
            <a:ext cx="9525" cy="16510"/>
          </a:xfrm>
          <a:custGeom>
            <a:avLst/>
            <a:gdLst/>
            <a:ahLst/>
            <a:cxnLst/>
            <a:rect l="l" t="t" r="r" b="b"/>
            <a:pathLst>
              <a:path w="9525" h="16509">
                <a:moveTo>
                  <a:pt x="6491" y="16199"/>
                </a:moveTo>
                <a:lnTo>
                  <a:pt x="3661" y="14793"/>
                </a:lnTo>
                <a:lnTo>
                  <a:pt x="803" y="13371"/>
                </a:lnTo>
                <a:lnTo>
                  <a:pt x="0" y="11081"/>
                </a:lnTo>
                <a:lnTo>
                  <a:pt x="1098" y="6749"/>
                </a:lnTo>
                <a:lnTo>
                  <a:pt x="400" y="5137"/>
                </a:lnTo>
                <a:lnTo>
                  <a:pt x="2354" y="1120"/>
                </a:lnTo>
                <a:lnTo>
                  <a:pt x="4407" y="0"/>
                </a:lnTo>
                <a:lnTo>
                  <a:pt x="7354" y="1602"/>
                </a:lnTo>
                <a:lnTo>
                  <a:pt x="8512" y="2662"/>
                </a:lnTo>
                <a:lnTo>
                  <a:pt x="9447" y="4921"/>
                </a:lnTo>
                <a:lnTo>
                  <a:pt x="9083" y="6404"/>
                </a:lnTo>
                <a:lnTo>
                  <a:pt x="9044" y="12848"/>
                </a:lnTo>
                <a:lnTo>
                  <a:pt x="6491" y="1619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11020513" y="10117504"/>
            <a:ext cx="12065" cy="17145"/>
          </a:xfrm>
          <a:custGeom>
            <a:avLst/>
            <a:gdLst/>
            <a:ahLst/>
            <a:cxnLst/>
            <a:rect l="l" t="t" r="r" b="b"/>
            <a:pathLst>
              <a:path w="12065" h="17145">
                <a:moveTo>
                  <a:pt x="5922" y="16543"/>
                </a:moveTo>
                <a:lnTo>
                  <a:pt x="0" y="11022"/>
                </a:lnTo>
                <a:lnTo>
                  <a:pt x="0" y="5521"/>
                </a:lnTo>
                <a:lnTo>
                  <a:pt x="5922" y="0"/>
                </a:lnTo>
                <a:lnTo>
                  <a:pt x="11854" y="5521"/>
                </a:lnTo>
                <a:lnTo>
                  <a:pt x="11854" y="11022"/>
                </a:lnTo>
                <a:lnTo>
                  <a:pt x="5922" y="16543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11309459" y="10118634"/>
            <a:ext cx="11430" cy="14604"/>
          </a:xfrm>
          <a:custGeom>
            <a:avLst/>
            <a:gdLst/>
            <a:ahLst/>
            <a:cxnLst/>
            <a:rect l="l" t="t" r="r" b="b"/>
            <a:pathLst>
              <a:path w="11429" h="14604">
                <a:moveTo>
                  <a:pt x="5198" y="14351"/>
                </a:moveTo>
                <a:lnTo>
                  <a:pt x="4421" y="14027"/>
                </a:lnTo>
                <a:lnTo>
                  <a:pt x="167" y="12250"/>
                </a:lnTo>
                <a:lnTo>
                  <a:pt x="0" y="3191"/>
                </a:lnTo>
                <a:lnTo>
                  <a:pt x="4920" y="0"/>
                </a:lnTo>
                <a:lnTo>
                  <a:pt x="6066" y="266"/>
                </a:lnTo>
                <a:lnTo>
                  <a:pt x="7011" y="196"/>
                </a:lnTo>
                <a:lnTo>
                  <a:pt x="11217" y="2090"/>
                </a:lnTo>
                <a:lnTo>
                  <a:pt x="11413" y="11099"/>
                </a:lnTo>
                <a:lnTo>
                  <a:pt x="6484" y="14272"/>
                </a:lnTo>
                <a:lnTo>
                  <a:pt x="5198" y="14351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337774" y="7229633"/>
            <a:ext cx="12065" cy="17145"/>
          </a:xfrm>
          <a:custGeom>
            <a:avLst/>
            <a:gdLst/>
            <a:ahLst/>
            <a:cxnLst/>
            <a:rect l="l" t="t" r="r" b="b"/>
            <a:pathLst>
              <a:path w="12064" h="17145">
                <a:moveTo>
                  <a:pt x="5932" y="16544"/>
                </a:moveTo>
                <a:lnTo>
                  <a:pt x="0" y="11023"/>
                </a:lnTo>
                <a:lnTo>
                  <a:pt x="0" y="5524"/>
                </a:lnTo>
                <a:lnTo>
                  <a:pt x="5932" y="0"/>
                </a:lnTo>
                <a:lnTo>
                  <a:pt x="11854" y="5521"/>
                </a:lnTo>
                <a:lnTo>
                  <a:pt x="11854" y="11023"/>
                </a:lnTo>
                <a:lnTo>
                  <a:pt x="5932" y="1654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1493640" y="8962769"/>
            <a:ext cx="9525" cy="16510"/>
          </a:xfrm>
          <a:custGeom>
            <a:avLst/>
            <a:gdLst/>
            <a:ahLst/>
            <a:cxnLst/>
            <a:rect l="l" t="t" r="r" b="b"/>
            <a:pathLst>
              <a:path w="9525" h="16509">
                <a:moveTo>
                  <a:pt x="6481" y="16199"/>
                </a:moveTo>
                <a:lnTo>
                  <a:pt x="3651" y="14793"/>
                </a:lnTo>
                <a:lnTo>
                  <a:pt x="805" y="13369"/>
                </a:lnTo>
                <a:lnTo>
                  <a:pt x="0" y="11069"/>
                </a:lnTo>
                <a:lnTo>
                  <a:pt x="1088" y="6758"/>
                </a:lnTo>
                <a:lnTo>
                  <a:pt x="390" y="5147"/>
                </a:lnTo>
                <a:lnTo>
                  <a:pt x="2344" y="1120"/>
                </a:lnTo>
                <a:lnTo>
                  <a:pt x="4407" y="0"/>
                </a:lnTo>
                <a:lnTo>
                  <a:pt x="7344" y="1602"/>
                </a:lnTo>
                <a:lnTo>
                  <a:pt x="8502" y="2662"/>
                </a:lnTo>
                <a:lnTo>
                  <a:pt x="9437" y="4921"/>
                </a:lnTo>
                <a:lnTo>
                  <a:pt x="9073" y="6404"/>
                </a:lnTo>
                <a:lnTo>
                  <a:pt x="9035" y="12848"/>
                </a:lnTo>
                <a:lnTo>
                  <a:pt x="6481" y="1619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3802450" y="9539934"/>
            <a:ext cx="12065" cy="17145"/>
          </a:xfrm>
          <a:custGeom>
            <a:avLst/>
            <a:gdLst/>
            <a:ahLst/>
            <a:cxnLst/>
            <a:rect l="l" t="t" r="r" b="b"/>
            <a:pathLst>
              <a:path w="12064" h="17145">
                <a:moveTo>
                  <a:pt x="5922" y="16544"/>
                </a:moveTo>
                <a:lnTo>
                  <a:pt x="0" y="11022"/>
                </a:lnTo>
                <a:lnTo>
                  <a:pt x="0" y="5521"/>
                </a:lnTo>
                <a:lnTo>
                  <a:pt x="5922" y="0"/>
                </a:lnTo>
                <a:lnTo>
                  <a:pt x="11854" y="5521"/>
                </a:lnTo>
                <a:lnTo>
                  <a:pt x="11854" y="11022"/>
                </a:lnTo>
                <a:lnTo>
                  <a:pt x="5922" y="1654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1204919" y="8673972"/>
            <a:ext cx="9525" cy="16510"/>
          </a:xfrm>
          <a:custGeom>
            <a:avLst/>
            <a:gdLst/>
            <a:ahLst/>
            <a:cxnLst/>
            <a:rect l="l" t="t" r="r" b="b"/>
            <a:pathLst>
              <a:path w="9525" h="16509">
                <a:moveTo>
                  <a:pt x="6481" y="16199"/>
                </a:moveTo>
                <a:lnTo>
                  <a:pt x="3651" y="14793"/>
                </a:lnTo>
                <a:lnTo>
                  <a:pt x="805" y="13381"/>
                </a:lnTo>
                <a:lnTo>
                  <a:pt x="0" y="11081"/>
                </a:lnTo>
                <a:lnTo>
                  <a:pt x="1088" y="6758"/>
                </a:lnTo>
                <a:lnTo>
                  <a:pt x="390" y="5147"/>
                </a:lnTo>
                <a:lnTo>
                  <a:pt x="2344" y="1119"/>
                </a:lnTo>
                <a:lnTo>
                  <a:pt x="4397" y="0"/>
                </a:lnTo>
                <a:lnTo>
                  <a:pt x="7344" y="1602"/>
                </a:lnTo>
                <a:lnTo>
                  <a:pt x="8502" y="2662"/>
                </a:lnTo>
                <a:lnTo>
                  <a:pt x="9437" y="4921"/>
                </a:lnTo>
                <a:lnTo>
                  <a:pt x="9073" y="6404"/>
                </a:lnTo>
                <a:lnTo>
                  <a:pt x="9035" y="12848"/>
                </a:lnTo>
                <a:lnTo>
                  <a:pt x="6481" y="1619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11597964" y="10117504"/>
            <a:ext cx="12065" cy="17145"/>
          </a:xfrm>
          <a:custGeom>
            <a:avLst/>
            <a:gdLst/>
            <a:ahLst/>
            <a:cxnLst/>
            <a:rect l="l" t="t" r="r" b="b"/>
            <a:pathLst>
              <a:path w="12065" h="17145">
                <a:moveTo>
                  <a:pt x="5922" y="16543"/>
                </a:moveTo>
                <a:lnTo>
                  <a:pt x="0" y="11022"/>
                </a:lnTo>
                <a:lnTo>
                  <a:pt x="0" y="5521"/>
                </a:lnTo>
                <a:lnTo>
                  <a:pt x="5922" y="0"/>
                </a:lnTo>
                <a:lnTo>
                  <a:pt x="11845" y="5521"/>
                </a:lnTo>
                <a:lnTo>
                  <a:pt x="11845" y="11022"/>
                </a:lnTo>
                <a:lnTo>
                  <a:pt x="5922" y="16543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50027" y="6941245"/>
            <a:ext cx="9525" cy="16510"/>
          </a:xfrm>
          <a:custGeom>
            <a:avLst/>
            <a:gdLst/>
            <a:ahLst/>
            <a:cxnLst/>
            <a:rect l="l" t="t" r="r" b="b"/>
            <a:pathLst>
              <a:path w="9525" h="16509">
                <a:moveTo>
                  <a:pt x="6481" y="16208"/>
                </a:moveTo>
                <a:lnTo>
                  <a:pt x="3651" y="14802"/>
                </a:lnTo>
                <a:lnTo>
                  <a:pt x="803" y="13388"/>
                </a:lnTo>
                <a:lnTo>
                  <a:pt x="0" y="11090"/>
                </a:lnTo>
                <a:lnTo>
                  <a:pt x="1088" y="6749"/>
                </a:lnTo>
                <a:lnTo>
                  <a:pt x="390" y="5136"/>
                </a:lnTo>
                <a:lnTo>
                  <a:pt x="2345" y="1119"/>
                </a:lnTo>
                <a:lnTo>
                  <a:pt x="4398" y="0"/>
                </a:lnTo>
                <a:lnTo>
                  <a:pt x="7344" y="1602"/>
                </a:lnTo>
                <a:lnTo>
                  <a:pt x="8502" y="2662"/>
                </a:lnTo>
                <a:lnTo>
                  <a:pt x="9437" y="4921"/>
                </a:lnTo>
                <a:lnTo>
                  <a:pt x="9073" y="6404"/>
                </a:lnTo>
                <a:lnTo>
                  <a:pt x="9035" y="12857"/>
                </a:lnTo>
                <a:lnTo>
                  <a:pt x="6481" y="16208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4957569" y="10118634"/>
            <a:ext cx="11430" cy="14604"/>
          </a:xfrm>
          <a:custGeom>
            <a:avLst/>
            <a:gdLst/>
            <a:ahLst/>
            <a:cxnLst/>
            <a:rect l="l" t="t" r="r" b="b"/>
            <a:pathLst>
              <a:path w="11429" h="14604">
                <a:moveTo>
                  <a:pt x="5186" y="14351"/>
                </a:moveTo>
                <a:lnTo>
                  <a:pt x="165" y="12248"/>
                </a:lnTo>
                <a:lnTo>
                  <a:pt x="0" y="3181"/>
                </a:lnTo>
                <a:lnTo>
                  <a:pt x="4910" y="0"/>
                </a:lnTo>
                <a:lnTo>
                  <a:pt x="6060" y="266"/>
                </a:lnTo>
                <a:lnTo>
                  <a:pt x="7001" y="196"/>
                </a:lnTo>
                <a:lnTo>
                  <a:pt x="11119" y="2110"/>
                </a:lnTo>
                <a:lnTo>
                  <a:pt x="11284" y="11070"/>
                </a:lnTo>
                <a:lnTo>
                  <a:pt x="7169" y="13831"/>
                </a:lnTo>
                <a:lnTo>
                  <a:pt x="6491" y="14285"/>
                </a:lnTo>
                <a:lnTo>
                  <a:pt x="5186" y="14351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10443298" y="10118564"/>
            <a:ext cx="10160" cy="14604"/>
          </a:xfrm>
          <a:custGeom>
            <a:avLst/>
            <a:gdLst/>
            <a:ahLst/>
            <a:cxnLst/>
            <a:rect l="l" t="t" r="r" b="b"/>
            <a:pathLst>
              <a:path w="10159" h="14604">
                <a:moveTo>
                  <a:pt x="4919" y="14351"/>
                </a:moveTo>
                <a:lnTo>
                  <a:pt x="4224" y="13900"/>
                </a:lnTo>
                <a:lnTo>
                  <a:pt x="0" y="11171"/>
                </a:lnTo>
                <a:lnTo>
                  <a:pt x="166" y="2103"/>
                </a:lnTo>
                <a:lnTo>
                  <a:pt x="5188" y="0"/>
                </a:lnTo>
                <a:lnTo>
                  <a:pt x="6478" y="88"/>
                </a:lnTo>
                <a:lnTo>
                  <a:pt x="8214" y="1237"/>
                </a:lnTo>
                <a:lnTo>
                  <a:pt x="9547" y="2319"/>
                </a:lnTo>
                <a:lnTo>
                  <a:pt x="10070" y="5990"/>
                </a:lnTo>
                <a:lnTo>
                  <a:pt x="10089" y="8722"/>
                </a:lnTo>
                <a:lnTo>
                  <a:pt x="9529" y="12378"/>
                </a:lnTo>
                <a:lnTo>
                  <a:pt x="7950" y="13212"/>
                </a:lnTo>
                <a:lnTo>
                  <a:pt x="7005" y="14155"/>
                </a:lnTo>
                <a:lnTo>
                  <a:pt x="6070" y="14088"/>
                </a:lnTo>
                <a:lnTo>
                  <a:pt x="4919" y="14351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10732013" y="10118634"/>
            <a:ext cx="11430" cy="14604"/>
          </a:xfrm>
          <a:custGeom>
            <a:avLst/>
            <a:gdLst/>
            <a:ahLst/>
            <a:cxnLst/>
            <a:rect l="l" t="t" r="r" b="b"/>
            <a:pathLst>
              <a:path w="11429" h="14604">
                <a:moveTo>
                  <a:pt x="5202" y="14351"/>
                </a:moveTo>
                <a:lnTo>
                  <a:pt x="158" y="12248"/>
                </a:lnTo>
                <a:lnTo>
                  <a:pt x="0" y="3181"/>
                </a:lnTo>
                <a:lnTo>
                  <a:pt x="4914" y="0"/>
                </a:lnTo>
                <a:lnTo>
                  <a:pt x="6061" y="266"/>
                </a:lnTo>
                <a:lnTo>
                  <a:pt x="7005" y="196"/>
                </a:lnTo>
                <a:lnTo>
                  <a:pt x="11212" y="2090"/>
                </a:lnTo>
                <a:lnTo>
                  <a:pt x="11399" y="11099"/>
                </a:lnTo>
                <a:lnTo>
                  <a:pt x="7173" y="13831"/>
                </a:lnTo>
                <a:lnTo>
                  <a:pt x="6488" y="14285"/>
                </a:lnTo>
                <a:lnTo>
                  <a:pt x="5202" y="14351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9438926" y="10266012"/>
            <a:ext cx="7620" cy="8890"/>
          </a:xfrm>
          <a:custGeom>
            <a:avLst/>
            <a:gdLst/>
            <a:ahLst/>
            <a:cxnLst/>
            <a:rect l="l" t="t" r="r" b="b"/>
            <a:pathLst>
              <a:path w="7620" h="8890">
                <a:moveTo>
                  <a:pt x="4066" y="8313"/>
                </a:moveTo>
                <a:lnTo>
                  <a:pt x="853" y="6552"/>
                </a:lnTo>
                <a:lnTo>
                  <a:pt x="0" y="4617"/>
                </a:lnTo>
                <a:lnTo>
                  <a:pt x="911" y="2780"/>
                </a:lnTo>
                <a:lnTo>
                  <a:pt x="1821" y="1868"/>
                </a:lnTo>
                <a:lnTo>
                  <a:pt x="3255" y="0"/>
                </a:lnTo>
                <a:lnTo>
                  <a:pt x="6469" y="1758"/>
                </a:lnTo>
                <a:lnTo>
                  <a:pt x="7452" y="3772"/>
                </a:lnTo>
                <a:lnTo>
                  <a:pt x="6373" y="5502"/>
                </a:lnTo>
                <a:lnTo>
                  <a:pt x="5697" y="6574"/>
                </a:lnTo>
                <a:lnTo>
                  <a:pt x="4066" y="8313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18100495" y="7386397"/>
            <a:ext cx="7620" cy="8890"/>
          </a:xfrm>
          <a:custGeom>
            <a:avLst/>
            <a:gdLst/>
            <a:ahLst/>
            <a:cxnLst/>
            <a:rect l="l" t="t" r="r" b="b"/>
            <a:pathLst>
              <a:path w="7619" h="8890">
                <a:moveTo>
                  <a:pt x="4172" y="8310"/>
                </a:moveTo>
                <a:lnTo>
                  <a:pt x="983" y="6554"/>
                </a:lnTo>
                <a:lnTo>
                  <a:pt x="0" y="4539"/>
                </a:lnTo>
                <a:lnTo>
                  <a:pt x="1745" y="1738"/>
                </a:lnTo>
                <a:lnTo>
                  <a:pt x="3385" y="0"/>
                </a:lnTo>
                <a:lnTo>
                  <a:pt x="6589" y="1757"/>
                </a:lnTo>
                <a:lnTo>
                  <a:pt x="7442" y="3693"/>
                </a:lnTo>
                <a:lnTo>
                  <a:pt x="6531" y="5530"/>
                </a:lnTo>
                <a:lnTo>
                  <a:pt x="5606" y="6444"/>
                </a:lnTo>
                <a:lnTo>
                  <a:pt x="4172" y="8310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17811763" y="7386397"/>
            <a:ext cx="7620" cy="8890"/>
          </a:xfrm>
          <a:custGeom>
            <a:avLst/>
            <a:gdLst/>
            <a:ahLst/>
            <a:cxnLst/>
            <a:rect l="l" t="t" r="r" b="b"/>
            <a:pathLst>
              <a:path w="7619" h="8890">
                <a:moveTo>
                  <a:pt x="3385" y="8310"/>
                </a:moveTo>
                <a:lnTo>
                  <a:pt x="1755" y="6571"/>
                </a:lnTo>
                <a:lnTo>
                  <a:pt x="0" y="3772"/>
                </a:lnTo>
                <a:lnTo>
                  <a:pt x="983" y="1757"/>
                </a:lnTo>
                <a:lnTo>
                  <a:pt x="4182" y="0"/>
                </a:lnTo>
                <a:lnTo>
                  <a:pt x="5616" y="1865"/>
                </a:lnTo>
                <a:lnTo>
                  <a:pt x="6541" y="2779"/>
                </a:lnTo>
                <a:lnTo>
                  <a:pt x="7452" y="4617"/>
                </a:lnTo>
                <a:lnTo>
                  <a:pt x="6589" y="6552"/>
                </a:lnTo>
                <a:lnTo>
                  <a:pt x="3711" y="8133"/>
                </a:lnTo>
                <a:lnTo>
                  <a:pt x="3385" y="8310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488039" y="7378509"/>
            <a:ext cx="8890" cy="7620"/>
          </a:xfrm>
          <a:custGeom>
            <a:avLst/>
            <a:gdLst/>
            <a:ahLst/>
            <a:cxnLst/>
            <a:rect l="l" t="t" r="r" b="b"/>
            <a:pathLst>
              <a:path w="8890" h="7620">
                <a:moveTo>
                  <a:pt x="3692" y="7466"/>
                </a:moveTo>
                <a:lnTo>
                  <a:pt x="1757" y="6600"/>
                </a:lnTo>
                <a:lnTo>
                  <a:pt x="0" y="3401"/>
                </a:lnTo>
                <a:lnTo>
                  <a:pt x="1738" y="1760"/>
                </a:lnTo>
                <a:lnTo>
                  <a:pt x="4536" y="0"/>
                </a:lnTo>
                <a:lnTo>
                  <a:pt x="6550" y="983"/>
                </a:lnTo>
                <a:lnTo>
                  <a:pt x="8308" y="4194"/>
                </a:lnTo>
                <a:lnTo>
                  <a:pt x="6443" y="5629"/>
                </a:lnTo>
                <a:lnTo>
                  <a:pt x="5528" y="6542"/>
                </a:lnTo>
                <a:lnTo>
                  <a:pt x="3692" y="7466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5396680" y="10266015"/>
            <a:ext cx="7620" cy="8890"/>
          </a:xfrm>
          <a:custGeom>
            <a:avLst/>
            <a:gdLst/>
            <a:ahLst/>
            <a:cxnLst/>
            <a:rect l="l" t="t" r="r" b="b"/>
            <a:pathLst>
              <a:path w="7620" h="8890">
                <a:moveTo>
                  <a:pt x="3400" y="8310"/>
                </a:moveTo>
                <a:lnTo>
                  <a:pt x="1769" y="6571"/>
                </a:lnTo>
                <a:lnTo>
                  <a:pt x="1079" y="5501"/>
                </a:lnTo>
                <a:lnTo>
                  <a:pt x="0" y="3772"/>
                </a:lnTo>
                <a:lnTo>
                  <a:pt x="983" y="1757"/>
                </a:lnTo>
                <a:lnTo>
                  <a:pt x="4196" y="0"/>
                </a:lnTo>
                <a:lnTo>
                  <a:pt x="5630" y="1865"/>
                </a:lnTo>
                <a:lnTo>
                  <a:pt x="6541" y="2779"/>
                </a:lnTo>
                <a:lnTo>
                  <a:pt x="7452" y="4616"/>
                </a:lnTo>
                <a:lnTo>
                  <a:pt x="6599" y="6551"/>
                </a:lnTo>
                <a:lnTo>
                  <a:pt x="3712" y="8132"/>
                </a:lnTo>
                <a:lnTo>
                  <a:pt x="3400" y="8310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10156495" y="10125747"/>
            <a:ext cx="7620" cy="8890"/>
          </a:xfrm>
          <a:custGeom>
            <a:avLst/>
            <a:gdLst/>
            <a:ahLst/>
            <a:cxnLst/>
            <a:rect l="l" t="t" r="r" b="b"/>
            <a:pathLst>
              <a:path w="7620" h="8890">
                <a:moveTo>
                  <a:pt x="4172" y="8310"/>
                </a:moveTo>
                <a:lnTo>
                  <a:pt x="983" y="6554"/>
                </a:lnTo>
                <a:lnTo>
                  <a:pt x="0" y="4539"/>
                </a:lnTo>
                <a:lnTo>
                  <a:pt x="1745" y="1738"/>
                </a:lnTo>
                <a:lnTo>
                  <a:pt x="3385" y="0"/>
                </a:lnTo>
                <a:lnTo>
                  <a:pt x="6589" y="1757"/>
                </a:lnTo>
                <a:lnTo>
                  <a:pt x="7456" y="3693"/>
                </a:lnTo>
                <a:lnTo>
                  <a:pt x="6531" y="5530"/>
                </a:lnTo>
                <a:lnTo>
                  <a:pt x="5606" y="6444"/>
                </a:lnTo>
                <a:lnTo>
                  <a:pt x="4172" y="8310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9867400" y="10126239"/>
            <a:ext cx="8890" cy="7620"/>
          </a:xfrm>
          <a:custGeom>
            <a:avLst/>
            <a:gdLst/>
            <a:ahLst/>
            <a:cxnLst/>
            <a:rect l="l" t="t" r="r" b="b"/>
            <a:pathLst>
              <a:path w="8890" h="7620">
                <a:moveTo>
                  <a:pt x="4536" y="7454"/>
                </a:moveTo>
                <a:lnTo>
                  <a:pt x="1740" y="5698"/>
                </a:lnTo>
                <a:lnTo>
                  <a:pt x="0" y="4058"/>
                </a:lnTo>
                <a:lnTo>
                  <a:pt x="1760" y="853"/>
                </a:lnTo>
                <a:lnTo>
                  <a:pt x="3692" y="0"/>
                </a:lnTo>
                <a:lnTo>
                  <a:pt x="5529" y="913"/>
                </a:lnTo>
                <a:lnTo>
                  <a:pt x="6454" y="1837"/>
                </a:lnTo>
                <a:lnTo>
                  <a:pt x="8311" y="3271"/>
                </a:lnTo>
                <a:lnTo>
                  <a:pt x="8133" y="3585"/>
                </a:lnTo>
                <a:lnTo>
                  <a:pt x="6551" y="6473"/>
                </a:lnTo>
                <a:lnTo>
                  <a:pt x="4536" y="745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18240728" y="7237877"/>
            <a:ext cx="7620" cy="8890"/>
          </a:xfrm>
          <a:custGeom>
            <a:avLst/>
            <a:gdLst/>
            <a:ahLst/>
            <a:cxnLst/>
            <a:rect l="l" t="t" r="r" b="b"/>
            <a:pathLst>
              <a:path w="7619" h="8890">
                <a:moveTo>
                  <a:pt x="4187" y="8313"/>
                </a:moveTo>
                <a:lnTo>
                  <a:pt x="969" y="6555"/>
                </a:lnTo>
                <a:lnTo>
                  <a:pt x="0" y="4540"/>
                </a:lnTo>
                <a:lnTo>
                  <a:pt x="1746" y="1738"/>
                </a:lnTo>
                <a:lnTo>
                  <a:pt x="3376" y="0"/>
                </a:lnTo>
                <a:lnTo>
                  <a:pt x="6579" y="1758"/>
                </a:lnTo>
                <a:lnTo>
                  <a:pt x="7442" y="3693"/>
                </a:lnTo>
                <a:lnTo>
                  <a:pt x="6532" y="5530"/>
                </a:lnTo>
                <a:lnTo>
                  <a:pt x="5620" y="6444"/>
                </a:lnTo>
                <a:lnTo>
                  <a:pt x="4187" y="8313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5247829" y="10126119"/>
            <a:ext cx="8890" cy="7620"/>
          </a:xfrm>
          <a:custGeom>
            <a:avLst/>
            <a:gdLst/>
            <a:ahLst/>
            <a:cxnLst/>
            <a:rect l="l" t="t" r="r" b="b"/>
            <a:pathLst>
              <a:path w="8889" h="7620">
                <a:moveTo>
                  <a:pt x="4618" y="7447"/>
                </a:moveTo>
                <a:lnTo>
                  <a:pt x="2778" y="6542"/>
                </a:lnTo>
                <a:lnTo>
                  <a:pt x="1867" y="5619"/>
                </a:lnTo>
                <a:lnTo>
                  <a:pt x="0" y="4185"/>
                </a:lnTo>
                <a:lnTo>
                  <a:pt x="1757" y="983"/>
                </a:lnTo>
                <a:lnTo>
                  <a:pt x="3771" y="0"/>
                </a:lnTo>
                <a:lnTo>
                  <a:pt x="6571" y="1750"/>
                </a:lnTo>
                <a:lnTo>
                  <a:pt x="8310" y="3391"/>
                </a:lnTo>
                <a:lnTo>
                  <a:pt x="8133" y="3705"/>
                </a:lnTo>
                <a:lnTo>
                  <a:pt x="6553" y="6593"/>
                </a:lnTo>
                <a:lnTo>
                  <a:pt x="4618" y="7447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11748215" y="9977590"/>
            <a:ext cx="8890" cy="7620"/>
          </a:xfrm>
          <a:custGeom>
            <a:avLst/>
            <a:gdLst/>
            <a:ahLst/>
            <a:cxnLst/>
            <a:rect l="l" t="t" r="r" b="b"/>
            <a:pathLst>
              <a:path w="8890" h="7620">
                <a:moveTo>
                  <a:pt x="4618" y="7459"/>
                </a:moveTo>
                <a:lnTo>
                  <a:pt x="2781" y="6552"/>
                </a:lnTo>
                <a:lnTo>
                  <a:pt x="1856" y="5629"/>
                </a:lnTo>
                <a:lnTo>
                  <a:pt x="0" y="4194"/>
                </a:lnTo>
                <a:lnTo>
                  <a:pt x="1760" y="993"/>
                </a:lnTo>
                <a:lnTo>
                  <a:pt x="3774" y="0"/>
                </a:lnTo>
                <a:lnTo>
                  <a:pt x="6570" y="1760"/>
                </a:lnTo>
                <a:lnTo>
                  <a:pt x="8311" y="3401"/>
                </a:lnTo>
                <a:lnTo>
                  <a:pt x="8133" y="3715"/>
                </a:lnTo>
                <a:lnTo>
                  <a:pt x="6556" y="6602"/>
                </a:lnTo>
                <a:lnTo>
                  <a:pt x="4618" y="745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11459500" y="9977719"/>
            <a:ext cx="8890" cy="7620"/>
          </a:xfrm>
          <a:custGeom>
            <a:avLst/>
            <a:gdLst/>
            <a:ahLst/>
            <a:cxnLst/>
            <a:rect l="l" t="t" r="r" b="b"/>
            <a:pathLst>
              <a:path w="8890" h="7620">
                <a:moveTo>
                  <a:pt x="4531" y="7456"/>
                </a:moveTo>
                <a:lnTo>
                  <a:pt x="2806" y="6364"/>
                </a:lnTo>
                <a:lnTo>
                  <a:pt x="1736" y="5697"/>
                </a:lnTo>
                <a:lnTo>
                  <a:pt x="0" y="4067"/>
                </a:lnTo>
                <a:lnTo>
                  <a:pt x="1755" y="853"/>
                </a:lnTo>
                <a:lnTo>
                  <a:pt x="3688" y="0"/>
                </a:lnTo>
                <a:lnTo>
                  <a:pt x="5524" y="913"/>
                </a:lnTo>
                <a:lnTo>
                  <a:pt x="6441" y="1827"/>
                </a:lnTo>
                <a:lnTo>
                  <a:pt x="8306" y="3261"/>
                </a:lnTo>
                <a:lnTo>
                  <a:pt x="6546" y="6463"/>
                </a:lnTo>
                <a:lnTo>
                  <a:pt x="4531" y="7456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11170779" y="9977591"/>
            <a:ext cx="8890" cy="7620"/>
          </a:xfrm>
          <a:custGeom>
            <a:avLst/>
            <a:gdLst/>
            <a:ahLst/>
            <a:cxnLst/>
            <a:rect l="l" t="t" r="r" b="b"/>
            <a:pathLst>
              <a:path w="8890" h="7620">
                <a:moveTo>
                  <a:pt x="3692" y="7457"/>
                </a:moveTo>
                <a:lnTo>
                  <a:pt x="1755" y="6600"/>
                </a:lnTo>
                <a:lnTo>
                  <a:pt x="0" y="3401"/>
                </a:lnTo>
                <a:lnTo>
                  <a:pt x="1741" y="1760"/>
                </a:lnTo>
                <a:lnTo>
                  <a:pt x="4536" y="0"/>
                </a:lnTo>
                <a:lnTo>
                  <a:pt x="6551" y="983"/>
                </a:lnTo>
                <a:lnTo>
                  <a:pt x="8311" y="4194"/>
                </a:lnTo>
                <a:lnTo>
                  <a:pt x="6454" y="5629"/>
                </a:lnTo>
                <a:lnTo>
                  <a:pt x="5529" y="6542"/>
                </a:lnTo>
                <a:lnTo>
                  <a:pt x="3692" y="7457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10882409" y="9977230"/>
            <a:ext cx="7620" cy="8890"/>
          </a:xfrm>
          <a:custGeom>
            <a:avLst/>
            <a:gdLst/>
            <a:ahLst/>
            <a:cxnLst/>
            <a:rect l="l" t="t" r="r" b="b"/>
            <a:pathLst>
              <a:path w="7620" h="8890">
                <a:moveTo>
                  <a:pt x="3400" y="8310"/>
                </a:moveTo>
                <a:lnTo>
                  <a:pt x="1768" y="6571"/>
                </a:lnTo>
                <a:lnTo>
                  <a:pt x="0" y="3772"/>
                </a:lnTo>
                <a:lnTo>
                  <a:pt x="991" y="1757"/>
                </a:lnTo>
                <a:lnTo>
                  <a:pt x="4195" y="0"/>
                </a:lnTo>
                <a:lnTo>
                  <a:pt x="5629" y="1865"/>
                </a:lnTo>
                <a:lnTo>
                  <a:pt x="6541" y="2779"/>
                </a:lnTo>
                <a:lnTo>
                  <a:pt x="7451" y="4616"/>
                </a:lnTo>
                <a:lnTo>
                  <a:pt x="6598" y="6552"/>
                </a:lnTo>
                <a:lnTo>
                  <a:pt x="3711" y="8132"/>
                </a:lnTo>
                <a:lnTo>
                  <a:pt x="3400" y="8310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14487452" y="9836963"/>
            <a:ext cx="7620" cy="8890"/>
          </a:xfrm>
          <a:custGeom>
            <a:avLst/>
            <a:gdLst/>
            <a:ahLst/>
            <a:cxnLst/>
            <a:rect l="l" t="t" r="r" b="b"/>
            <a:pathLst>
              <a:path w="7619" h="8890">
                <a:moveTo>
                  <a:pt x="3266" y="8310"/>
                </a:moveTo>
                <a:lnTo>
                  <a:pt x="1832" y="6444"/>
                </a:lnTo>
                <a:lnTo>
                  <a:pt x="911" y="5527"/>
                </a:lnTo>
                <a:lnTo>
                  <a:pt x="0" y="3690"/>
                </a:lnTo>
                <a:lnTo>
                  <a:pt x="863" y="1755"/>
                </a:lnTo>
                <a:lnTo>
                  <a:pt x="4067" y="0"/>
                </a:lnTo>
                <a:lnTo>
                  <a:pt x="5707" y="1738"/>
                </a:lnTo>
                <a:lnTo>
                  <a:pt x="7452" y="4537"/>
                </a:lnTo>
                <a:lnTo>
                  <a:pt x="6469" y="6552"/>
                </a:lnTo>
                <a:lnTo>
                  <a:pt x="3582" y="8133"/>
                </a:lnTo>
                <a:lnTo>
                  <a:pt x="3266" y="8310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14198603" y="9836963"/>
            <a:ext cx="7620" cy="8890"/>
          </a:xfrm>
          <a:custGeom>
            <a:avLst/>
            <a:gdLst/>
            <a:ahLst/>
            <a:cxnLst/>
            <a:rect l="l" t="t" r="r" b="b"/>
            <a:pathLst>
              <a:path w="7619" h="8890">
                <a:moveTo>
                  <a:pt x="4195" y="8310"/>
                </a:moveTo>
                <a:lnTo>
                  <a:pt x="3869" y="8133"/>
                </a:lnTo>
                <a:lnTo>
                  <a:pt x="983" y="6552"/>
                </a:lnTo>
                <a:lnTo>
                  <a:pt x="0" y="4537"/>
                </a:lnTo>
                <a:lnTo>
                  <a:pt x="1745" y="1738"/>
                </a:lnTo>
                <a:lnTo>
                  <a:pt x="3385" y="0"/>
                </a:lnTo>
                <a:lnTo>
                  <a:pt x="6598" y="1757"/>
                </a:lnTo>
                <a:lnTo>
                  <a:pt x="7452" y="3693"/>
                </a:lnTo>
                <a:lnTo>
                  <a:pt x="6541" y="5530"/>
                </a:lnTo>
                <a:lnTo>
                  <a:pt x="5629" y="6441"/>
                </a:lnTo>
                <a:lnTo>
                  <a:pt x="4195" y="8310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339553" y="6949575"/>
            <a:ext cx="8890" cy="7620"/>
          </a:xfrm>
          <a:custGeom>
            <a:avLst/>
            <a:gdLst/>
            <a:ahLst/>
            <a:cxnLst/>
            <a:rect l="l" t="t" r="r" b="b"/>
            <a:pathLst>
              <a:path w="8889" h="7620">
                <a:moveTo>
                  <a:pt x="4536" y="7466"/>
                </a:moveTo>
                <a:lnTo>
                  <a:pt x="1738" y="5708"/>
                </a:lnTo>
                <a:lnTo>
                  <a:pt x="0" y="4068"/>
                </a:lnTo>
                <a:lnTo>
                  <a:pt x="1758" y="863"/>
                </a:lnTo>
                <a:lnTo>
                  <a:pt x="3692" y="0"/>
                </a:lnTo>
                <a:lnTo>
                  <a:pt x="5529" y="923"/>
                </a:lnTo>
                <a:lnTo>
                  <a:pt x="6441" y="1846"/>
                </a:lnTo>
                <a:lnTo>
                  <a:pt x="8309" y="3281"/>
                </a:lnTo>
                <a:lnTo>
                  <a:pt x="8131" y="3595"/>
                </a:lnTo>
                <a:lnTo>
                  <a:pt x="6549" y="6482"/>
                </a:lnTo>
                <a:lnTo>
                  <a:pt x="4536" y="7466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13909881" y="9836963"/>
            <a:ext cx="7620" cy="8890"/>
          </a:xfrm>
          <a:custGeom>
            <a:avLst/>
            <a:gdLst/>
            <a:ahLst/>
            <a:cxnLst/>
            <a:rect l="l" t="t" r="r" b="b"/>
            <a:pathLst>
              <a:path w="7619" h="8890">
                <a:moveTo>
                  <a:pt x="4186" y="8310"/>
                </a:moveTo>
                <a:lnTo>
                  <a:pt x="3869" y="8133"/>
                </a:lnTo>
                <a:lnTo>
                  <a:pt x="983" y="6552"/>
                </a:lnTo>
                <a:lnTo>
                  <a:pt x="0" y="4537"/>
                </a:lnTo>
                <a:lnTo>
                  <a:pt x="1745" y="1738"/>
                </a:lnTo>
                <a:lnTo>
                  <a:pt x="3375" y="0"/>
                </a:lnTo>
                <a:lnTo>
                  <a:pt x="6589" y="1757"/>
                </a:lnTo>
                <a:lnTo>
                  <a:pt x="7442" y="3693"/>
                </a:lnTo>
                <a:lnTo>
                  <a:pt x="6531" y="5530"/>
                </a:lnTo>
                <a:lnTo>
                  <a:pt x="5620" y="6441"/>
                </a:lnTo>
                <a:lnTo>
                  <a:pt x="4186" y="8310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13621160" y="9836963"/>
            <a:ext cx="7620" cy="8890"/>
          </a:xfrm>
          <a:custGeom>
            <a:avLst/>
            <a:gdLst/>
            <a:ahLst/>
            <a:cxnLst/>
            <a:rect l="l" t="t" r="r" b="b"/>
            <a:pathLst>
              <a:path w="7619" h="8890">
                <a:moveTo>
                  <a:pt x="4182" y="8310"/>
                </a:moveTo>
                <a:lnTo>
                  <a:pt x="983" y="6554"/>
                </a:lnTo>
                <a:lnTo>
                  <a:pt x="0" y="4539"/>
                </a:lnTo>
                <a:lnTo>
                  <a:pt x="1755" y="1738"/>
                </a:lnTo>
                <a:lnTo>
                  <a:pt x="3385" y="0"/>
                </a:lnTo>
                <a:lnTo>
                  <a:pt x="6598" y="1757"/>
                </a:lnTo>
                <a:lnTo>
                  <a:pt x="7452" y="3693"/>
                </a:lnTo>
                <a:lnTo>
                  <a:pt x="6541" y="5530"/>
                </a:lnTo>
                <a:lnTo>
                  <a:pt x="5616" y="6444"/>
                </a:lnTo>
                <a:lnTo>
                  <a:pt x="4182" y="8310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13332062" y="9837334"/>
            <a:ext cx="8890" cy="7620"/>
          </a:xfrm>
          <a:custGeom>
            <a:avLst/>
            <a:gdLst/>
            <a:ahLst/>
            <a:cxnLst/>
            <a:rect l="l" t="t" r="r" b="b"/>
            <a:pathLst>
              <a:path w="8890" h="7620">
                <a:moveTo>
                  <a:pt x="4541" y="7574"/>
                </a:moveTo>
                <a:lnTo>
                  <a:pt x="1741" y="5806"/>
                </a:lnTo>
                <a:lnTo>
                  <a:pt x="0" y="4176"/>
                </a:lnTo>
                <a:lnTo>
                  <a:pt x="1760" y="983"/>
                </a:lnTo>
                <a:lnTo>
                  <a:pt x="3774" y="0"/>
                </a:lnTo>
                <a:lnTo>
                  <a:pt x="6574" y="1748"/>
                </a:lnTo>
                <a:lnTo>
                  <a:pt x="7371" y="2868"/>
                </a:lnTo>
                <a:lnTo>
                  <a:pt x="8282" y="3782"/>
                </a:lnTo>
                <a:lnTo>
                  <a:pt x="6459" y="6533"/>
                </a:lnTo>
                <a:lnTo>
                  <a:pt x="4541" y="757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199797" y="6800584"/>
            <a:ext cx="7620" cy="8890"/>
          </a:xfrm>
          <a:custGeom>
            <a:avLst/>
            <a:gdLst/>
            <a:ahLst/>
            <a:cxnLst/>
            <a:rect l="l" t="t" r="r" b="b"/>
            <a:pathLst>
              <a:path w="7620" h="8890">
                <a:moveTo>
                  <a:pt x="3270" y="8301"/>
                </a:moveTo>
                <a:lnTo>
                  <a:pt x="1836" y="6434"/>
                </a:lnTo>
                <a:lnTo>
                  <a:pt x="923" y="5518"/>
                </a:lnTo>
                <a:lnTo>
                  <a:pt x="0" y="3681"/>
                </a:lnTo>
                <a:lnTo>
                  <a:pt x="865" y="1745"/>
                </a:lnTo>
                <a:lnTo>
                  <a:pt x="4066" y="0"/>
                </a:lnTo>
                <a:lnTo>
                  <a:pt x="5697" y="1729"/>
                </a:lnTo>
                <a:lnTo>
                  <a:pt x="7457" y="4527"/>
                </a:lnTo>
                <a:lnTo>
                  <a:pt x="6474" y="6542"/>
                </a:lnTo>
                <a:lnTo>
                  <a:pt x="3586" y="8123"/>
                </a:lnTo>
                <a:lnTo>
                  <a:pt x="3270" y="8301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13043346" y="9837324"/>
            <a:ext cx="8890" cy="7620"/>
          </a:xfrm>
          <a:custGeom>
            <a:avLst/>
            <a:gdLst/>
            <a:ahLst/>
            <a:cxnLst/>
            <a:rect l="l" t="t" r="r" b="b"/>
            <a:pathLst>
              <a:path w="8890" h="7620">
                <a:moveTo>
                  <a:pt x="3692" y="7457"/>
                </a:moveTo>
                <a:lnTo>
                  <a:pt x="1760" y="6603"/>
                </a:lnTo>
                <a:lnTo>
                  <a:pt x="0" y="3401"/>
                </a:lnTo>
                <a:lnTo>
                  <a:pt x="1740" y="1760"/>
                </a:lnTo>
                <a:lnTo>
                  <a:pt x="4536" y="0"/>
                </a:lnTo>
                <a:lnTo>
                  <a:pt x="6551" y="983"/>
                </a:lnTo>
                <a:lnTo>
                  <a:pt x="8311" y="4194"/>
                </a:lnTo>
                <a:lnTo>
                  <a:pt x="6441" y="5629"/>
                </a:lnTo>
                <a:lnTo>
                  <a:pt x="5529" y="6543"/>
                </a:lnTo>
                <a:lnTo>
                  <a:pt x="3692" y="7457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12754625" y="9837453"/>
            <a:ext cx="8890" cy="7620"/>
          </a:xfrm>
          <a:custGeom>
            <a:avLst/>
            <a:gdLst/>
            <a:ahLst/>
            <a:cxnLst/>
            <a:rect l="l" t="t" r="r" b="b"/>
            <a:pathLst>
              <a:path w="8890" h="7620">
                <a:moveTo>
                  <a:pt x="4526" y="7454"/>
                </a:moveTo>
                <a:lnTo>
                  <a:pt x="1740" y="5689"/>
                </a:lnTo>
                <a:lnTo>
                  <a:pt x="0" y="4058"/>
                </a:lnTo>
                <a:lnTo>
                  <a:pt x="1760" y="853"/>
                </a:lnTo>
                <a:lnTo>
                  <a:pt x="3692" y="0"/>
                </a:lnTo>
                <a:lnTo>
                  <a:pt x="5529" y="913"/>
                </a:lnTo>
                <a:lnTo>
                  <a:pt x="6446" y="1837"/>
                </a:lnTo>
                <a:lnTo>
                  <a:pt x="8311" y="3271"/>
                </a:lnTo>
                <a:lnTo>
                  <a:pt x="8133" y="3585"/>
                </a:lnTo>
                <a:lnTo>
                  <a:pt x="6551" y="6473"/>
                </a:lnTo>
                <a:lnTo>
                  <a:pt x="4526" y="745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51195" y="6660339"/>
            <a:ext cx="7620" cy="8890"/>
          </a:xfrm>
          <a:custGeom>
            <a:avLst/>
            <a:gdLst/>
            <a:ahLst/>
            <a:cxnLst/>
            <a:rect l="l" t="t" r="r" b="b"/>
            <a:pathLst>
              <a:path w="7619" h="8890">
                <a:moveTo>
                  <a:pt x="4184" y="8281"/>
                </a:moveTo>
                <a:lnTo>
                  <a:pt x="3869" y="8104"/>
                </a:lnTo>
                <a:lnTo>
                  <a:pt x="983" y="6521"/>
                </a:lnTo>
                <a:lnTo>
                  <a:pt x="0" y="4499"/>
                </a:lnTo>
                <a:lnTo>
                  <a:pt x="1760" y="1710"/>
                </a:lnTo>
                <a:lnTo>
                  <a:pt x="2879" y="913"/>
                </a:lnTo>
                <a:lnTo>
                  <a:pt x="3793" y="0"/>
                </a:lnTo>
                <a:lnTo>
                  <a:pt x="6541" y="1835"/>
                </a:lnTo>
                <a:lnTo>
                  <a:pt x="7584" y="3741"/>
                </a:lnTo>
                <a:lnTo>
                  <a:pt x="5824" y="6542"/>
                </a:lnTo>
                <a:lnTo>
                  <a:pt x="4184" y="8281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12465900" y="9837324"/>
            <a:ext cx="8890" cy="7620"/>
          </a:xfrm>
          <a:custGeom>
            <a:avLst/>
            <a:gdLst/>
            <a:ahLst/>
            <a:cxnLst/>
            <a:rect l="l" t="t" r="r" b="b"/>
            <a:pathLst>
              <a:path w="8890" h="7620">
                <a:moveTo>
                  <a:pt x="4531" y="7584"/>
                </a:moveTo>
                <a:lnTo>
                  <a:pt x="1741" y="5826"/>
                </a:lnTo>
                <a:lnTo>
                  <a:pt x="0" y="4185"/>
                </a:lnTo>
                <a:lnTo>
                  <a:pt x="1760" y="993"/>
                </a:lnTo>
                <a:lnTo>
                  <a:pt x="3774" y="0"/>
                </a:lnTo>
                <a:lnTo>
                  <a:pt x="6574" y="1758"/>
                </a:lnTo>
                <a:lnTo>
                  <a:pt x="7371" y="2878"/>
                </a:lnTo>
                <a:lnTo>
                  <a:pt x="8282" y="3792"/>
                </a:lnTo>
                <a:lnTo>
                  <a:pt x="6446" y="6543"/>
                </a:lnTo>
                <a:lnTo>
                  <a:pt x="4531" y="758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11311377" y="9836963"/>
            <a:ext cx="7620" cy="8890"/>
          </a:xfrm>
          <a:custGeom>
            <a:avLst/>
            <a:gdLst/>
            <a:ahLst/>
            <a:cxnLst/>
            <a:rect l="l" t="t" r="r" b="b"/>
            <a:pathLst>
              <a:path w="7620" h="8890">
                <a:moveTo>
                  <a:pt x="4195" y="8310"/>
                </a:moveTo>
                <a:lnTo>
                  <a:pt x="3869" y="8133"/>
                </a:lnTo>
                <a:lnTo>
                  <a:pt x="978" y="6552"/>
                </a:lnTo>
                <a:lnTo>
                  <a:pt x="0" y="4537"/>
                </a:lnTo>
                <a:lnTo>
                  <a:pt x="1755" y="1738"/>
                </a:lnTo>
                <a:lnTo>
                  <a:pt x="3385" y="0"/>
                </a:lnTo>
                <a:lnTo>
                  <a:pt x="6598" y="1757"/>
                </a:lnTo>
                <a:lnTo>
                  <a:pt x="7451" y="3693"/>
                </a:lnTo>
                <a:lnTo>
                  <a:pt x="6541" y="5530"/>
                </a:lnTo>
                <a:lnTo>
                  <a:pt x="5629" y="6441"/>
                </a:lnTo>
                <a:lnTo>
                  <a:pt x="4195" y="8310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4670390" y="9837324"/>
            <a:ext cx="8890" cy="7620"/>
          </a:xfrm>
          <a:custGeom>
            <a:avLst/>
            <a:gdLst/>
            <a:ahLst/>
            <a:cxnLst/>
            <a:rect l="l" t="t" r="r" b="b"/>
            <a:pathLst>
              <a:path w="8889" h="7620">
                <a:moveTo>
                  <a:pt x="4536" y="7584"/>
                </a:moveTo>
                <a:lnTo>
                  <a:pt x="1738" y="5826"/>
                </a:lnTo>
                <a:lnTo>
                  <a:pt x="0" y="4185"/>
                </a:lnTo>
                <a:lnTo>
                  <a:pt x="1758" y="993"/>
                </a:lnTo>
                <a:lnTo>
                  <a:pt x="3771" y="0"/>
                </a:lnTo>
                <a:lnTo>
                  <a:pt x="6570" y="1758"/>
                </a:lnTo>
                <a:lnTo>
                  <a:pt x="7356" y="2878"/>
                </a:lnTo>
                <a:lnTo>
                  <a:pt x="8279" y="3792"/>
                </a:lnTo>
                <a:lnTo>
                  <a:pt x="6443" y="6543"/>
                </a:lnTo>
                <a:lnTo>
                  <a:pt x="4536" y="758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14924529" y="9696695"/>
            <a:ext cx="7620" cy="8890"/>
          </a:xfrm>
          <a:custGeom>
            <a:avLst/>
            <a:gdLst/>
            <a:ahLst/>
            <a:cxnLst/>
            <a:rect l="l" t="t" r="r" b="b"/>
            <a:pathLst>
              <a:path w="7619" h="8890">
                <a:moveTo>
                  <a:pt x="4191" y="8311"/>
                </a:moveTo>
                <a:lnTo>
                  <a:pt x="992" y="6554"/>
                </a:lnTo>
                <a:lnTo>
                  <a:pt x="0" y="4540"/>
                </a:lnTo>
                <a:lnTo>
                  <a:pt x="1755" y="1738"/>
                </a:lnTo>
                <a:lnTo>
                  <a:pt x="3395" y="0"/>
                </a:lnTo>
                <a:lnTo>
                  <a:pt x="6599" y="1758"/>
                </a:lnTo>
                <a:lnTo>
                  <a:pt x="7452" y="3693"/>
                </a:lnTo>
                <a:lnTo>
                  <a:pt x="6541" y="5530"/>
                </a:lnTo>
                <a:lnTo>
                  <a:pt x="5625" y="6444"/>
                </a:lnTo>
                <a:lnTo>
                  <a:pt x="4191" y="8311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14635808" y="9696695"/>
            <a:ext cx="7620" cy="8890"/>
          </a:xfrm>
          <a:custGeom>
            <a:avLst/>
            <a:gdLst/>
            <a:ahLst/>
            <a:cxnLst/>
            <a:rect l="l" t="t" r="r" b="b"/>
            <a:pathLst>
              <a:path w="7619" h="8890">
                <a:moveTo>
                  <a:pt x="4191" y="8311"/>
                </a:moveTo>
                <a:lnTo>
                  <a:pt x="983" y="6554"/>
                </a:lnTo>
                <a:lnTo>
                  <a:pt x="0" y="4540"/>
                </a:lnTo>
                <a:lnTo>
                  <a:pt x="1755" y="1738"/>
                </a:lnTo>
                <a:lnTo>
                  <a:pt x="3386" y="0"/>
                </a:lnTo>
                <a:lnTo>
                  <a:pt x="6599" y="1758"/>
                </a:lnTo>
                <a:lnTo>
                  <a:pt x="7452" y="3693"/>
                </a:lnTo>
                <a:lnTo>
                  <a:pt x="6541" y="5530"/>
                </a:lnTo>
                <a:lnTo>
                  <a:pt x="5625" y="6444"/>
                </a:lnTo>
                <a:lnTo>
                  <a:pt x="4191" y="8311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13769278" y="9697187"/>
            <a:ext cx="8890" cy="7620"/>
          </a:xfrm>
          <a:custGeom>
            <a:avLst/>
            <a:gdLst/>
            <a:ahLst/>
            <a:cxnLst/>
            <a:rect l="l" t="t" r="r" b="b"/>
            <a:pathLst>
              <a:path w="8890" h="7620">
                <a:moveTo>
                  <a:pt x="4541" y="7456"/>
                </a:moveTo>
                <a:lnTo>
                  <a:pt x="1741" y="5689"/>
                </a:lnTo>
                <a:lnTo>
                  <a:pt x="0" y="4057"/>
                </a:lnTo>
                <a:lnTo>
                  <a:pt x="1760" y="853"/>
                </a:lnTo>
                <a:lnTo>
                  <a:pt x="3692" y="0"/>
                </a:lnTo>
                <a:lnTo>
                  <a:pt x="5529" y="913"/>
                </a:lnTo>
                <a:lnTo>
                  <a:pt x="6446" y="1837"/>
                </a:lnTo>
                <a:lnTo>
                  <a:pt x="8311" y="3271"/>
                </a:lnTo>
                <a:lnTo>
                  <a:pt x="8134" y="3584"/>
                </a:lnTo>
                <a:lnTo>
                  <a:pt x="6546" y="6473"/>
                </a:lnTo>
                <a:lnTo>
                  <a:pt x="4541" y="7456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13481046" y="9696695"/>
            <a:ext cx="7620" cy="8890"/>
          </a:xfrm>
          <a:custGeom>
            <a:avLst/>
            <a:gdLst/>
            <a:ahLst/>
            <a:cxnLst/>
            <a:rect l="l" t="t" r="r" b="b"/>
            <a:pathLst>
              <a:path w="7619" h="8890">
                <a:moveTo>
                  <a:pt x="3256" y="8301"/>
                </a:moveTo>
                <a:lnTo>
                  <a:pt x="1832" y="6444"/>
                </a:lnTo>
                <a:lnTo>
                  <a:pt x="911" y="5528"/>
                </a:lnTo>
                <a:lnTo>
                  <a:pt x="0" y="3690"/>
                </a:lnTo>
                <a:lnTo>
                  <a:pt x="863" y="1755"/>
                </a:lnTo>
                <a:lnTo>
                  <a:pt x="4067" y="0"/>
                </a:lnTo>
                <a:lnTo>
                  <a:pt x="5707" y="1738"/>
                </a:lnTo>
                <a:lnTo>
                  <a:pt x="7452" y="4537"/>
                </a:lnTo>
                <a:lnTo>
                  <a:pt x="6469" y="6552"/>
                </a:lnTo>
                <a:lnTo>
                  <a:pt x="3582" y="8133"/>
                </a:lnTo>
                <a:lnTo>
                  <a:pt x="3256" y="8301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4530154" y="9688804"/>
            <a:ext cx="8890" cy="7620"/>
          </a:xfrm>
          <a:custGeom>
            <a:avLst/>
            <a:gdLst/>
            <a:ahLst/>
            <a:cxnLst/>
            <a:rect l="l" t="t" r="r" b="b"/>
            <a:pathLst>
              <a:path w="8889" h="7620">
                <a:moveTo>
                  <a:pt x="4606" y="7459"/>
                </a:moveTo>
                <a:lnTo>
                  <a:pt x="2779" y="6542"/>
                </a:lnTo>
                <a:lnTo>
                  <a:pt x="1868" y="5619"/>
                </a:lnTo>
                <a:lnTo>
                  <a:pt x="0" y="4185"/>
                </a:lnTo>
                <a:lnTo>
                  <a:pt x="1758" y="993"/>
                </a:lnTo>
                <a:lnTo>
                  <a:pt x="3772" y="0"/>
                </a:lnTo>
                <a:lnTo>
                  <a:pt x="6572" y="1760"/>
                </a:lnTo>
                <a:lnTo>
                  <a:pt x="8311" y="3401"/>
                </a:lnTo>
                <a:lnTo>
                  <a:pt x="8134" y="3715"/>
                </a:lnTo>
                <a:lnTo>
                  <a:pt x="6551" y="6602"/>
                </a:lnTo>
                <a:lnTo>
                  <a:pt x="4606" y="745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15353129" y="9548537"/>
            <a:ext cx="8890" cy="7620"/>
          </a:xfrm>
          <a:custGeom>
            <a:avLst/>
            <a:gdLst/>
            <a:ahLst/>
            <a:cxnLst/>
            <a:rect l="l" t="t" r="r" b="b"/>
            <a:pathLst>
              <a:path w="8890" h="7620">
                <a:moveTo>
                  <a:pt x="4618" y="7459"/>
                </a:moveTo>
                <a:lnTo>
                  <a:pt x="2781" y="6542"/>
                </a:lnTo>
                <a:lnTo>
                  <a:pt x="1856" y="5629"/>
                </a:lnTo>
                <a:lnTo>
                  <a:pt x="0" y="4194"/>
                </a:lnTo>
                <a:lnTo>
                  <a:pt x="1760" y="993"/>
                </a:lnTo>
                <a:lnTo>
                  <a:pt x="3774" y="0"/>
                </a:lnTo>
                <a:lnTo>
                  <a:pt x="6570" y="1760"/>
                </a:lnTo>
                <a:lnTo>
                  <a:pt x="8311" y="3401"/>
                </a:lnTo>
                <a:lnTo>
                  <a:pt x="8133" y="3715"/>
                </a:lnTo>
                <a:lnTo>
                  <a:pt x="6551" y="6605"/>
                </a:lnTo>
                <a:lnTo>
                  <a:pt x="4618" y="745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15064409" y="9548549"/>
            <a:ext cx="8890" cy="7620"/>
          </a:xfrm>
          <a:custGeom>
            <a:avLst/>
            <a:gdLst/>
            <a:ahLst/>
            <a:cxnLst/>
            <a:rect l="l" t="t" r="r" b="b"/>
            <a:pathLst>
              <a:path w="8890" h="7620">
                <a:moveTo>
                  <a:pt x="4527" y="7564"/>
                </a:moveTo>
                <a:lnTo>
                  <a:pt x="1741" y="5816"/>
                </a:lnTo>
                <a:lnTo>
                  <a:pt x="0" y="4176"/>
                </a:lnTo>
                <a:lnTo>
                  <a:pt x="1760" y="983"/>
                </a:lnTo>
                <a:lnTo>
                  <a:pt x="3774" y="0"/>
                </a:lnTo>
                <a:lnTo>
                  <a:pt x="6575" y="1748"/>
                </a:lnTo>
                <a:lnTo>
                  <a:pt x="7371" y="2868"/>
                </a:lnTo>
                <a:lnTo>
                  <a:pt x="8282" y="3782"/>
                </a:lnTo>
                <a:lnTo>
                  <a:pt x="6446" y="6533"/>
                </a:lnTo>
                <a:lnTo>
                  <a:pt x="4527" y="756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4382161" y="9548175"/>
            <a:ext cx="7620" cy="8890"/>
          </a:xfrm>
          <a:custGeom>
            <a:avLst/>
            <a:gdLst/>
            <a:ahLst/>
            <a:cxnLst/>
            <a:rect l="l" t="t" r="r" b="b"/>
            <a:pathLst>
              <a:path w="7620" h="8890">
                <a:moveTo>
                  <a:pt x="4054" y="8313"/>
                </a:moveTo>
                <a:lnTo>
                  <a:pt x="3740" y="8136"/>
                </a:lnTo>
                <a:lnTo>
                  <a:pt x="853" y="6555"/>
                </a:lnTo>
                <a:lnTo>
                  <a:pt x="0" y="4620"/>
                </a:lnTo>
                <a:lnTo>
                  <a:pt x="913" y="2780"/>
                </a:lnTo>
                <a:lnTo>
                  <a:pt x="1836" y="1868"/>
                </a:lnTo>
                <a:lnTo>
                  <a:pt x="3270" y="0"/>
                </a:lnTo>
                <a:lnTo>
                  <a:pt x="6461" y="1758"/>
                </a:lnTo>
                <a:lnTo>
                  <a:pt x="7454" y="3773"/>
                </a:lnTo>
                <a:lnTo>
                  <a:pt x="5694" y="6574"/>
                </a:lnTo>
                <a:lnTo>
                  <a:pt x="4054" y="8313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4092952" y="9548667"/>
            <a:ext cx="8890" cy="7620"/>
          </a:xfrm>
          <a:custGeom>
            <a:avLst/>
            <a:gdLst/>
            <a:ahLst/>
            <a:cxnLst/>
            <a:rect l="l" t="t" r="r" b="b"/>
            <a:pathLst>
              <a:path w="8889" h="7620">
                <a:moveTo>
                  <a:pt x="3768" y="7456"/>
                </a:moveTo>
                <a:lnTo>
                  <a:pt x="1745" y="6475"/>
                </a:lnTo>
                <a:lnTo>
                  <a:pt x="0" y="3261"/>
                </a:lnTo>
                <a:lnTo>
                  <a:pt x="1865" y="1827"/>
                </a:lnTo>
                <a:lnTo>
                  <a:pt x="2778" y="913"/>
                </a:lnTo>
                <a:lnTo>
                  <a:pt x="4615" y="0"/>
                </a:lnTo>
                <a:lnTo>
                  <a:pt x="6551" y="855"/>
                </a:lnTo>
                <a:lnTo>
                  <a:pt x="8306" y="4058"/>
                </a:lnTo>
                <a:lnTo>
                  <a:pt x="6567" y="5698"/>
                </a:lnTo>
                <a:lnTo>
                  <a:pt x="5498" y="6367"/>
                </a:lnTo>
                <a:lnTo>
                  <a:pt x="3768" y="7456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3663986" y="9400149"/>
            <a:ext cx="8890" cy="7620"/>
          </a:xfrm>
          <a:custGeom>
            <a:avLst/>
            <a:gdLst/>
            <a:ahLst/>
            <a:cxnLst/>
            <a:rect l="l" t="t" r="r" b="b"/>
            <a:pathLst>
              <a:path w="8889" h="7620">
                <a:moveTo>
                  <a:pt x="4534" y="7456"/>
                </a:moveTo>
                <a:lnTo>
                  <a:pt x="1738" y="5689"/>
                </a:lnTo>
                <a:lnTo>
                  <a:pt x="0" y="4058"/>
                </a:lnTo>
                <a:lnTo>
                  <a:pt x="1758" y="853"/>
                </a:lnTo>
                <a:lnTo>
                  <a:pt x="3692" y="0"/>
                </a:lnTo>
                <a:lnTo>
                  <a:pt x="5529" y="913"/>
                </a:lnTo>
                <a:lnTo>
                  <a:pt x="6441" y="1837"/>
                </a:lnTo>
                <a:lnTo>
                  <a:pt x="8309" y="3261"/>
                </a:lnTo>
                <a:lnTo>
                  <a:pt x="8131" y="3585"/>
                </a:lnTo>
                <a:lnTo>
                  <a:pt x="6549" y="6473"/>
                </a:lnTo>
                <a:lnTo>
                  <a:pt x="4534" y="7456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3375263" y="9400020"/>
            <a:ext cx="8890" cy="7620"/>
          </a:xfrm>
          <a:custGeom>
            <a:avLst/>
            <a:gdLst/>
            <a:ahLst/>
            <a:cxnLst/>
            <a:rect l="l" t="t" r="r" b="b"/>
            <a:pathLst>
              <a:path w="8889" h="7620">
                <a:moveTo>
                  <a:pt x="4615" y="7459"/>
                </a:moveTo>
                <a:lnTo>
                  <a:pt x="2778" y="6542"/>
                </a:lnTo>
                <a:lnTo>
                  <a:pt x="1868" y="5619"/>
                </a:lnTo>
                <a:lnTo>
                  <a:pt x="0" y="4185"/>
                </a:lnTo>
                <a:lnTo>
                  <a:pt x="1757" y="983"/>
                </a:lnTo>
                <a:lnTo>
                  <a:pt x="3771" y="0"/>
                </a:lnTo>
                <a:lnTo>
                  <a:pt x="6572" y="1750"/>
                </a:lnTo>
                <a:lnTo>
                  <a:pt x="8311" y="3391"/>
                </a:lnTo>
                <a:lnTo>
                  <a:pt x="8133" y="3705"/>
                </a:lnTo>
                <a:lnTo>
                  <a:pt x="6551" y="6592"/>
                </a:lnTo>
                <a:lnTo>
                  <a:pt x="4615" y="745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3086542" y="9400022"/>
            <a:ext cx="8890" cy="7620"/>
          </a:xfrm>
          <a:custGeom>
            <a:avLst/>
            <a:gdLst/>
            <a:ahLst/>
            <a:cxnLst/>
            <a:rect l="l" t="t" r="r" b="b"/>
            <a:pathLst>
              <a:path w="8889" h="7620">
                <a:moveTo>
                  <a:pt x="3692" y="7457"/>
                </a:moveTo>
                <a:lnTo>
                  <a:pt x="1757" y="6590"/>
                </a:lnTo>
                <a:lnTo>
                  <a:pt x="0" y="3391"/>
                </a:lnTo>
                <a:lnTo>
                  <a:pt x="1738" y="1751"/>
                </a:lnTo>
                <a:lnTo>
                  <a:pt x="4536" y="0"/>
                </a:lnTo>
                <a:lnTo>
                  <a:pt x="6551" y="983"/>
                </a:lnTo>
                <a:lnTo>
                  <a:pt x="8308" y="4194"/>
                </a:lnTo>
                <a:lnTo>
                  <a:pt x="6452" y="5629"/>
                </a:lnTo>
                <a:lnTo>
                  <a:pt x="5529" y="6542"/>
                </a:lnTo>
                <a:lnTo>
                  <a:pt x="3692" y="7457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2798171" y="9399657"/>
            <a:ext cx="7620" cy="8890"/>
          </a:xfrm>
          <a:custGeom>
            <a:avLst/>
            <a:gdLst/>
            <a:ahLst/>
            <a:cxnLst/>
            <a:rect l="l" t="t" r="r" b="b"/>
            <a:pathLst>
              <a:path w="7619" h="8890">
                <a:moveTo>
                  <a:pt x="4198" y="8301"/>
                </a:moveTo>
                <a:lnTo>
                  <a:pt x="3870" y="8135"/>
                </a:lnTo>
                <a:lnTo>
                  <a:pt x="992" y="6555"/>
                </a:lnTo>
                <a:lnTo>
                  <a:pt x="0" y="4540"/>
                </a:lnTo>
                <a:lnTo>
                  <a:pt x="1760" y="1738"/>
                </a:lnTo>
                <a:lnTo>
                  <a:pt x="3400" y="0"/>
                </a:lnTo>
                <a:lnTo>
                  <a:pt x="6604" y="1758"/>
                </a:lnTo>
                <a:lnTo>
                  <a:pt x="7467" y="3693"/>
                </a:lnTo>
                <a:lnTo>
                  <a:pt x="6544" y="5530"/>
                </a:lnTo>
                <a:lnTo>
                  <a:pt x="5632" y="6444"/>
                </a:lnTo>
                <a:lnTo>
                  <a:pt x="4198" y="8301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15642214" y="9259383"/>
            <a:ext cx="7620" cy="8890"/>
          </a:xfrm>
          <a:custGeom>
            <a:avLst/>
            <a:gdLst/>
            <a:ahLst/>
            <a:cxnLst/>
            <a:rect l="l" t="t" r="r" b="b"/>
            <a:pathLst>
              <a:path w="7619" h="8890">
                <a:moveTo>
                  <a:pt x="3390" y="8311"/>
                </a:moveTo>
                <a:lnTo>
                  <a:pt x="1760" y="6581"/>
                </a:lnTo>
                <a:lnTo>
                  <a:pt x="0" y="3772"/>
                </a:lnTo>
                <a:lnTo>
                  <a:pt x="983" y="1758"/>
                </a:lnTo>
                <a:lnTo>
                  <a:pt x="4196" y="0"/>
                </a:lnTo>
                <a:lnTo>
                  <a:pt x="5630" y="1866"/>
                </a:lnTo>
                <a:lnTo>
                  <a:pt x="6541" y="2780"/>
                </a:lnTo>
                <a:lnTo>
                  <a:pt x="7452" y="4617"/>
                </a:lnTo>
                <a:lnTo>
                  <a:pt x="6599" y="6552"/>
                </a:lnTo>
                <a:lnTo>
                  <a:pt x="3712" y="8133"/>
                </a:lnTo>
                <a:lnTo>
                  <a:pt x="3390" y="8311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2360604" y="9259752"/>
            <a:ext cx="8890" cy="7620"/>
          </a:xfrm>
          <a:custGeom>
            <a:avLst/>
            <a:gdLst/>
            <a:ahLst/>
            <a:cxnLst/>
            <a:rect l="l" t="t" r="r" b="b"/>
            <a:pathLst>
              <a:path w="8889" h="7620">
                <a:moveTo>
                  <a:pt x="4619" y="7459"/>
                </a:moveTo>
                <a:lnTo>
                  <a:pt x="2779" y="6533"/>
                </a:lnTo>
                <a:lnTo>
                  <a:pt x="1868" y="5610"/>
                </a:lnTo>
                <a:lnTo>
                  <a:pt x="0" y="4176"/>
                </a:lnTo>
                <a:lnTo>
                  <a:pt x="1758" y="983"/>
                </a:lnTo>
                <a:lnTo>
                  <a:pt x="3772" y="0"/>
                </a:lnTo>
                <a:lnTo>
                  <a:pt x="6572" y="1750"/>
                </a:lnTo>
                <a:lnTo>
                  <a:pt x="8311" y="3391"/>
                </a:lnTo>
                <a:lnTo>
                  <a:pt x="8134" y="3705"/>
                </a:lnTo>
                <a:lnTo>
                  <a:pt x="6554" y="6595"/>
                </a:lnTo>
                <a:lnTo>
                  <a:pt x="4619" y="745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15930570" y="8970960"/>
            <a:ext cx="8890" cy="7620"/>
          </a:xfrm>
          <a:custGeom>
            <a:avLst/>
            <a:gdLst/>
            <a:ahLst/>
            <a:cxnLst/>
            <a:rect l="l" t="t" r="r" b="b"/>
            <a:pathLst>
              <a:path w="8890" h="7620">
                <a:moveTo>
                  <a:pt x="3692" y="7466"/>
                </a:moveTo>
                <a:lnTo>
                  <a:pt x="1769" y="6602"/>
                </a:lnTo>
                <a:lnTo>
                  <a:pt x="0" y="3401"/>
                </a:lnTo>
                <a:lnTo>
                  <a:pt x="1741" y="1760"/>
                </a:lnTo>
                <a:lnTo>
                  <a:pt x="4536" y="0"/>
                </a:lnTo>
                <a:lnTo>
                  <a:pt x="6551" y="983"/>
                </a:lnTo>
                <a:lnTo>
                  <a:pt x="8311" y="4194"/>
                </a:lnTo>
                <a:lnTo>
                  <a:pt x="6441" y="5629"/>
                </a:lnTo>
                <a:lnTo>
                  <a:pt x="5529" y="6542"/>
                </a:lnTo>
                <a:lnTo>
                  <a:pt x="3692" y="7466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1354565" y="8822080"/>
            <a:ext cx="7620" cy="8890"/>
          </a:xfrm>
          <a:custGeom>
            <a:avLst/>
            <a:gdLst/>
            <a:ahLst/>
            <a:cxnLst/>
            <a:rect l="l" t="t" r="r" b="b"/>
            <a:pathLst>
              <a:path w="7619" h="8890">
                <a:moveTo>
                  <a:pt x="3397" y="8308"/>
                </a:moveTo>
                <a:lnTo>
                  <a:pt x="1766" y="6569"/>
                </a:lnTo>
                <a:lnTo>
                  <a:pt x="0" y="3772"/>
                </a:lnTo>
                <a:lnTo>
                  <a:pt x="983" y="1758"/>
                </a:lnTo>
                <a:lnTo>
                  <a:pt x="4193" y="0"/>
                </a:lnTo>
                <a:lnTo>
                  <a:pt x="5627" y="1856"/>
                </a:lnTo>
                <a:lnTo>
                  <a:pt x="6541" y="2780"/>
                </a:lnTo>
                <a:lnTo>
                  <a:pt x="7454" y="4617"/>
                </a:lnTo>
                <a:lnTo>
                  <a:pt x="6598" y="6552"/>
                </a:lnTo>
                <a:lnTo>
                  <a:pt x="3711" y="8133"/>
                </a:lnTo>
                <a:lnTo>
                  <a:pt x="3397" y="8308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16219301" y="8682305"/>
            <a:ext cx="8890" cy="7620"/>
          </a:xfrm>
          <a:custGeom>
            <a:avLst/>
            <a:gdLst/>
            <a:ahLst/>
            <a:cxnLst/>
            <a:rect l="l" t="t" r="r" b="b"/>
            <a:pathLst>
              <a:path w="8890" h="7620">
                <a:moveTo>
                  <a:pt x="4536" y="7456"/>
                </a:moveTo>
                <a:lnTo>
                  <a:pt x="2810" y="6364"/>
                </a:lnTo>
                <a:lnTo>
                  <a:pt x="1740" y="5695"/>
                </a:lnTo>
                <a:lnTo>
                  <a:pt x="0" y="4065"/>
                </a:lnTo>
                <a:lnTo>
                  <a:pt x="1760" y="853"/>
                </a:lnTo>
                <a:lnTo>
                  <a:pt x="3692" y="0"/>
                </a:lnTo>
                <a:lnTo>
                  <a:pt x="5529" y="913"/>
                </a:lnTo>
                <a:lnTo>
                  <a:pt x="6445" y="1837"/>
                </a:lnTo>
                <a:lnTo>
                  <a:pt x="8311" y="3271"/>
                </a:lnTo>
                <a:lnTo>
                  <a:pt x="6551" y="6463"/>
                </a:lnTo>
                <a:lnTo>
                  <a:pt x="4536" y="7456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16079057" y="8542028"/>
            <a:ext cx="8890" cy="7620"/>
          </a:xfrm>
          <a:custGeom>
            <a:avLst/>
            <a:gdLst/>
            <a:ahLst/>
            <a:cxnLst/>
            <a:rect l="l" t="t" r="r" b="b"/>
            <a:pathLst>
              <a:path w="8890" h="7620">
                <a:moveTo>
                  <a:pt x="4536" y="7464"/>
                </a:moveTo>
                <a:lnTo>
                  <a:pt x="1740" y="5708"/>
                </a:lnTo>
                <a:lnTo>
                  <a:pt x="0" y="4068"/>
                </a:lnTo>
                <a:lnTo>
                  <a:pt x="1760" y="863"/>
                </a:lnTo>
                <a:lnTo>
                  <a:pt x="3692" y="0"/>
                </a:lnTo>
                <a:lnTo>
                  <a:pt x="5529" y="923"/>
                </a:lnTo>
                <a:lnTo>
                  <a:pt x="6454" y="1846"/>
                </a:lnTo>
                <a:lnTo>
                  <a:pt x="8311" y="3281"/>
                </a:lnTo>
                <a:lnTo>
                  <a:pt x="8133" y="3595"/>
                </a:lnTo>
                <a:lnTo>
                  <a:pt x="6551" y="6482"/>
                </a:lnTo>
                <a:lnTo>
                  <a:pt x="4536" y="746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16508400" y="8393058"/>
            <a:ext cx="7620" cy="8890"/>
          </a:xfrm>
          <a:custGeom>
            <a:avLst/>
            <a:gdLst/>
            <a:ahLst/>
            <a:cxnLst/>
            <a:rect l="l" t="t" r="r" b="b"/>
            <a:pathLst>
              <a:path w="7619" h="8890">
                <a:moveTo>
                  <a:pt x="4186" y="8281"/>
                </a:moveTo>
                <a:lnTo>
                  <a:pt x="983" y="6523"/>
                </a:lnTo>
                <a:lnTo>
                  <a:pt x="0" y="4508"/>
                </a:lnTo>
                <a:lnTo>
                  <a:pt x="1745" y="1709"/>
                </a:lnTo>
                <a:lnTo>
                  <a:pt x="2866" y="913"/>
                </a:lnTo>
                <a:lnTo>
                  <a:pt x="3778" y="0"/>
                </a:lnTo>
                <a:lnTo>
                  <a:pt x="6526" y="1837"/>
                </a:lnTo>
                <a:lnTo>
                  <a:pt x="7557" y="3740"/>
                </a:lnTo>
                <a:lnTo>
                  <a:pt x="5826" y="6542"/>
                </a:lnTo>
                <a:lnTo>
                  <a:pt x="4186" y="8281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16219665" y="8393028"/>
            <a:ext cx="7620" cy="8890"/>
          </a:xfrm>
          <a:custGeom>
            <a:avLst/>
            <a:gdLst/>
            <a:ahLst/>
            <a:cxnLst/>
            <a:rect l="l" t="t" r="r" b="b"/>
            <a:pathLst>
              <a:path w="7619" h="8890">
                <a:moveTo>
                  <a:pt x="4195" y="8311"/>
                </a:moveTo>
                <a:lnTo>
                  <a:pt x="3869" y="8133"/>
                </a:lnTo>
                <a:lnTo>
                  <a:pt x="983" y="6552"/>
                </a:lnTo>
                <a:lnTo>
                  <a:pt x="0" y="4537"/>
                </a:lnTo>
                <a:lnTo>
                  <a:pt x="1755" y="1738"/>
                </a:lnTo>
                <a:lnTo>
                  <a:pt x="3385" y="0"/>
                </a:lnTo>
                <a:lnTo>
                  <a:pt x="6599" y="1758"/>
                </a:lnTo>
                <a:lnTo>
                  <a:pt x="7452" y="3693"/>
                </a:lnTo>
                <a:lnTo>
                  <a:pt x="6541" y="5530"/>
                </a:lnTo>
                <a:lnTo>
                  <a:pt x="5629" y="6442"/>
                </a:lnTo>
                <a:lnTo>
                  <a:pt x="4195" y="8311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16367786" y="8253124"/>
            <a:ext cx="8890" cy="7620"/>
          </a:xfrm>
          <a:custGeom>
            <a:avLst/>
            <a:gdLst/>
            <a:ahLst/>
            <a:cxnLst/>
            <a:rect l="l" t="t" r="r" b="b"/>
            <a:pathLst>
              <a:path w="8890" h="7620">
                <a:moveTo>
                  <a:pt x="4604" y="7456"/>
                </a:moveTo>
                <a:lnTo>
                  <a:pt x="2782" y="6542"/>
                </a:lnTo>
                <a:lnTo>
                  <a:pt x="1866" y="5619"/>
                </a:lnTo>
                <a:lnTo>
                  <a:pt x="0" y="4185"/>
                </a:lnTo>
                <a:lnTo>
                  <a:pt x="1760" y="993"/>
                </a:lnTo>
                <a:lnTo>
                  <a:pt x="3774" y="0"/>
                </a:lnTo>
                <a:lnTo>
                  <a:pt x="6570" y="1760"/>
                </a:lnTo>
                <a:lnTo>
                  <a:pt x="8311" y="3401"/>
                </a:lnTo>
                <a:lnTo>
                  <a:pt x="8134" y="3715"/>
                </a:lnTo>
                <a:lnTo>
                  <a:pt x="6551" y="6602"/>
                </a:lnTo>
                <a:lnTo>
                  <a:pt x="4604" y="7456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16797115" y="8104244"/>
            <a:ext cx="7620" cy="8890"/>
          </a:xfrm>
          <a:custGeom>
            <a:avLst/>
            <a:gdLst/>
            <a:ahLst/>
            <a:cxnLst/>
            <a:rect l="l" t="t" r="r" b="b"/>
            <a:pathLst>
              <a:path w="7619" h="8890">
                <a:moveTo>
                  <a:pt x="4172" y="8301"/>
                </a:moveTo>
                <a:lnTo>
                  <a:pt x="983" y="6555"/>
                </a:lnTo>
                <a:lnTo>
                  <a:pt x="0" y="4540"/>
                </a:lnTo>
                <a:lnTo>
                  <a:pt x="1755" y="1738"/>
                </a:lnTo>
                <a:lnTo>
                  <a:pt x="3385" y="0"/>
                </a:lnTo>
                <a:lnTo>
                  <a:pt x="6589" y="1758"/>
                </a:lnTo>
                <a:lnTo>
                  <a:pt x="7456" y="3693"/>
                </a:lnTo>
                <a:lnTo>
                  <a:pt x="6531" y="5530"/>
                </a:lnTo>
                <a:lnTo>
                  <a:pt x="5606" y="6442"/>
                </a:lnTo>
                <a:lnTo>
                  <a:pt x="4172" y="8301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16508021" y="8104606"/>
            <a:ext cx="8890" cy="7620"/>
          </a:xfrm>
          <a:custGeom>
            <a:avLst/>
            <a:gdLst/>
            <a:ahLst/>
            <a:cxnLst/>
            <a:rect l="l" t="t" r="r" b="b"/>
            <a:pathLst>
              <a:path w="8890" h="7620">
                <a:moveTo>
                  <a:pt x="4536" y="7586"/>
                </a:moveTo>
                <a:lnTo>
                  <a:pt x="1740" y="5825"/>
                </a:lnTo>
                <a:lnTo>
                  <a:pt x="0" y="4185"/>
                </a:lnTo>
                <a:lnTo>
                  <a:pt x="1760" y="983"/>
                </a:lnTo>
                <a:lnTo>
                  <a:pt x="3774" y="0"/>
                </a:lnTo>
                <a:lnTo>
                  <a:pt x="5500" y="1081"/>
                </a:lnTo>
                <a:lnTo>
                  <a:pt x="6569" y="1757"/>
                </a:lnTo>
                <a:lnTo>
                  <a:pt x="7356" y="2868"/>
                </a:lnTo>
                <a:lnTo>
                  <a:pt x="8281" y="3784"/>
                </a:lnTo>
                <a:lnTo>
                  <a:pt x="6454" y="6542"/>
                </a:lnTo>
                <a:lnTo>
                  <a:pt x="4536" y="7586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916994" y="8104606"/>
            <a:ext cx="8890" cy="7620"/>
          </a:xfrm>
          <a:custGeom>
            <a:avLst/>
            <a:gdLst/>
            <a:ahLst/>
            <a:cxnLst/>
            <a:rect l="l" t="t" r="r" b="b"/>
            <a:pathLst>
              <a:path w="8890" h="7620">
                <a:moveTo>
                  <a:pt x="3702" y="7456"/>
                </a:moveTo>
                <a:lnTo>
                  <a:pt x="1758" y="6602"/>
                </a:lnTo>
                <a:lnTo>
                  <a:pt x="0" y="3391"/>
                </a:lnTo>
                <a:lnTo>
                  <a:pt x="1738" y="1750"/>
                </a:lnTo>
                <a:lnTo>
                  <a:pt x="4536" y="0"/>
                </a:lnTo>
                <a:lnTo>
                  <a:pt x="6551" y="983"/>
                </a:lnTo>
                <a:lnTo>
                  <a:pt x="8309" y="4194"/>
                </a:lnTo>
                <a:lnTo>
                  <a:pt x="6443" y="5619"/>
                </a:lnTo>
                <a:lnTo>
                  <a:pt x="5529" y="6542"/>
                </a:lnTo>
                <a:lnTo>
                  <a:pt x="3702" y="7456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776759" y="7956205"/>
            <a:ext cx="8890" cy="7620"/>
          </a:xfrm>
          <a:custGeom>
            <a:avLst/>
            <a:gdLst/>
            <a:ahLst/>
            <a:cxnLst/>
            <a:rect l="l" t="t" r="r" b="b"/>
            <a:pathLst>
              <a:path w="8890" h="7620">
                <a:moveTo>
                  <a:pt x="4536" y="7466"/>
                </a:moveTo>
                <a:lnTo>
                  <a:pt x="1738" y="5708"/>
                </a:lnTo>
                <a:lnTo>
                  <a:pt x="0" y="4068"/>
                </a:lnTo>
                <a:lnTo>
                  <a:pt x="1757" y="863"/>
                </a:lnTo>
                <a:lnTo>
                  <a:pt x="3692" y="0"/>
                </a:lnTo>
                <a:lnTo>
                  <a:pt x="5528" y="923"/>
                </a:lnTo>
                <a:lnTo>
                  <a:pt x="6440" y="1846"/>
                </a:lnTo>
                <a:lnTo>
                  <a:pt x="8308" y="3281"/>
                </a:lnTo>
                <a:lnTo>
                  <a:pt x="8130" y="3595"/>
                </a:lnTo>
                <a:lnTo>
                  <a:pt x="6550" y="6473"/>
                </a:lnTo>
                <a:lnTo>
                  <a:pt x="4536" y="7466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17085840" y="7815488"/>
            <a:ext cx="7620" cy="8890"/>
          </a:xfrm>
          <a:custGeom>
            <a:avLst/>
            <a:gdLst/>
            <a:ahLst/>
            <a:cxnLst/>
            <a:rect l="l" t="t" r="r" b="b"/>
            <a:pathLst>
              <a:path w="7619" h="8890">
                <a:moveTo>
                  <a:pt x="4182" y="8271"/>
                </a:moveTo>
                <a:lnTo>
                  <a:pt x="992" y="6523"/>
                </a:lnTo>
                <a:lnTo>
                  <a:pt x="0" y="4508"/>
                </a:lnTo>
                <a:lnTo>
                  <a:pt x="1756" y="1709"/>
                </a:lnTo>
                <a:lnTo>
                  <a:pt x="2877" y="913"/>
                </a:lnTo>
                <a:lnTo>
                  <a:pt x="3789" y="0"/>
                </a:lnTo>
                <a:lnTo>
                  <a:pt x="6527" y="1834"/>
                </a:lnTo>
                <a:lnTo>
                  <a:pt x="7568" y="3740"/>
                </a:lnTo>
                <a:lnTo>
                  <a:pt x="6489" y="5469"/>
                </a:lnTo>
                <a:lnTo>
                  <a:pt x="5812" y="6542"/>
                </a:lnTo>
                <a:lnTo>
                  <a:pt x="4182" y="8271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17234313" y="7675211"/>
            <a:ext cx="7620" cy="8890"/>
          </a:xfrm>
          <a:custGeom>
            <a:avLst/>
            <a:gdLst/>
            <a:ahLst/>
            <a:cxnLst/>
            <a:rect l="l" t="t" r="r" b="b"/>
            <a:pathLst>
              <a:path w="7619" h="8890">
                <a:moveTo>
                  <a:pt x="4191" y="8281"/>
                </a:moveTo>
                <a:lnTo>
                  <a:pt x="979" y="6524"/>
                </a:lnTo>
                <a:lnTo>
                  <a:pt x="0" y="4509"/>
                </a:lnTo>
                <a:lnTo>
                  <a:pt x="1756" y="1710"/>
                </a:lnTo>
                <a:lnTo>
                  <a:pt x="2877" y="923"/>
                </a:lnTo>
                <a:lnTo>
                  <a:pt x="3789" y="0"/>
                </a:lnTo>
                <a:lnTo>
                  <a:pt x="6537" y="1835"/>
                </a:lnTo>
                <a:lnTo>
                  <a:pt x="7568" y="3741"/>
                </a:lnTo>
                <a:lnTo>
                  <a:pt x="6489" y="5470"/>
                </a:lnTo>
                <a:lnTo>
                  <a:pt x="5822" y="6542"/>
                </a:lnTo>
                <a:lnTo>
                  <a:pt x="4191" y="8281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17951623" y="7527026"/>
            <a:ext cx="8890" cy="7620"/>
          </a:xfrm>
          <a:custGeom>
            <a:avLst/>
            <a:gdLst/>
            <a:ahLst/>
            <a:cxnLst/>
            <a:rect l="l" t="t" r="r" b="b"/>
            <a:pathLst>
              <a:path w="8890" h="7620">
                <a:moveTo>
                  <a:pt x="3701" y="7466"/>
                </a:moveTo>
                <a:lnTo>
                  <a:pt x="1768" y="6600"/>
                </a:lnTo>
                <a:lnTo>
                  <a:pt x="0" y="3391"/>
                </a:lnTo>
                <a:lnTo>
                  <a:pt x="1740" y="1760"/>
                </a:lnTo>
                <a:lnTo>
                  <a:pt x="4536" y="0"/>
                </a:lnTo>
                <a:lnTo>
                  <a:pt x="6551" y="983"/>
                </a:lnTo>
                <a:lnTo>
                  <a:pt x="8311" y="4194"/>
                </a:lnTo>
                <a:lnTo>
                  <a:pt x="6440" y="5619"/>
                </a:lnTo>
                <a:lnTo>
                  <a:pt x="5528" y="6542"/>
                </a:lnTo>
                <a:lnTo>
                  <a:pt x="3701" y="7466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17663276" y="7526694"/>
            <a:ext cx="7620" cy="8890"/>
          </a:xfrm>
          <a:custGeom>
            <a:avLst/>
            <a:gdLst/>
            <a:ahLst/>
            <a:cxnLst/>
            <a:rect l="l" t="t" r="r" b="b"/>
            <a:pathLst>
              <a:path w="7619" h="8890">
                <a:moveTo>
                  <a:pt x="4196" y="8281"/>
                </a:moveTo>
                <a:lnTo>
                  <a:pt x="3870" y="8103"/>
                </a:lnTo>
                <a:lnTo>
                  <a:pt x="983" y="6521"/>
                </a:lnTo>
                <a:lnTo>
                  <a:pt x="0" y="4509"/>
                </a:lnTo>
                <a:lnTo>
                  <a:pt x="1760" y="1710"/>
                </a:lnTo>
                <a:lnTo>
                  <a:pt x="2867" y="923"/>
                </a:lnTo>
                <a:lnTo>
                  <a:pt x="3794" y="0"/>
                </a:lnTo>
                <a:lnTo>
                  <a:pt x="6542" y="1835"/>
                </a:lnTo>
                <a:lnTo>
                  <a:pt x="7572" y="3740"/>
                </a:lnTo>
                <a:lnTo>
                  <a:pt x="5827" y="6542"/>
                </a:lnTo>
                <a:lnTo>
                  <a:pt x="4196" y="8281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17374547" y="7526662"/>
            <a:ext cx="7620" cy="8890"/>
          </a:xfrm>
          <a:custGeom>
            <a:avLst/>
            <a:gdLst/>
            <a:ahLst/>
            <a:cxnLst/>
            <a:rect l="l" t="t" r="r" b="b"/>
            <a:pathLst>
              <a:path w="7619" h="8890">
                <a:moveTo>
                  <a:pt x="4195" y="8313"/>
                </a:moveTo>
                <a:lnTo>
                  <a:pt x="983" y="6555"/>
                </a:lnTo>
                <a:lnTo>
                  <a:pt x="0" y="4540"/>
                </a:lnTo>
                <a:lnTo>
                  <a:pt x="1745" y="1738"/>
                </a:lnTo>
                <a:lnTo>
                  <a:pt x="3385" y="0"/>
                </a:lnTo>
                <a:lnTo>
                  <a:pt x="6589" y="1758"/>
                </a:lnTo>
                <a:lnTo>
                  <a:pt x="7452" y="3693"/>
                </a:lnTo>
                <a:lnTo>
                  <a:pt x="6541" y="5530"/>
                </a:lnTo>
                <a:lnTo>
                  <a:pt x="5629" y="6454"/>
                </a:lnTo>
                <a:lnTo>
                  <a:pt x="4195" y="8313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628274" y="7527144"/>
            <a:ext cx="8890" cy="7620"/>
          </a:xfrm>
          <a:custGeom>
            <a:avLst/>
            <a:gdLst/>
            <a:ahLst/>
            <a:cxnLst/>
            <a:rect l="l" t="t" r="r" b="b"/>
            <a:pathLst>
              <a:path w="8890" h="7620">
                <a:moveTo>
                  <a:pt x="4536" y="7466"/>
                </a:moveTo>
                <a:lnTo>
                  <a:pt x="1738" y="5707"/>
                </a:lnTo>
                <a:lnTo>
                  <a:pt x="0" y="4068"/>
                </a:lnTo>
                <a:lnTo>
                  <a:pt x="1758" y="863"/>
                </a:lnTo>
                <a:lnTo>
                  <a:pt x="3692" y="0"/>
                </a:lnTo>
                <a:lnTo>
                  <a:pt x="5529" y="923"/>
                </a:lnTo>
                <a:lnTo>
                  <a:pt x="6441" y="1846"/>
                </a:lnTo>
                <a:lnTo>
                  <a:pt x="8309" y="3281"/>
                </a:lnTo>
                <a:lnTo>
                  <a:pt x="8131" y="3595"/>
                </a:lnTo>
                <a:lnTo>
                  <a:pt x="6549" y="6482"/>
                </a:lnTo>
                <a:lnTo>
                  <a:pt x="4536" y="7466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 txBox="1"/>
          <p:nvPr/>
        </p:nvSpPr>
        <p:spPr>
          <a:xfrm>
            <a:off x="626585" y="109230"/>
            <a:ext cx="9695815" cy="6102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13105" marR="5080" algn="ctr">
              <a:lnSpc>
                <a:spcPct val="108200"/>
              </a:lnSpc>
              <a:spcBef>
                <a:spcPts val="95"/>
              </a:spcBef>
            </a:pPr>
            <a:r>
              <a:rPr sz="3350" spc="155" dirty="0">
                <a:solidFill>
                  <a:srgbClr val="030303"/>
                </a:solidFill>
                <a:latin typeface="Verdana"/>
                <a:cs typeface="Verdana"/>
              </a:rPr>
              <a:t>//</a:t>
            </a:r>
            <a:r>
              <a:rPr sz="3350" spc="-275" dirty="0">
                <a:solidFill>
                  <a:srgbClr val="030303"/>
                </a:solidFill>
                <a:latin typeface="Verdana"/>
                <a:cs typeface="Verdana"/>
              </a:rPr>
              <a:t> </a:t>
            </a:r>
            <a:r>
              <a:rPr sz="3350" spc="80" dirty="0">
                <a:solidFill>
                  <a:srgbClr val="030303"/>
                </a:solidFill>
                <a:latin typeface="Verdana"/>
                <a:cs typeface="Verdana"/>
              </a:rPr>
              <a:t>Half</a:t>
            </a:r>
            <a:r>
              <a:rPr sz="3350" spc="-275" dirty="0">
                <a:solidFill>
                  <a:srgbClr val="030303"/>
                </a:solidFill>
                <a:latin typeface="Verdana"/>
                <a:cs typeface="Verdana"/>
              </a:rPr>
              <a:t> </a:t>
            </a:r>
            <a:r>
              <a:rPr sz="3350" spc="170" dirty="0">
                <a:solidFill>
                  <a:srgbClr val="030303"/>
                </a:solidFill>
                <a:latin typeface="Verdana"/>
                <a:cs typeface="Verdana"/>
              </a:rPr>
              <a:t>adder</a:t>
            </a:r>
            <a:r>
              <a:rPr sz="3350" spc="-270" dirty="0">
                <a:solidFill>
                  <a:srgbClr val="030303"/>
                </a:solidFill>
                <a:latin typeface="Verdana"/>
                <a:cs typeface="Verdana"/>
              </a:rPr>
              <a:t> </a:t>
            </a:r>
            <a:r>
              <a:rPr sz="3350" spc="-705" dirty="0">
                <a:solidFill>
                  <a:srgbClr val="030303"/>
                </a:solidFill>
                <a:latin typeface="Verdana"/>
                <a:cs typeface="Verdana"/>
              </a:rPr>
              <a:t>:</a:t>
            </a:r>
            <a:r>
              <a:rPr sz="3350" spc="-275" dirty="0">
                <a:solidFill>
                  <a:srgbClr val="030303"/>
                </a:solidFill>
                <a:latin typeface="Verdana"/>
                <a:cs typeface="Verdana"/>
              </a:rPr>
              <a:t> </a:t>
            </a:r>
            <a:r>
              <a:rPr sz="3350" spc="165" dirty="0">
                <a:solidFill>
                  <a:srgbClr val="030303"/>
                </a:solidFill>
                <a:latin typeface="Verdana"/>
                <a:cs typeface="Verdana"/>
              </a:rPr>
              <a:t>port</a:t>
            </a:r>
            <a:r>
              <a:rPr sz="3350" spc="-275" dirty="0">
                <a:solidFill>
                  <a:srgbClr val="030303"/>
                </a:solidFill>
                <a:latin typeface="Verdana"/>
                <a:cs typeface="Verdana"/>
              </a:rPr>
              <a:t> </a:t>
            </a:r>
            <a:r>
              <a:rPr sz="3350" spc="185" dirty="0">
                <a:solidFill>
                  <a:srgbClr val="030303"/>
                </a:solidFill>
                <a:latin typeface="Verdana"/>
                <a:cs typeface="Verdana"/>
              </a:rPr>
              <a:t>connecting</a:t>
            </a:r>
            <a:r>
              <a:rPr sz="3350" spc="-270" dirty="0">
                <a:solidFill>
                  <a:srgbClr val="030303"/>
                </a:solidFill>
                <a:latin typeface="Verdana"/>
                <a:cs typeface="Verdana"/>
              </a:rPr>
              <a:t> </a:t>
            </a:r>
            <a:r>
              <a:rPr sz="3350" spc="85" dirty="0">
                <a:solidFill>
                  <a:srgbClr val="030303"/>
                </a:solidFill>
                <a:latin typeface="Verdana"/>
                <a:cs typeface="Verdana"/>
              </a:rPr>
              <a:t>by</a:t>
            </a:r>
            <a:r>
              <a:rPr sz="3350" spc="-275" dirty="0">
                <a:solidFill>
                  <a:srgbClr val="030303"/>
                </a:solidFill>
                <a:latin typeface="Verdana"/>
                <a:cs typeface="Verdana"/>
              </a:rPr>
              <a:t> </a:t>
            </a:r>
            <a:r>
              <a:rPr sz="3350" spc="35" dirty="0">
                <a:solidFill>
                  <a:srgbClr val="030303"/>
                </a:solidFill>
                <a:latin typeface="Verdana"/>
                <a:cs typeface="Verdana"/>
              </a:rPr>
              <a:t>name. </a:t>
            </a:r>
            <a:r>
              <a:rPr sz="3350" spc="-1165" dirty="0">
                <a:solidFill>
                  <a:srgbClr val="030303"/>
                </a:solidFill>
                <a:latin typeface="Verdana"/>
                <a:cs typeface="Verdana"/>
              </a:rPr>
              <a:t> </a:t>
            </a:r>
            <a:r>
              <a:rPr sz="3350" spc="114" dirty="0">
                <a:solidFill>
                  <a:srgbClr val="004AAC"/>
                </a:solidFill>
                <a:latin typeface="Verdana"/>
                <a:cs typeface="Verdana"/>
              </a:rPr>
              <a:t>h</a:t>
            </a:r>
            <a:r>
              <a:rPr sz="3350" spc="90" dirty="0">
                <a:solidFill>
                  <a:srgbClr val="004AAC"/>
                </a:solidFill>
                <a:latin typeface="Verdana"/>
                <a:cs typeface="Verdana"/>
              </a:rPr>
              <a:t>a</a:t>
            </a:r>
            <a:r>
              <a:rPr sz="3350" spc="-30" dirty="0">
                <a:solidFill>
                  <a:srgbClr val="004AAC"/>
                </a:solidFill>
                <a:latin typeface="Verdana"/>
                <a:cs typeface="Verdana"/>
              </a:rPr>
              <a:t>l</a:t>
            </a:r>
            <a:r>
              <a:rPr sz="3350" spc="225" dirty="0">
                <a:solidFill>
                  <a:srgbClr val="004AAC"/>
                </a:solidFill>
                <a:latin typeface="Verdana"/>
                <a:cs typeface="Verdana"/>
              </a:rPr>
              <a:t>f</a:t>
            </a:r>
            <a:r>
              <a:rPr sz="3350" spc="-645" dirty="0">
                <a:solidFill>
                  <a:srgbClr val="004AAC"/>
                </a:solidFill>
                <a:latin typeface="Verdana"/>
                <a:cs typeface="Verdana"/>
              </a:rPr>
              <a:t>_</a:t>
            </a:r>
            <a:r>
              <a:rPr sz="3350" spc="90" dirty="0">
                <a:solidFill>
                  <a:srgbClr val="004AAC"/>
                </a:solidFill>
                <a:latin typeface="Verdana"/>
                <a:cs typeface="Verdana"/>
              </a:rPr>
              <a:t>a</a:t>
            </a:r>
            <a:r>
              <a:rPr sz="3350" spc="280" dirty="0">
                <a:solidFill>
                  <a:srgbClr val="004AAC"/>
                </a:solidFill>
                <a:latin typeface="Verdana"/>
                <a:cs typeface="Verdana"/>
              </a:rPr>
              <a:t>dd</a:t>
            </a:r>
            <a:r>
              <a:rPr sz="3350" spc="170" dirty="0">
                <a:solidFill>
                  <a:srgbClr val="004AAC"/>
                </a:solidFill>
                <a:latin typeface="Verdana"/>
                <a:cs typeface="Verdana"/>
              </a:rPr>
              <a:t>e</a:t>
            </a:r>
            <a:r>
              <a:rPr sz="3350" spc="35" dirty="0">
                <a:solidFill>
                  <a:srgbClr val="004AAC"/>
                </a:solidFill>
                <a:latin typeface="Verdana"/>
                <a:cs typeface="Verdana"/>
              </a:rPr>
              <a:t>r</a:t>
            </a:r>
            <a:r>
              <a:rPr sz="3350" spc="-275" dirty="0">
                <a:solidFill>
                  <a:srgbClr val="004AAC"/>
                </a:solidFill>
                <a:latin typeface="Verdana"/>
                <a:cs typeface="Verdana"/>
              </a:rPr>
              <a:t> </a:t>
            </a:r>
            <a:r>
              <a:rPr sz="3350" spc="114" dirty="0">
                <a:solidFill>
                  <a:srgbClr val="004AAC"/>
                </a:solidFill>
                <a:latin typeface="Verdana"/>
                <a:cs typeface="Verdana"/>
              </a:rPr>
              <a:t>h</a:t>
            </a:r>
            <a:r>
              <a:rPr sz="3350" spc="90" dirty="0">
                <a:solidFill>
                  <a:srgbClr val="004AAC"/>
                </a:solidFill>
                <a:latin typeface="Verdana"/>
                <a:cs typeface="Verdana"/>
              </a:rPr>
              <a:t>a</a:t>
            </a:r>
            <a:r>
              <a:rPr sz="3350" spc="-645" dirty="0">
                <a:solidFill>
                  <a:srgbClr val="004AAC"/>
                </a:solidFill>
                <a:latin typeface="Verdana"/>
                <a:cs typeface="Verdana"/>
              </a:rPr>
              <a:t>_</a:t>
            </a:r>
            <a:r>
              <a:rPr sz="3350" spc="-865" dirty="0">
                <a:solidFill>
                  <a:srgbClr val="004AAC"/>
                </a:solidFill>
                <a:latin typeface="Verdana"/>
                <a:cs typeface="Verdana"/>
              </a:rPr>
              <a:t>1</a:t>
            </a:r>
            <a:r>
              <a:rPr sz="3350" spc="-275" dirty="0">
                <a:solidFill>
                  <a:srgbClr val="004AAC"/>
                </a:solidFill>
                <a:latin typeface="Verdana"/>
                <a:cs typeface="Verdana"/>
              </a:rPr>
              <a:t> </a:t>
            </a:r>
            <a:r>
              <a:rPr sz="3350" spc="-135" dirty="0">
                <a:solidFill>
                  <a:srgbClr val="004AAC"/>
                </a:solidFill>
                <a:latin typeface="Verdana"/>
                <a:cs typeface="Verdana"/>
              </a:rPr>
              <a:t>(</a:t>
            </a:r>
            <a:r>
              <a:rPr sz="3350" spc="-405" dirty="0">
                <a:solidFill>
                  <a:srgbClr val="004AAC"/>
                </a:solidFill>
                <a:latin typeface="Verdana"/>
                <a:cs typeface="Verdana"/>
              </a:rPr>
              <a:t>.</a:t>
            </a:r>
            <a:r>
              <a:rPr sz="3350" spc="110" dirty="0">
                <a:solidFill>
                  <a:srgbClr val="004AAC"/>
                </a:solidFill>
                <a:latin typeface="Verdana"/>
                <a:cs typeface="Verdana"/>
              </a:rPr>
              <a:t>s</a:t>
            </a:r>
            <a:r>
              <a:rPr sz="3350" spc="95" dirty="0">
                <a:solidFill>
                  <a:srgbClr val="004AAC"/>
                </a:solidFill>
                <a:latin typeface="Verdana"/>
                <a:cs typeface="Verdana"/>
              </a:rPr>
              <a:t>u</a:t>
            </a:r>
            <a:r>
              <a:rPr sz="3350" spc="204" dirty="0">
                <a:solidFill>
                  <a:srgbClr val="004AAC"/>
                </a:solidFill>
                <a:latin typeface="Verdana"/>
                <a:cs typeface="Verdana"/>
              </a:rPr>
              <a:t>m</a:t>
            </a:r>
            <a:r>
              <a:rPr sz="3350" spc="-135" dirty="0">
                <a:solidFill>
                  <a:srgbClr val="004AAC"/>
                </a:solidFill>
                <a:latin typeface="Verdana"/>
                <a:cs typeface="Verdana"/>
              </a:rPr>
              <a:t>(</a:t>
            </a:r>
            <a:r>
              <a:rPr sz="3350" spc="110" dirty="0">
                <a:solidFill>
                  <a:srgbClr val="004AAC"/>
                </a:solidFill>
                <a:latin typeface="Verdana"/>
                <a:cs typeface="Verdana"/>
              </a:rPr>
              <a:t>s</a:t>
            </a:r>
            <a:r>
              <a:rPr sz="3350" spc="95" dirty="0">
                <a:solidFill>
                  <a:srgbClr val="004AAC"/>
                </a:solidFill>
                <a:latin typeface="Verdana"/>
                <a:cs typeface="Verdana"/>
              </a:rPr>
              <a:t>u</a:t>
            </a:r>
            <a:r>
              <a:rPr sz="3350" spc="204" dirty="0">
                <a:solidFill>
                  <a:srgbClr val="004AAC"/>
                </a:solidFill>
                <a:latin typeface="Verdana"/>
                <a:cs typeface="Verdana"/>
              </a:rPr>
              <a:t>m</a:t>
            </a:r>
            <a:r>
              <a:rPr sz="3350" spc="-135" dirty="0">
                <a:solidFill>
                  <a:srgbClr val="004AAC"/>
                </a:solidFill>
                <a:latin typeface="Verdana"/>
                <a:cs typeface="Verdana"/>
              </a:rPr>
              <a:t>)</a:t>
            </a:r>
            <a:r>
              <a:rPr sz="3350" spc="-345" dirty="0">
                <a:solidFill>
                  <a:srgbClr val="004AAC"/>
                </a:solidFill>
                <a:latin typeface="Verdana"/>
                <a:cs typeface="Verdana"/>
              </a:rPr>
              <a:t>,</a:t>
            </a:r>
            <a:endParaRPr sz="3350">
              <a:latin typeface="Verdana"/>
              <a:cs typeface="Verdana"/>
            </a:endParaRPr>
          </a:p>
          <a:p>
            <a:pPr marL="815340" algn="ctr">
              <a:lnSpc>
                <a:spcPct val="100000"/>
              </a:lnSpc>
              <a:spcBef>
                <a:spcPts val="330"/>
              </a:spcBef>
            </a:pPr>
            <a:r>
              <a:rPr sz="3350" spc="-40" dirty="0">
                <a:solidFill>
                  <a:srgbClr val="004AAC"/>
                </a:solidFill>
                <a:latin typeface="Verdana"/>
                <a:cs typeface="Verdana"/>
              </a:rPr>
              <a:t>.in0(s0),</a:t>
            </a:r>
            <a:endParaRPr sz="3350">
              <a:latin typeface="Verdana"/>
              <a:cs typeface="Verdana"/>
            </a:endParaRPr>
          </a:p>
          <a:p>
            <a:pPr marL="814705" algn="ctr">
              <a:lnSpc>
                <a:spcPct val="100000"/>
              </a:lnSpc>
              <a:spcBef>
                <a:spcPts val="330"/>
              </a:spcBef>
            </a:pPr>
            <a:r>
              <a:rPr sz="3350" spc="-180" dirty="0">
                <a:solidFill>
                  <a:srgbClr val="004AAC"/>
                </a:solidFill>
                <a:latin typeface="Verdana"/>
                <a:cs typeface="Verdana"/>
              </a:rPr>
              <a:t>.in1(c_in),</a:t>
            </a:r>
            <a:endParaRPr sz="3350">
              <a:latin typeface="Verdana"/>
              <a:cs typeface="Verdana"/>
            </a:endParaRPr>
          </a:p>
          <a:p>
            <a:pPr marL="815340" algn="ctr">
              <a:lnSpc>
                <a:spcPct val="100000"/>
              </a:lnSpc>
              <a:spcBef>
                <a:spcPts val="330"/>
              </a:spcBef>
            </a:pPr>
            <a:r>
              <a:rPr sz="3350" spc="-120" dirty="0">
                <a:solidFill>
                  <a:srgbClr val="004AAC"/>
                </a:solidFill>
                <a:latin typeface="Verdana"/>
                <a:cs typeface="Verdana"/>
              </a:rPr>
              <a:t>.carry(c1));</a:t>
            </a:r>
            <a:endParaRPr sz="3350">
              <a:latin typeface="Verdana"/>
              <a:cs typeface="Verdana"/>
            </a:endParaRPr>
          </a:p>
          <a:p>
            <a:pPr marL="1503045" marR="794385" algn="ctr">
              <a:lnSpc>
                <a:spcPct val="108200"/>
              </a:lnSpc>
              <a:spcBef>
                <a:spcPts val="4350"/>
              </a:spcBef>
            </a:pPr>
            <a:r>
              <a:rPr sz="3350" spc="155" dirty="0">
                <a:solidFill>
                  <a:srgbClr val="030303"/>
                </a:solidFill>
                <a:latin typeface="Verdana"/>
                <a:cs typeface="Verdana"/>
              </a:rPr>
              <a:t>//</a:t>
            </a:r>
            <a:r>
              <a:rPr sz="3350" spc="-285" dirty="0">
                <a:solidFill>
                  <a:srgbClr val="030303"/>
                </a:solidFill>
                <a:latin typeface="Verdana"/>
                <a:cs typeface="Verdana"/>
              </a:rPr>
              <a:t> </a:t>
            </a:r>
            <a:r>
              <a:rPr sz="3350" spc="100" dirty="0">
                <a:solidFill>
                  <a:srgbClr val="030303"/>
                </a:solidFill>
                <a:latin typeface="Verdana"/>
                <a:cs typeface="Verdana"/>
              </a:rPr>
              <a:t>2-input</a:t>
            </a:r>
            <a:r>
              <a:rPr sz="3350" spc="-280" dirty="0">
                <a:solidFill>
                  <a:srgbClr val="030303"/>
                </a:solidFill>
                <a:latin typeface="Verdana"/>
                <a:cs typeface="Verdana"/>
              </a:rPr>
              <a:t> </a:t>
            </a:r>
            <a:r>
              <a:rPr sz="3350" spc="70" dirty="0">
                <a:solidFill>
                  <a:srgbClr val="030303"/>
                </a:solidFill>
                <a:latin typeface="Verdana"/>
                <a:cs typeface="Verdana"/>
              </a:rPr>
              <a:t>XOR</a:t>
            </a:r>
            <a:r>
              <a:rPr sz="3350" spc="-280" dirty="0">
                <a:solidFill>
                  <a:srgbClr val="030303"/>
                </a:solidFill>
                <a:latin typeface="Verdana"/>
                <a:cs typeface="Verdana"/>
              </a:rPr>
              <a:t> </a:t>
            </a:r>
            <a:r>
              <a:rPr sz="3350" spc="60" dirty="0">
                <a:solidFill>
                  <a:srgbClr val="030303"/>
                </a:solidFill>
                <a:latin typeface="Verdana"/>
                <a:cs typeface="Verdana"/>
              </a:rPr>
              <a:t>gate,</a:t>
            </a:r>
            <a:r>
              <a:rPr sz="3350" spc="-280" dirty="0">
                <a:solidFill>
                  <a:srgbClr val="030303"/>
                </a:solidFill>
                <a:latin typeface="Verdana"/>
                <a:cs typeface="Verdana"/>
              </a:rPr>
              <a:t> </a:t>
            </a:r>
            <a:r>
              <a:rPr sz="3350" spc="175" dirty="0">
                <a:solidFill>
                  <a:srgbClr val="030303"/>
                </a:solidFill>
                <a:latin typeface="Verdana"/>
                <a:cs typeface="Verdana"/>
              </a:rPr>
              <a:t>to</a:t>
            </a:r>
            <a:r>
              <a:rPr sz="3350" spc="-280" dirty="0">
                <a:solidFill>
                  <a:srgbClr val="030303"/>
                </a:solidFill>
                <a:latin typeface="Verdana"/>
                <a:cs typeface="Verdana"/>
              </a:rPr>
              <a:t> </a:t>
            </a:r>
            <a:r>
              <a:rPr sz="3350" spc="185" dirty="0">
                <a:solidFill>
                  <a:srgbClr val="030303"/>
                </a:solidFill>
                <a:latin typeface="Verdana"/>
                <a:cs typeface="Verdana"/>
              </a:rPr>
              <a:t>get</a:t>
            </a:r>
            <a:r>
              <a:rPr sz="3350" spc="-280" dirty="0">
                <a:solidFill>
                  <a:srgbClr val="030303"/>
                </a:solidFill>
                <a:latin typeface="Verdana"/>
                <a:cs typeface="Verdana"/>
              </a:rPr>
              <a:t> </a:t>
            </a:r>
            <a:r>
              <a:rPr sz="3350" spc="-35" dirty="0">
                <a:solidFill>
                  <a:srgbClr val="030303"/>
                </a:solidFill>
                <a:latin typeface="Verdana"/>
                <a:cs typeface="Verdana"/>
              </a:rPr>
              <a:t>c_out. </a:t>
            </a:r>
            <a:r>
              <a:rPr sz="3350" spc="-1160" dirty="0">
                <a:solidFill>
                  <a:srgbClr val="030303"/>
                </a:solidFill>
                <a:latin typeface="Verdana"/>
                <a:cs typeface="Verdana"/>
              </a:rPr>
              <a:t> </a:t>
            </a:r>
            <a:r>
              <a:rPr sz="3350" spc="-80" dirty="0">
                <a:solidFill>
                  <a:srgbClr val="004AAC"/>
                </a:solidFill>
                <a:latin typeface="Verdana"/>
                <a:cs typeface="Verdana"/>
              </a:rPr>
              <a:t>x</a:t>
            </a:r>
            <a:r>
              <a:rPr sz="3350" spc="190" dirty="0">
                <a:solidFill>
                  <a:srgbClr val="004AAC"/>
                </a:solidFill>
                <a:latin typeface="Verdana"/>
                <a:cs typeface="Verdana"/>
              </a:rPr>
              <a:t>o</a:t>
            </a:r>
            <a:r>
              <a:rPr sz="3350" spc="35" dirty="0">
                <a:solidFill>
                  <a:srgbClr val="004AAC"/>
                </a:solidFill>
                <a:latin typeface="Verdana"/>
                <a:cs typeface="Verdana"/>
              </a:rPr>
              <a:t>r</a:t>
            </a:r>
            <a:r>
              <a:rPr sz="3350" spc="-275" dirty="0">
                <a:solidFill>
                  <a:srgbClr val="004AAC"/>
                </a:solidFill>
                <a:latin typeface="Verdana"/>
                <a:cs typeface="Verdana"/>
              </a:rPr>
              <a:t> </a:t>
            </a:r>
            <a:r>
              <a:rPr sz="3350" spc="-80" dirty="0">
                <a:solidFill>
                  <a:srgbClr val="004AAC"/>
                </a:solidFill>
                <a:latin typeface="Verdana"/>
                <a:cs typeface="Verdana"/>
              </a:rPr>
              <a:t>x</a:t>
            </a:r>
            <a:r>
              <a:rPr sz="3350" spc="190" dirty="0">
                <a:solidFill>
                  <a:srgbClr val="004AAC"/>
                </a:solidFill>
                <a:latin typeface="Verdana"/>
                <a:cs typeface="Verdana"/>
              </a:rPr>
              <a:t>o</a:t>
            </a:r>
            <a:r>
              <a:rPr sz="3350" spc="35" dirty="0">
                <a:solidFill>
                  <a:srgbClr val="004AAC"/>
                </a:solidFill>
                <a:latin typeface="Verdana"/>
                <a:cs typeface="Verdana"/>
              </a:rPr>
              <a:t>r</a:t>
            </a:r>
            <a:r>
              <a:rPr sz="3350" spc="-645" dirty="0">
                <a:solidFill>
                  <a:srgbClr val="004AAC"/>
                </a:solidFill>
                <a:latin typeface="Verdana"/>
                <a:cs typeface="Verdana"/>
              </a:rPr>
              <a:t>_</a:t>
            </a:r>
            <a:r>
              <a:rPr sz="3350" spc="-865" dirty="0">
                <a:solidFill>
                  <a:srgbClr val="004AAC"/>
                </a:solidFill>
                <a:latin typeface="Verdana"/>
                <a:cs typeface="Verdana"/>
              </a:rPr>
              <a:t>1</a:t>
            </a:r>
            <a:r>
              <a:rPr sz="3350" spc="-275" dirty="0">
                <a:solidFill>
                  <a:srgbClr val="004AAC"/>
                </a:solidFill>
                <a:latin typeface="Verdana"/>
                <a:cs typeface="Verdana"/>
              </a:rPr>
              <a:t> </a:t>
            </a:r>
            <a:r>
              <a:rPr sz="3350" spc="-135" dirty="0">
                <a:solidFill>
                  <a:srgbClr val="004AAC"/>
                </a:solidFill>
                <a:latin typeface="Verdana"/>
                <a:cs typeface="Verdana"/>
              </a:rPr>
              <a:t>(</a:t>
            </a:r>
            <a:r>
              <a:rPr sz="3350" spc="400" dirty="0">
                <a:solidFill>
                  <a:srgbClr val="004AAC"/>
                </a:solidFill>
                <a:latin typeface="Verdana"/>
                <a:cs typeface="Verdana"/>
              </a:rPr>
              <a:t>c</a:t>
            </a:r>
            <a:r>
              <a:rPr sz="3350" spc="-645" dirty="0">
                <a:solidFill>
                  <a:srgbClr val="004AAC"/>
                </a:solidFill>
                <a:latin typeface="Verdana"/>
                <a:cs typeface="Verdana"/>
              </a:rPr>
              <a:t>_</a:t>
            </a:r>
            <a:r>
              <a:rPr sz="3350" spc="190" dirty="0">
                <a:solidFill>
                  <a:srgbClr val="004AAC"/>
                </a:solidFill>
                <a:latin typeface="Verdana"/>
                <a:cs typeface="Verdana"/>
              </a:rPr>
              <a:t>o</a:t>
            </a:r>
            <a:r>
              <a:rPr sz="3350" spc="95" dirty="0">
                <a:solidFill>
                  <a:srgbClr val="004AAC"/>
                </a:solidFill>
                <a:latin typeface="Verdana"/>
                <a:cs typeface="Verdana"/>
              </a:rPr>
              <a:t>u</a:t>
            </a:r>
            <a:r>
              <a:rPr sz="3350" spc="165" dirty="0">
                <a:solidFill>
                  <a:srgbClr val="004AAC"/>
                </a:solidFill>
                <a:latin typeface="Verdana"/>
                <a:cs typeface="Verdana"/>
              </a:rPr>
              <a:t>t</a:t>
            </a:r>
            <a:r>
              <a:rPr sz="3350" spc="-345" dirty="0">
                <a:solidFill>
                  <a:srgbClr val="004AAC"/>
                </a:solidFill>
                <a:latin typeface="Verdana"/>
                <a:cs typeface="Verdana"/>
              </a:rPr>
              <a:t>,</a:t>
            </a:r>
            <a:r>
              <a:rPr sz="3350" spc="-275" dirty="0">
                <a:solidFill>
                  <a:srgbClr val="004AAC"/>
                </a:solidFill>
                <a:latin typeface="Verdana"/>
                <a:cs typeface="Verdana"/>
              </a:rPr>
              <a:t> </a:t>
            </a:r>
            <a:r>
              <a:rPr sz="3350" spc="400" dirty="0">
                <a:solidFill>
                  <a:srgbClr val="004AAC"/>
                </a:solidFill>
                <a:latin typeface="Verdana"/>
                <a:cs typeface="Verdana"/>
              </a:rPr>
              <a:t>c</a:t>
            </a:r>
            <a:r>
              <a:rPr sz="3350" spc="220" dirty="0">
                <a:solidFill>
                  <a:srgbClr val="004AAC"/>
                </a:solidFill>
                <a:latin typeface="Verdana"/>
                <a:cs typeface="Verdana"/>
              </a:rPr>
              <a:t>0</a:t>
            </a:r>
            <a:r>
              <a:rPr sz="3350" spc="-345" dirty="0">
                <a:solidFill>
                  <a:srgbClr val="004AAC"/>
                </a:solidFill>
                <a:latin typeface="Verdana"/>
                <a:cs typeface="Verdana"/>
              </a:rPr>
              <a:t>,</a:t>
            </a:r>
            <a:r>
              <a:rPr sz="3350" spc="-275" dirty="0">
                <a:solidFill>
                  <a:srgbClr val="004AAC"/>
                </a:solidFill>
                <a:latin typeface="Verdana"/>
                <a:cs typeface="Verdana"/>
              </a:rPr>
              <a:t> </a:t>
            </a:r>
            <a:r>
              <a:rPr sz="3350" spc="400" dirty="0">
                <a:solidFill>
                  <a:srgbClr val="004AAC"/>
                </a:solidFill>
                <a:latin typeface="Verdana"/>
                <a:cs typeface="Verdana"/>
              </a:rPr>
              <a:t>c</a:t>
            </a:r>
            <a:r>
              <a:rPr sz="3350" spc="-865" dirty="0">
                <a:solidFill>
                  <a:srgbClr val="004AAC"/>
                </a:solidFill>
                <a:latin typeface="Verdana"/>
                <a:cs typeface="Verdana"/>
              </a:rPr>
              <a:t>1</a:t>
            </a:r>
            <a:r>
              <a:rPr sz="3350" spc="-135" dirty="0">
                <a:solidFill>
                  <a:srgbClr val="004AAC"/>
                </a:solidFill>
                <a:latin typeface="Verdana"/>
                <a:cs typeface="Verdana"/>
              </a:rPr>
              <a:t>)</a:t>
            </a:r>
            <a:r>
              <a:rPr sz="3350" spc="-645" dirty="0">
                <a:solidFill>
                  <a:srgbClr val="004AAC"/>
                </a:solidFill>
                <a:latin typeface="Verdana"/>
                <a:cs typeface="Verdana"/>
              </a:rPr>
              <a:t>;</a:t>
            </a:r>
            <a:endParaRPr sz="33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850">
              <a:latin typeface="Verdana"/>
              <a:cs typeface="Verdana"/>
            </a:endParaRPr>
          </a:p>
          <a:p>
            <a:pPr marL="700405" algn="ctr">
              <a:lnSpc>
                <a:spcPct val="100000"/>
              </a:lnSpc>
            </a:pPr>
            <a:r>
              <a:rPr sz="3350" spc="165" dirty="0">
                <a:solidFill>
                  <a:srgbClr val="004AAC"/>
                </a:solidFill>
                <a:latin typeface="Verdana"/>
                <a:cs typeface="Verdana"/>
              </a:rPr>
              <a:t>endmodule</a:t>
            </a:r>
            <a:endParaRPr sz="3350">
              <a:latin typeface="Verdana"/>
              <a:cs typeface="Verdana"/>
            </a:endParaRPr>
          </a:p>
          <a:p>
            <a:pPr marR="9398000" algn="ctr">
              <a:lnSpc>
                <a:spcPct val="100000"/>
              </a:lnSpc>
              <a:spcBef>
                <a:spcPts val="330"/>
              </a:spcBef>
            </a:pPr>
            <a:r>
              <a:rPr sz="3350" spc="-635" dirty="0">
                <a:solidFill>
                  <a:srgbClr val="004AAC"/>
                </a:solidFill>
                <a:latin typeface="Verdana"/>
                <a:cs typeface="Verdana"/>
              </a:rPr>
              <a:t>1.</a:t>
            </a:r>
            <a:endParaRPr sz="3350">
              <a:latin typeface="Verdana"/>
              <a:cs typeface="Verdana"/>
            </a:endParaRPr>
          </a:p>
        </p:txBody>
      </p:sp>
      <p:pic>
        <p:nvPicPr>
          <p:cNvPr id="303" name="object 303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4064999" y="5897440"/>
            <a:ext cx="9591674" cy="375284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9665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70D7DE-B92B-FE0A-B562-497FAAFD55F1}"/>
              </a:ext>
            </a:extLst>
          </p:cNvPr>
          <p:cNvSpPr/>
          <p:nvPr/>
        </p:nvSpPr>
        <p:spPr>
          <a:xfrm>
            <a:off x="2616764" y="3419764"/>
            <a:ext cx="13002021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5867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3328190"/>
            <a:ext cx="8075930" cy="4826000"/>
            <a:chOff x="0" y="3328190"/>
            <a:chExt cx="8075930" cy="4826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328190"/>
              <a:ext cx="8075821" cy="4826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04482" y="4604678"/>
              <a:ext cx="219074" cy="21907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73394" y="6507712"/>
              <a:ext cx="219074" cy="219074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23268" y="670559"/>
            <a:ext cx="560324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0" spc="690" dirty="0">
                <a:solidFill>
                  <a:srgbClr val="B3E3C4"/>
                </a:solidFill>
              </a:rPr>
              <a:t>C</a:t>
            </a:r>
            <a:r>
              <a:rPr sz="9000" spc="-30" dirty="0">
                <a:solidFill>
                  <a:srgbClr val="B3E3C4"/>
                </a:solidFill>
              </a:rPr>
              <a:t>O</a:t>
            </a:r>
            <a:r>
              <a:rPr sz="9000" spc="60" dirty="0">
                <a:solidFill>
                  <a:srgbClr val="B3E3C4"/>
                </a:solidFill>
              </a:rPr>
              <a:t>N</a:t>
            </a:r>
            <a:r>
              <a:rPr sz="9000" spc="375" dirty="0">
                <a:solidFill>
                  <a:srgbClr val="B3E3C4"/>
                </a:solidFill>
              </a:rPr>
              <a:t>T</a:t>
            </a:r>
            <a:r>
              <a:rPr sz="9000" spc="-625" dirty="0">
                <a:solidFill>
                  <a:srgbClr val="B3E3C4"/>
                </a:solidFill>
              </a:rPr>
              <a:t>E</a:t>
            </a:r>
            <a:r>
              <a:rPr sz="9000" spc="15" dirty="0">
                <a:solidFill>
                  <a:srgbClr val="B3E3C4"/>
                </a:solidFill>
              </a:rPr>
              <a:t>X</a:t>
            </a:r>
            <a:r>
              <a:rPr sz="9000" spc="375" dirty="0">
                <a:solidFill>
                  <a:srgbClr val="B3E3C4"/>
                </a:solidFill>
              </a:rPr>
              <a:t>T</a:t>
            </a:r>
            <a:endParaRPr sz="900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246668" y="1675940"/>
            <a:ext cx="152400" cy="1523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246668" y="2602081"/>
            <a:ext cx="152400" cy="152399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11044809" y="2859264"/>
            <a:ext cx="6433185" cy="38100"/>
          </a:xfrm>
          <a:custGeom>
            <a:avLst/>
            <a:gdLst/>
            <a:ahLst/>
            <a:cxnLst/>
            <a:rect l="l" t="t" r="r" b="b"/>
            <a:pathLst>
              <a:path w="6433184" h="38100">
                <a:moveTo>
                  <a:pt x="6432664" y="0"/>
                </a:moveTo>
                <a:lnTo>
                  <a:pt x="6054623" y="0"/>
                </a:lnTo>
                <a:lnTo>
                  <a:pt x="180492" y="0"/>
                </a:lnTo>
                <a:lnTo>
                  <a:pt x="0" y="0"/>
                </a:lnTo>
                <a:lnTo>
                  <a:pt x="0" y="38100"/>
                </a:lnTo>
                <a:lnTo>
                  <a:pt x="180492" y="38100"/>
                </a:lnTo>
                <a:lnTo>
                  <a:pt x="6054623" y="38100"/>
                </a:lnTo>
                <a:lnTo>
                  <a:pt x="6432664" y="38100"/>
                </a:lnTo>
                <a:lnTo>
                  <a:pt x="6432664" y="0"/>
                </a:lnTo>
                <a:close/>
              </a:path>
            </a:pathLst>
          </a:custGeom>
          <a:solidFill>
            <a:srgbClr val="B3E3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602913" y="1467501"/>
            <a:ext cx="6887845" cy="14611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90"/>
              </a:spcBef>
            </a:pPr>
            <a:r>
              <a:rPr sz="3350" spc="315" dirty="0">
                <a:solidFill>
                  <a:srgbClr val="B3E3C4"/>
                </a:solidFill>
                <a:latin typeface="Lucida Sans Unicode"/>
                <a:cs typeface="Lucida Sans Unicode"/>
              </a:rPr>
              <a:t>What</a:t>
            </a:r>
            <a:r>
              <a:rPr sz="3350" spc="-170" dirty="0">
                <a:solidFill>
                  <a:srgbClr val="B3E3C4"/>
                </a:solidFill>
                <a:latin typeface="Lucida Sans Unicode"/>
                <a:cs typeface="Lucida Sans Unicode"/>
              </a:rPr>
              <a:t> </a:t>
            </a:r>
            <a:r>
              <a:rPr sz="3350" spc="15" dirty="0">
                <a:solidFill>
                  <a:srgbClr val="B3E3C4"/>
                </a:solidFill>
                <a:latin typeface="Lucida Sans Unicode"/>
                <a:cs typeface="Lucida Sans Unicode"/>
              </a:rPr>
              <a:t>is</a:t>
            </a:r>
            <a:r>
              <a:rPr sz="3350" spc="-170" dirty="0">
                <a:solidFill>
                  <a:srgbClr val="B3E3C4"/>
                </a:solidFill>
                <a:latin typeface="Lucida Sans Unicode"/>
                <a:cs typeface="Lucida Sans Unicode"/>
              </a:rPr>
              <a:t> </a:t>
            </a:r>
            <a:r>
              <a:rPr sz="3350" spc="265" dirty="0">
                <a:solidFill>
                  <a:srgbClr val="B3E3C4"/>
                </a:solidFill>
                <a:latin typeface="Lucida Sans Unicode"/>
                <a:cs typeface="Lucida Sans Unicode"/>
              </a:rPr>
              <a:t>Gate</a:t>
            </a:r>
            <a:r>
              <a:rPr sz="3350" spc="-170" dirty="0">
                <a:solidFill>
                  <a:srgbClr val="B3E3C4"/>
                </a:solidFill>
                <a:latin typeface="Lucida Sans Unicode"/>
                <a:cs typeface="Lucida Sans Unicode"/>
              </a:rPr>
              <a:t> </a:t>
            </a:r>
            <a:r>
              <a:rPr sz="3350" spc="100" dirty="0">
                <a:solidFill>
                  <a:srgbClr val="B3E3C4"/>
                </a:solidFill>
                <a:latin typeface="Lucida Sans Unicode"/>
                <a:cs typeface="Lucida Sans Unicode"/>
              </a:rPr>
              <a:t>level</a:t>
            </a:r>
            <a:r>
              <a:rPr sz="3350" spc="-170" dirty="0">
                <a:solidFill>
                  <a:srgbClr val="B3E3C4"/>
                </a:solidFill>
                <a:latin typeface="Lucida Sans Unicode"/>
                <a:cs typeface="Lucida Sans Unicode"/>
              </a:rPr>
              <a:t> </a:t>
            </a:r>
            <a:r>
              <a:rPr sz="3350" spc="110" dirty="0">
                <a:solidFill>
                  <a:srgbClr val="B3E3C4"/>
                </a:solidFill>
                <a:latin typeface="Lucida Sans Unicode"/>
                <a:cs typeface="Lucida Sans Unicode"/>
              </a:rPr>
              <a:t>modelling</a:t>
            </a:r>
            <a:r>
              <a:rPr sz="3350" spc="-170" dirty="0">
                <a:solidFill>
                  <a:srgbClr val="B3E3C4"/>
                </a:solidFill>
                <a:latin typeface="Lucida Sans Unicode"/>
                <a:cs typeface="Lucida Sans Unicode"/>
              </a:rPr>
              <a:t> </a:t>
            </a:r>
            <a:r>
              <a:rPr sz="3350" spc="590" dirty="0">
                <a:solidFill>
                  <a:srgbClr val="B3E3C4"/>
                </a:solidFill>
                <a:latin typeface="Lucida Sans Unicode"/>
                <a:cs typeface="Lucida Sans Unicode"/>
              </a:rPr>
              <a:t>?</a:t>
            </a:r>
            <a:endParaRPr sz="3350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270"/>
              </a:spcBef>
            </a:pPr>
            <a:r>
              <a:rPr lang="en-IN" sz="3350" u="heavy" spc="135" dirty="0">
                <a:solidFill>
                  <a:srgbClr val="B3E3C4"/>
                </a:solidFill>
                <a:uFill>
                  <a:solidFill>
                    <a:srgbClr val="B3E3C4"/>
                  </a:solidFill>
                </a:uFill>
                <a:latin typeface="Lucida Sans Unicode"/>
                <a:cs typeface="Lucida Sans Unicode"/>
              </a:rPr>
              <a:t>T</a:t>
            </a:r>
            <a:r>
              <a:rPr lang="en-IN" sz="3350" spc="135" dirty="0">
                <a:solidFill>
                  <a:srgbClr val="B3E3C4"/>
                </a:solidFill>
                <a:latin typeface="Lucida Sans Unicode"/>
                <a:cs typeface="Lucida Sans Unicode"/>
              </a:rPr>
              <a:t>ypes</a:t>
            </a:r>
            <a:r>
              <a:rPr lang="en-IN" sz="3350" spc="-175" dirty="0">
                <a:solidFill>
                  <a:srgbClr val="B3E3C4"/>
                </a:solidFill>
                <a:latin typeface="Lucida Sans Unicode"/>
                <a:cs typeface="Lucida Sans Unicode"/>
              </a:rPr>
              <a:t> </a:t>
            </a:r>
            <a:r>
              <a:rPr lang="en-IN" sz="3350" spc="150" dirty="0">
                <a:solidFill>
                  <a:srgbClr val="B3E3C4"/>
                </a:solidFill>
                <a:latin typeface="Lucida Sans Unicode"/>
                <a:cs typeface="Lucida Sans Unicode"/>
              </a:rPr>
              <a:t>of</a:t>
            </a:r>
            <a:r>
              <a:rPr lang="en-IN" sz="3350" spc="-170" dirty="0">
                <a:solidFill>
                  <a:srgbClr val="B3E3C4"/>
                </a:solidFill>
                <a:latin typeface="Lucida Sans Unicode"/>
                <a:cs typeface="Lucida Sans Unicode"/>
              </a:rPr>
              <a:t> </a:t>
            </a:r>
            <a:r>
              <a:rPr lang="en-IN" sz="3350" spc="265" dirty="0">
                <a:solidFill>
                  <a:srgbClr val="B3E3C4"/>
                </a:solidFill>
                <a:latin typeface="Lucida Sans Unicode"/>
                <a:cs typeface="Lucida Sans Unicode"/>
              </a:rPr>
              <a:t>Gate</a:t>
            </a:r>
            <a:r>
              <a:rPr lang="en-IN" sz="3350" spc="-175" dirty="0">
                <a:solidFill>
                  <a:srgbClr val="B3E3C4"/>
                </a:solidFill>
                <a:latin typeface="Lucida Sans Unicode"/>
                <a:cs typeface="Lucida Sans Unicode"/>
              </a:rPr>
              <a:t> </a:t>
            </a:r>
            <a:r>
              <a:rPr lang="en-IN" sz="3350" spc="100" dirty="0">
                <a:solidFill>
                  <a:srgbClr val="B3E3C4"/>
                </a:solidFill>
                <a:latin typeface="Lucida Sans Unicode"/>
                <a:cs typeface="Lucida Sans Unicode"/>
              </a:rPr>
              <a:t>level</a:t>
            </a:r>
            <a:r>
              <a:rPr lang="en-IN" sz="3350" spc="-170" dirty="0">
                <a:solidFill>
                  <a:srgbClr val="B3E3C4"/>
                </a:solidFill>
                <a:latin typeface="Lucida Sans Unicode"/>
                <a:cs typeface="Lucida Sans Unicode"/>
              </a:rPr>
              <a:t> </a:t>
            </a:r>
            <a:r>
              <a:rPr lang="en-IN" sz="3350" spc="110" dirty="0">
                <a:solidFill>
                  <a:srgbClr val="B3E3C4"/>
                </a:solidFill>
                <a:latin typeface="Lucida Sans Unicode"/>
                <a:cs typeface="Lucida Sans Unicode"/>
              </a:rPr>
              <a:t>modelling</a:t>
            </a:r>
            <a:r>
              <a:rPr lang="en-IN" sz="3350" spc="-175" dirty="0">
                <a:solidFill>
                  <a:srgbClr val="B3E3C4"/>
                </a:solidFill>
                <a:latin typeface="Lucida Sans Unicode"/>
                <a:cs typeface="Lucida Sans Unicode"/>
              </a:rPr>
              <a:t> </a:t>
            </a:r>
            <a:r>
              <a:rPr lang="en-IN" sz="3350" spc="590" dirty="0">
                <a:solidFill>
                  <a:srgbClr val="B3E3C4"/>
                </a:solidFill>
                <a:latin typeface="Lucida Sans Unicode"/>
                <a:cs typeface="Lucida Sans Unicode"/>
              </a:rPr>
              <a:t>?</a:t>
            </a:r>
            <a:endParaRPr sz="3350" dirty="0">
              <a:latin typeface="Lucida Sans Unicode"/>
              <a:cs typeface="Lucida Sans Unicode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246668" y="3528224"/>
            <a:ext cx="152400" cy="15239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246668" y="6561606"/>
            <a:ext cx="152400" cy="15239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246668" y="5044915"/>
            <a:ext cx="152400" cy="152399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body" idx="1"/>
          </p:nvPr>
        </p:nvSpPr>
        <p:spPr>
          <a:xfrm>
            <a:off x="357821" y="3238441"/>
            <a:ext cx="17572356" cy="3601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257790" marR="1497330">
              <a:lnSpc>
                <a:spcPct val="115700"/>
              </a:lnSpc>
              <a:spcBef>
                <a:spcPts val="100"/>
              </a:spcBef>
            </a:pPr>
            <a:r>
              <a:rPr spc="265" dirty="0"/>
              <a:t>Gate</a:t>
            </a:r>
            <a:r>
              <a:rPr spc="-180" dirty="0"/>
              <a:t> </a:t>
            </a:r>
            <a:r>
              <a:rPr spc="100" dirty="0"/>
              <a:t>level</a:t>
            </a:r>
            <a:r>
              <a:rPr spc="-180" dirty="0"/>
              <a:t> </a:t>
            </a:r>
            <a:r>
              <a:rPr spc="110" dirty="0"/>
              <a:t>modelling</a:t>
            </a:r>
            <a:r>
              <a:rPr spc="-175" dirty="0"/>
              <a:t> </a:t>
            </a:r>
            <a:r>
              <a:rPr spc="150" dirty="0"/>
              <a:t>of</a:t>
            </a:r>
            <a:r>
              <a:rPr spc="-180" dirty="0"/>
              <a:t> </a:t>
            </a:r>
            <a:r>
              <a:rPr spc="-330" dirty="0"/>
              <a:t>4*1 </a:t>
            </a:r>
            <a:r>
              <a:rPr spc="-1045" dirty="0"/>
              <a:t> </a:t>
            </a:r>
            <a:r>
              <a:rPr spc="90" dirty="0"/>
              <a:t>multiplexer</a:t>
            </a:r>
          </a:p>
          <a:p>
            <a:pPr marL="10257790">
              <a:spcBef>
                <a:spcPts val="3275"/>
              </a:spcBef>
            </a:pPr>
            <a:r>
              <a:rPr lang="en-US" spc="265" dirty="0"/>
              <a:t>Gate</a:t>
            </a:r>
            <a:r>
              <a:rPr lang="en-US" spc="-175" dirty="0"/>
              <a:t> </a:t>
            </a:r>
            <a:r>
              <a:rPr lang="en-US" spc="100" dirty="0"/>
              <a:t>level</a:t>
            </a:r>
            <a:r>
              <a:rPr lang="en-US" spc="-175" dirty="0"/>
              <a:t> </a:t>
            </a:r>
            <a:r>
              <a:rPr lang="en-US" spc="110" dirty="0"/>
              <a:t>modelling</a:t>
            </a:r>
            <a:r>
              <a:rPr lang="en-US" spc="-175" dirty="0"/>
              <a:t> </a:t>
            </a:r>
            <a:r>
              <a:rPr lang="en-US" spc="150" dirty="0"/>
              <a:t>of</a:t>
            </a:r>
            <a:r>
              <a:rPr lang="en-US" spc="-170" dirty="0"/>
              <a:t> Half </a:t>
            </a:r>
            <a:r>
              <a:rPr lang="en-US" spc="210" dirty="0"/>
              <a:t>adder</a:t>
            </a:r>
          </a:p>
          <a:p>
            <a:pPr marL="10257790">
              <a:lnSpc>
                <a:spcPct val="100000"/>
              </a:lnSpc>
              <a:spcBef>
                <a:spcPts val="3275"/>
              </a:spcBef>
            </a:pPr>
            <a:r>
              <a:rPr spc="265" dirty="0"/>
              <a:t>Gate</a:t>
            </a:r>
            <a:r>
              <a:rPr spc="-175" dirty="0"/>
              <a:t> </a:t>
            </a:r>
            <a:r>
              <a:rPr spc="100" dirty="0"/>
              <a:t>level</a:t>
            </a:r>
            <a:r>
              <a:rPr spc="-175" dirty="0"/>
              <a:t> </a:t>
            </a:r>
            <a:r>
              <a:rPr spc="110" dirty="0"/>
              <a:t>modelling</a:t>
            </a:r>
            <a:r>
              <a:rPr spc="-175" dirty="0"/>
              <a:t> </a:t>
            </a:r>
            <a:r>
              <a:rPr spc="150" dirty="0"/>
              <a:t>of</a:t>
            </a:r>
            <a:r>
              <a:rPr spc="-170" dirty="0"/>
              <a:t> </a:t>
            </a:r>
            <a:r>
              <a:rPr spc="20" dirty="0"/>
              <a:t>full</a:t>
            </a:r>
            <a:r>
              <a:rPr spc="-175" dirty="0"/>
              <a:t> </a:t>
            </a:r>
            <a:r>
              <a:rPr spc="210" dirty="0"/>
              <a:t>adder</a:t>
            </a:r>
          </a:p>
        </p:txBody>
      </p:sp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65981" y="3946063"/>
            <a:ext cx="219074" cy="21907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2700" y="0"/>
            <a:ext cx="6534784" cy="3374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105"/>
              </a:spcBef>
            </a:pPr>
            <a:r>
              <a:rPr sz="7300" spc="105" dirty="0">
                <a:solidFill>
                  <a:srgbClr val="0A4136"/>
                </a:solidFill>
              </a:rPr>
              <a:t>WHAT </a:t>
            </a:r>
            <a:r>
              <a:rPr sz="7300" spc="365" dirty="0">
                <a:solidFill>
                  <a:srgbClr val="0A4136"/>
                </a:solidFill>
              </a:rPr>
              <a:t>IS </a:t>
            </a:r>
            <a:r>
              <a:rPr sz="7300" spc="370" dirty="0">
                <a:solidFill>
                  <a:srgbClr val="0A4136"/>
                </a:solidFill>
              </a:rPr>
              <a:t> </a:t>
            </a:r>
            <a:r>
              <a:rPr sz="7300" spc="50" dirty="0">
                <a:solidFill>
                  <a:srgbClr val="0A4136"/>
                </a:solidFill>
              </a:rPr>
              <a:t>GATE </a:t>
            </a:r>
            <a:r>
              <a:rPr sz="7300" spc="-215" dirty="0">
                <a:solidFill>
                  <a:srgbClr val="0A4136"/>
                </a:solidFill>
              </a:rPr>
              <a:t>LEVEL </a:t>
            </a:r>
            <a:r>
              <a:rPr sz="7300" spc="-210" dirty="0">
                <a:solidFill>
                  <a:srgbClr val="0A4136"/>
                </a:solidFill>
              </a:rPr>
              <a:t> </a:t>
            </a:r>
            <a:r>
              <a:rPr sz="7300" spc="55" dirty="0">
                <a:solidFill>
                  <a:srgbClr val="0A4136"/>
                </a:solidFill>
              </a:rPr>
              <a:t>MODELLING</a:t>
            </a:r>
            <a:r>
              <a:rPr sz="7300" spc="-190" dirty="0">
                <a:solidFill>
                  <a:srgbClr val="0A4136"/>
                </a:solidFill>
              </a:rPr>
              <a:t> </a:t>
            </a:r>
            <a:r>
              <a:rPr sz="7300" spc="-185" dirty="0">
                <a:solidFill>
                  <a:srgbClr val="0A4136"/>
                </a:solidFill>
              </a:rPr>
              <a:t>?</a:t>
            </a:r>
            <a:endParaRPr sz="73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66402" y="10210115"/>
            <a:ext cx="108204" cy="7688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82453" y="10030979"/>
            <a:ext cx="92243" cy="9221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255366" y="10030979"/>
            <a:ext cx="92243" cy="9221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8487474" y="9672705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34154" y="60289"/>
                </a:moveTo>
                <a:lnTo>
                  <a:pt x="26156" y="60289"/>
                </a:lnTo>
                <a:lnTo>
                  <a:pt x="22309" y="59524"/>
                </a:lnTo>
                <a:lnTo>
                  <a:pt x="0" y="34142"/>
                </a:lnTo>
                <a:lnTo>
                  <a:pt x="0" y="26147"/>
                </a:lnTo>
                <a:lnTo>
                  <a:pt x="26156" y="0"/>
                </a:lnTo>
                <a:lnTo>
                  <a:pt x="34154" y="0"/>
                </a:lnTo>
                <a:lnTo>
                  <a:pt x="60311" y="30144"/>
                </a:lnTo>
                <a:lnTo>
                  <a:pt x="60310" y="34142"/>
                </a:lnTo>
                <a:lnTo>
                  <a:pt x="34154" y="6028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912227" y="10210115"/>
            <a:ext cx="108204" cy="7688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28278" y="10030979"/>
            <a:ext cx="92243" cy="9221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144330" y="9851836"/>
            <a:ext cx="76283" cy="76255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8260387" y="9672705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34154" y="60289"/>
                </a:moveTo>
                <a:lnTo>
                  <a:pt x="26156" y="60289"/>
                </a:lnTo>
                <a:lnTo>
                  <a:pt x="22309" y="59524"/>
                </a:lnTo>
                <a:lnTo>
                  <a:pt x="0" y="34142"/>
                </a:lnTo>
                <a:lnTo>
                  <a:pt x="0" y="26147"/>
                </a:lnTo>
                <a:lnTo>
                  <a:pt x="26156" y="0"/>
                </a:lnTo>
                <a:lnTo>
                  <a:pt x="34154" y="0"/>
                </a:lnTo>
                <a:lnTo>
                  <a:pt x="60311" y="30144"/>
                </a:lnTo>
                <a:lnTo>
                  <a:pt x="60310" y="34142"/>
                </a:lnTo>
                <a:lnTo>
                  <a:pt x="34154" y="6028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376432" y="9493557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15" y="44334"/>
                </a:moveTo>
                <a:lnTo>
                  <a:pt x="19234" y="44334"/>
                </a:lnTo>
                <a:lnTo>
                  <a:pt x="16405" y="43771"/>
                </a:lnTo>
                <a:lnTo>
                  <a:pt x="0" y="25106"/>
                </a:lnTo>
                <a:lnTo>
                  <a:pt x="0" y="19227"/>
                </a:lnTo>
                <a:lnTo>
                  <a:pt x="19234" y="0"/>
                </a:lnTo>
                <a:lnTo>
                  <a:pt x="25115" y="0"/>
                </a:lnTo>
                <a:lnTo>
                  <a:pt x="44350" y="22167"/>
                </a:lnTo>
                <a:lnTo>
                  <a:pt x="44350" y="25106"/>
                </a:lnTo>
                <a:lnTo>
                  <a:pt x="25115" y="443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01191" y="10030979"/>
            <a:ext cx="92243" cy="9221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917243" y="9851836"/>
            <a:ext cx="76283" cy="76255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8149345" y="9493557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15" y="44334"/>
                </a:moveTo>
                <a:lnTo>
                  <a:pt x="19234" y="44334"/>
                </a:lnTo>
                <a:lnTo>
                  <a:pt x="16405" y="43771"/>
                </a:lnTo>
                <a:lnTo>
                  <a:pt x="0" y="25106"/>
                </a:lnTo>
                <a:lnTo>
                  <a:pt x="0" y="19227"/>
                </a:lnTo>
                <a:lnTo>
                  <a:pt x="19234" y="0"/>
                </a:lnTo>
                <a:lnTo>
                  <a:pt x="25115" y="0"/>
                </a:lnTo>
                <a:lnTo>
                  <a:pt x="44350" y="22167"/>
                </a:lnTo>
                <a:lnTo>
                  <a:pt x="44350" y="25106"/>
                </a:lnTo>
                <a:lnTo>
                  <a:pt x="25115" y="443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265401" y="9314421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16076" y="28379"/>
                </a:moveTo>
                <a:lnTo>
                  <a:pt x="12311" y="28379"/>
                </a:lnTo>
                <a:lnTo>
                  <a:pt x="10500" y="28019"/>
                </a:lnTo>
                <a:lnTo>
                  <a:pt x="0" y="16071"/>
                </a:lnTo>
                <a:lnTo>
                  <a:pt x="0" y="12307"/>
                </a:lnTo>
                <a:lnTo>
                  <a:pt x="12311" y="0"/>
                </a:lnTo>
                <a:lnTo>
                  <a:pt x="16076" y="0"/>
                </a:lnTo>
                <a:lnTo>
                  <a:pt x="28389" y="14189"/>
                </a:lnTo>
                <a:lnTo>
                  <a:pt x="28389" y="16071"/>
                </a:lnTo>
                <a:lnTo>
                  <a:pt x="16076" y="2837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458053" y="10210115"/>
            <a:ext cx="108204" cy="7688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74104" y="10030979"/>
            <a:ext cx="92243" cy="92210"/>
          </a:xfrm>
          <a:prstGeom prst="rect">
            <a:avLst/>
          </a:prstGeom>
        </p:spPr>
      </p:pic>
      <p:sp>
        <p:nvSpPr>
          <p:cNvPr id="18" name="object 18"/>
          <p:cNvSpPr/>
          <p:nvPr/>
        </p:nvSpPr>
        <p:spPr>
          <a:xfrm>
            <a:off x="7806211" y="9672705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34154" y="60289"/>
                </a:moveTo>
                <a:lnTo>
                  <a:pt x="26156" y="60289"/>
                </a:lnTo>
                <a:lnTo>
                  <a:pt x="22309" y="59524"/>
                </a:lnTo>
                <a:lnTo>
                  <a:pt x="0" y="34142"/>
                </a:lnTo>
                <a:lnTo>
                  <a:pt x="0" y="26147"/>
                </a:lnTo>
                <a:lnTo>
                  <a:pt x="26156" y="0"/>
                </a:lnTo>
                <a:lnTo>
                  <a:pt x="34154" y="0"/>
                </a:lnTo>
                <a:lnTo>
                  <a:pt x="60311" y="30144"/>
                </a:lnTo>
                <a:lnTo>
                  <a:pt x="60310" y="34142"/>
                </a:lnTo>
                <a:lnTo>
                  <a:pt x="34154" y="6028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922257" y="9493557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15" y="44334"/>
                </a:moveTo>
                <a:lnTo>
                  <a:pt x="19234" y="44334"/>
                </a:lnTo>
                <a:lnTo>
                  <a:pt x="16405" y="43771"/>
                </a:lnTo>
                <a:lnTo>
                  <a:pt x="0" y="25106"/>
                </a:lnTo>
                <a:lnTo>
                  <a:pt x="0" y="19227"/>
                </a:lnTo>
                <a:lnTo>
                  <a:pt x="19234" y="0"/>
                </a:lnTo>
                <a:lnTo>
                  <a:pt x="25115" y="0"/>
                </a:lnTo>
                <a:lnTo>
                  <a:pt x="44350" y="22167"/>
                </a:lnTo>
                <a:lnTo>
                  <a:pt x="44350" y="25106"/>
                </a:lnTo>
                <a:lnTo>
                  <a:pt x="25115" y="443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47016" y="10030979"/>
            <a:ext cx="92243" cy="92210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463067" y="9851836"/>
            <a:ext cx="76283" cy="76255"/>
          </a:xfrm>
          <a:prstGeom prst="rect">
            <a:avLst/>
          </a:prstGeom>
        </p:spPr>
      </p:pic>
      <p:sp>
        <p:nvSpPr>
          <p:cNvPr id="22" name="object 22"/>
          <p:cNvSpPr/>
          <p:nvPr/>
        </p:nvSpPr>
        <p:spPr>
          <a:xfrm>
            <a:off x="7579124" y="9672705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34154" y="60289"/>
                </a:moveTo>
                <a:lnTo>
                  <a:pt x="26156" y="60289"/>
                </a:lnTo>
                <a:lnTo>
                  <a:pt x="22309" y="59524"/>
                </a:lnTo>
                <a:lnTo>
                  <a:pt x="0" y="34142"/>
                </a:lnTo>
                <a:lnTo>
                  <a:pt x="0" y="26147"/>
                </a:lnTo>
                <a:lnTo>
                  <a:pt x="26156" y="0"/>
                </a:lnTo>
                <a:lnTo>
                  <a:pt x="34154" y="0"/>
                </a:lnTo>
                <a:lnTo>
                  <a:pt x="60311" y="30144"/>
                </a:lnTo>
                <a:lnTo>
                  <a:pt x="60310" y="34142"/>
                </a:lnTo>
                <a:lnTo>
                  <a:pt x="34154" y="6028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695169" y="9493557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16" y="44334"/>
                </a:moveTo>
                <a:lnTo>
                  <a:pt x="19234" y="44334"/>
                </a:lnTo>
                <a:lnTo>
                  <a:pt x="16405" y="43771"/>
                </a:lnTo>
                <a:lnTo>
                  <a:pt x="0" y="25106"/>
                </a:lnTo>
                <a:lnTo>
                  <a:pt x="0" y="19227"/>
                </a:lnTo>
                <a:lnTo>
                  <a:pt x="19234" y="0"/>
                </a:lnTo>
                <a:lnTo>
                  <a:pt x="25116" y="0"/>
                </a:lnTo>
                <a:lnTo>
                  <a:pt x="44350" y="22167"/>
                </a:lnTo>
                <a:lnTo>
                  <a:pt x="44350" y="25106"/>
                </a:lnTo>
                <a:lnTo>
                  <a:pt x="25116" y="443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811226" y="9314421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16077" y="28379"/>
                </a:moveTo>
                <a:lnTo>
                  <a:pt x="12312" y="28379"/>
                </a:lnTo>
                <a:lnTo>
                  <a:pt x="10501" y="28019"/>
                </a:lnTo>
                <a:lnTo>
                  <a:pt x="0" y="16071"/>
                </a:lnTo>
                <a:lnTo>
                  <a:pt x="0" y="12307"/>
                </a:lnTo>
                <a:lnTo>
                  <a:pt x="12312" y="0"/>
                </a:lnTo>
                <a:lnTo>
                  <a:pt x="16077" y="0"/>
                </a:lnTo>
                <a:lnTo>
                  <a:pt x="28389" y="14189"/>
                </a:lnTo>
                <a:lnTo>
                  <a:pt x="28389" y="16071"/>
                </a:lnTo>
                <a:lnTo>
                  <a:pt x="16077" y="2837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object 2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03878" y="10210115"/>
            <a:ext cx="108204" cy="76884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235980" y="9851836"/>
            <a:ext cx="76283" cy="76255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19929" y="10030979"/>
            <a:ext cx="92243" cy="92210"/>
          </a:xfrm>
          <a:prstGeom prst="rect">
            <a:avLst/>
          </a:prstGeom>
        </p:spPr>
      </p:pic>
      <p:sp>
        <p:nvSpPr>
          <p:cNvPr id="28" name="object 28"/>
          <p:cNvSpPr/>
          <p:nvPr/>
        </p:nvSpPr>
        <p:spPr>
          <a:xfrm>
            <a:off x="7468082" y="9493557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16" y="44334"/>
                </a:moveTo>
                <a:lnTo>
                  <a:pt x="19234" y="44334"/>
                </a:lnTo>
                <a:lnTo>
                  <a:pt x="16405" y="43771"/>
                </a:lnTo>
                <a:lnTo>
                  <a:pt x="0" y="25106"/>
                </a:lnTo>
                <a:lnTo>
                  <a:pt x="0" y="19227"/>
                </a:lnTo>
                <a:lnTo>
                  <a:pt x="19234" y="0"/>
                </a:lnTo>
                <a:lnTo>
                  <a:pt x="25116" y="0"/>
                </a:lnTo>
                <a:lnTo>
                  <a:pt x="44350" y="19227"/>
                </a:lnTo>
                <a:lnTo>
                  <a:pt x="44350" y="22167"/>
                </a:lnTo>
                <a:lnTo>
                  <a:pt x="44350" y="25106"/>
                </a:lnTo>
                <a:lnTo>
                  <a:pt x="27944" y="43771"/>
                </a:lnTo>
                <a:lnTo>
                  <a:pt x="25116" y="443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" name="object 2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92836" y="10030979"/>
            <a:ext cx="92243" cy="92210"/>
          </a:xfrm>
          <a:prstGeom prst="rect">
            <a:avLst/>
          </a:prstGeom>
        </p:spPr>
      </p:pic>
      <p:sp>
        <p:nvSpPr>
          <p:cNvPr id="30" name="object 30"/>
          <p:cNvSpPr/>
          <p:nvPr/>
        </p:nvSpPr>
        <p:spPr>
          <a:xfrm>
            <a:off x="7124950" y="9672705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34154" y="60289"/>
                </a:moveTo>
                <a:lnTo>
                  <a:pt x="26156" y="60289"/>
                </a:lnTo>
                <a:lnTo>
                  <a:pt x="22309" y="59524"/>
                </a:lnTo>
                <a:lnTo>
                  <a:pt x="0" y="34142"/>
                </a:lnTo>
                <a:lnTo>
                  <a:pt x="0" y="26147"/>
                </a:lnTo>
                <a:lnTo>
                  <a:pt x="26156" y="0"/>
                </a:lnTo>
                <a:lnTo>
                  <a:pt x="34154" y="0"/>
                </a:lnTo>
                <a:lnTo>
                  <a:pt x="60311" y="30144"/>
                </a:lnTo>
                <a:lnTo>
                  <a:pt x="60310" y="34142"/>
                </a:lnTo>
                <a:lnTo>
                  <a:pt x="34154" y="6028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240995" y="9493557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15" y="44334"/>
                </a:moveTo>
                <a:lnTo>
                  <a:pt x="19234" y="44334"/>
                </a:lnTo>
                <a:lnTo>
                  <a:pt x="16405" y="43771"/>
                </a:lnTo>
                <a:lnTo>
                  <a:pt x="0" y="25106"/>
                </a:lnTo>
                <a:lnTo>
                  <a:pt x="0" y="19227"/>
                </a:lnTo>
                <a:lnTo>
                  <a:pt x="19234" y="0"/>
                </a:lnTo>
                <a:lnTo>
                  <a:pt x="25115" y="0"/>
                </a:lnTo>
                <a:lnTo>
                  <a:pt x="44350" y="22167"/>
                </a:lnTo>
                <a:lnTo>
                  <a:pt x="44350" y="25106"/>
                </a:lnTo>
                <a:lnTo>
                  <a:pt x="25115" y="443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7051" y="9314421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16077" y="28379"/>
                </a:moveTo>
                <a:lnTo>
                  <a:pt x="12312" y="28379"/>
                </a:lnTo>
                <a:lnTo>
                  <a:pt x="10501" y="28019"/>
                </a:lnTo>
                <a:lnTo>
                  <a:pt x="0" y="16071"/>
                </a:lnTo>
                <a:lnTo>
                  <a:pt x="0" y="12307"/>
                </a:lnTo>
                <a:lnTo>
                  <a:pt x="12312" y="0"/>
                </a:lnTo>
                <a:lnTo>
                  <a:pt x="16077" y="0"/>
                </a:lnTo>
                <a:lnTo>
                  <a:pt x="28389" y="14189"/>
                </a:lnTo>
                <a:lnTo>
                  <a:pt x="28389" y="16071"/>
                </a:lnTo>
                <a:lnTo>
                  <a:pt x="16077" y="2837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3" name="object 3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549697" y="10210115"/>
            <a:ext cx="108204" cy="76884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65748" y="10030979"/>
            <a:ext cx="92243" cy="92210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781800" y="9851836"/>
            <a:ext cx="76283" cy="76255"/>
          </a:xfrm>
          <a:prstGeom prst="rect">
            <a:avLst/>
          </a:prstGeom>
        </p:spPr>
      </p:pic>
      <p:sp>
        <p:nvSpPr>
          <p:cNvPr id="36" name="object 36"/>
          <p:cNvSpPr/>
          <p:nvPr/>
        </p:nvSpPr>
        <p:spPr>
          <a:xfrm>
            <a:off x="6897857" y="9672705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34154" y="60289"/>
                </a:moveTo>
                <a:lnTo>
                  <a:pt x="26156" y="60289"/>
                </a:lnTo>
                <a:lnTo>
                  <a:pt x="22309" y="59524"/>
                </a:lnTo>
                <a:lnTo>
                  <a:pt x="0" y="34142"/>
                </a:lnTo>
                <a:lnTo>
                  <a:pt x="0" y="26147"/>
                </a:lnTo>
                <a:lnTo>
                  <a:pt x="26156" y="0"/>
                </a:lnTo>
                <a:lnTo>
                  <a:pt x="34154" y="0"/>
                </a:lnTo>
                <a:lnTo>
                  <a:pt x="60311" y="26147"/>
                </a:lnTo>
                <a:lnTo>
                  <a:pt x="60311" y="30144"/>
                </a:lnTo>
                <a:lnTo>
                  <a:pt x="60311" y="34142"/>
                </a:lnTo>
                <a:lnTo>
                  <a:pt x="38000" y="59524"/>
                </a:lnTo>
                <a:lnTo>
                  <a:pt x="34154" y="6028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013908" y="9493557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15" y="44334"/>
                </a:moveTo>
                <a:lnTo>
                  <a:pt x="19234" y="44334"/>
                </a:lnTo>
                <a:lnTo>
                  <a:pt x="16405" y="43771"/>
                </a:lnTo>
                <a:lnTo>
                  <a:pt x="0" y="25106"/>
                </a:lnTo>
                <a:lnTo>
                  <a:pt x="0" y="19227"/>
                </a:lnTo>
                <a:lnTo>
                  <a:pt x="19234" y="0"/>
                </a:lnTo>
                <a:lnTo>
                  <a:pt x="25115" y="0"/>
                </a:lnTo>
                <a:lnTo>
                  <a:pt x="44350" y="22167"/>
                </a:lnTo>
                <a:lnTo>
                  <a:pt x="44349" y="25106"/>
                </a:lnTo>
                <a:lnTo>
                  <a:pt x="25115" y="443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8" name="object 3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38662" y="10030979"/>
            <a:ext cx="92243" cy="92210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554713" y="9851836"/>
            <a:ext cx="76283" cy="76255"/>
          </a:xfrm>
          <a:prstGeom prst="rect">
            <a:avLst/>
          </a:prstGeom>
        </p:spPr>
      </p:pic>
      <p:sp>
        <p:nvSpPr>
          <p:cNvPr id="40" name="object 40"/>
          <p:cNvSpPr/>
          <p:nvPr/>
        </p:nvSpPr>
        <p:spPr>
          <a:xfrm>
            <a:off x="6786815" y="9493557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15" y="44334"/>
                </a:moveTo>
                <a:lnTo>
                  <a:pt x="19234" y="44334"/>
                </a:lnTo>
                <a:lnTo>
                  <a:pt x="16405" y="43771"/>
                </a:lnTo>
                <a:lnTo>
                  <a:pt x="0" y="25106"/>
                </a:lnTo>
                <a:lnTo>
                  <a:pt x="0" y="19227"/>
                </a:lnTo>
                <a:lnTo>
                  <a:pt x="19234" y="0"/>
                </a:lnTo>
                <a:lnTo>
                  <a:pt x="25115" y="0"/>
                </a:lnTo>
                <a:lnTo>
                  <a:pt x="44350" y="22167"/>
                </a:lnTo>
                <a:lnTo>
                  <a:pt x="44350" y="25106"/>
                </a:lnTo>
                <a:lnTo>
                  <a:pt x="25115" y="443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902871" y="9314421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16076" y="28379"/>
                </a:moveTo>
                <a:lnTo>
                  <a:pt x="12311" y="28379"/>
                </a:lnTo>
                <a:lnTo>
                  <a:pt x="10501" y="28019"/>
                </a:lnTo>
                <a:lnTo>
                  <a:pt x="0" y="16071"/>
                </a:lnTo>
                <a:lnTo>
                  <a:pt x="0" y="12307"/>
                </a:lnTo>
                <a:lnTo>
                  <a:pt x="12311" y="0"/>
                </a:lnTo>
                <a:lnTo>
                  <a:pt x="16076" y="0"/>
                </a:lnTo>
                <a:lnTo>
                  <a:pt x="28389" y="14189"/>
                </a:lnTo>
                <a:lnTo>
                  <a:pt x="28389" y="16071"/>
                </a:lnTo>
                <a:lnTo>
                  <a:pt x="16076" y="2837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2" name="object 4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95523" y="10210115"/>
            <a:ext cx="108204" cy="76884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11574" y="10030979"/>
            <a:ext cx="92243" cy="92210"/>
          </a:xfrm>
          <a:prstGeom prst="rect">
            <a:avLst/>
          </a:prstGeom>
        </p:spPr>
      </p:pic>
      <p:sp>
        <p:nvSpPr>
          <p:cNvPr id="44" name="object 44"/>
          <p:cNvSpPr/>
          <p:nvPr/>
        </p:nvSpPr>
        <p:spPr>
          <a:xfrm>
            <a:off x="6443682" y="9672705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34154" y="60289"/>
                </a:moveTo>
                <a:lnTo>
                  <a:pt x="26156" y="60289"/>
                </a:lnTo>
                <a:lnTo>
                  <a:pt x="22309" y="59524"/>
                </a:lnTo>
                <a:lnTo>
                  <a:pt x="0" y="34142"/>
                </a:lnTo>
                <a:lnTo>
                  <a:pt x="0" y="26147"/>
                </a:lnTo>
                <a:lnTo>
                  <a:pt x="26156" y="0"/>
                </a:lnTo>
                <a:lnTo>
                  <a:pt x="34154" y="0"/>
                </a:lnTo>
                <a:lnTo>
                  <a:pt x="60311" y="30144"/>
                </a:lnTo>
                <a:lnTo>
                  <a:pt x="60310" y="34142"/>
                </a:lnTo>
                <a:lnTo>
                  <a:pt x="34154" y="6028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559727" y="9493557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15" y="44334"/>
                </a:moveTo>
                <a:lnTo>
                  <a:pt x="19234" y="44334"/>
                </a:lnTo>
                <a:lnTo>
                  <a:pt x="16405" y="43771"/>
                </a:lnTo>
                <a:lnTo>
                  <a:pt x="0" y="25106"/>
                </a:lnTo>
                <a:lnTo>
                  <a:pt x="0" y="19227"/>
                </a:lnTo>
                <a:lnTo>
                  <a:pt x="19234" y="0"/>
                </a:lnTo>
                <a:lnTo>
                  <a:pt x="25115" y="0"/>
                </a:lnTo>
                <a:lnTo>
                  <a:pt x="44350" y="22167"/>
                </a:lnTo>
                <a:lnTo>
                  <a:pt x="44350" y="25106"/>
                </a:lnTo>
                <a:lnTo>
                  <a:pt x="25115" y="443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6" name="object 4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84487" y="10030979"/>
            <a:ext cx="92243" cy="92210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100538" y="9851836"/>
            <a:ext cx="76282" cy="76255"/>
          </a:xfrm>
          <a:prstGeom prst="rect">
            <a:avLst/>
          </a:prstGeom>
        </p:spPr>
      </p:pic>
      <p:sp>
        <p:nvSpPr>
          <p:cNvPr id="48" name="object 48"/>
          <p:cNvSpPr/>
          <p:nvPr/>
        </p:nvSpPr>
        <p:spPr>
          <a:xfrm>
            <a:off x="6216594" y="9672705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34154" y="60289"/>
                </a:moveTo>
                <a:lnTo>
                  <a:pt x="26156" y="60289"/>
                </a:lnTo>
                <a:lnTo>
                  <a:pt x="22309" y="59524"/>
                </a:lnTo>
                <a:lnTo>
                  <a:pt x="0" y="34142"/>
                </a:lnTo>
                <a:lnTo>
                  <a:pt x="0" y="26147"/>
                </a:lnTo>
                <a:lnTo>
                  <a:pt x="26156" y="0"/>
                </a:lnTo>
                <a:lnTo>
                  <a:pt x="34154" y="0"/>
                </a:lnTo>
                <a:lnTo>
                  <a:pt x="60311" y="26147"/>
                </a:lnTo>
                <a:lnTo>
                  <a:pt x="60311" y="30144"/>
                </a:lnTo>
                <a:lnTo>
                  <a:pt x="60311" y="34142"/>
                </a:lnTo>
                <a:lnTo>
                  <a:pt x="38000" y="59524"/>
                </a:lnTo>
                <a:lnTo>
                  <a:pt x="34154" y="6028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332640" y="9493557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15" y="44334"/>
                </a:moveTo>
                <a:lnTo>
                  <a:pt x="19233" y="44334"/>
                </a:lnTo>
                <a:lnTo>
                  <a:pt x="16405" y="43771"/>
                </a:lnTo>
                <a:lnTo>
                  <a:pt x="0" y="25106"/>
                </a:lnTo>
                <a:lnTo>
                  <a:pt x="0" y="19227"/>
                </a:lnTo>
                <a:lnTo>
                  <a:pt x="19233" y="0"/>
                </a:lnTo>
                <a:lnTo>
                  <a:pt x="25115" y="0"/>
                </a:lnTo>
                <a:lnTo>
                  <a:pt x="44350" y="22167"/>
                </a:lnTo>
                <a:lnTo>
                  <a:pt x="44349" y="25106"/>
                </a:lnTo>
                <a:lnTo>
                  <a:pt x="25115" y="443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448696" y="9314421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16077" y="28379"/>
                </a:moveTo>
                <a:lnTo>
                  <a:pt x="12312" y="28379"/>
                </a:lnTo>
                <a:lnTo>
                  <a:pt x="10501" y="28019"/>
                </a:lnTo>
                <a:lnTo>
                  <a:pt x="0" y="16071"/>
                </a:lnTo>
                <a:lnTo>
                  <a:pt x="0" y="12307"/>
                </a:lnTo>
                <a:lnTo>
                  <a:pt x="12312" y="0"/>
                </a:lnTo>
                <a:lnTo>
                  <a:pt x="16077" y="0"/>
                </a:lnTo>
                <a:lnTo>
                  <a:pt x="28389" y="14189"/>
                </a:lnTo>
                <a:lnTo>
                  <a:pt x="28389" y="16071"/>
                </a:lnTo>
                <a:lnTo>
                  <a:pt x="16077" y="2837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1" name="object 5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41349" y="10210115"/>
            <a:ext cx="108204" cy="76884"/>
          </a:xfrm>
          <a:prstGeom prst="rect">
            <a:avLst/>
          </a:prstGeom>
        </p:spPr>
      </p:pic>
      <p:pic>
        <p:nvPicPr>
          <p:cNvPr id="52" name="object 5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57400" y="10030979"/>
            <a:ext cx="92243" cy="92210"/>
          </a:xfrm>
          <a:prstGeom prst="rect">
            <a:avLst/>
          </a:prstGeom>
        </p:spPr>
      </p:pic>
      <p:pic>
        <p:nvPicPr>
          <p:cNvPr id="53" name="object 5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873450" y="9851836"/>
            <a:ext cx="76282" cy="76255"/>
          </a:xfrm>
          <a:prstGeom prst="rect">
            <a:avLst/>
          </a:prstGeom>
        </p:spPr>
      </p:pic>
      <p:sp>
        <p:nvSpPr>
          <p:cNvPr id="54" name="object 54"/>
          <p:cNvSpPr/>
          <p:nvPr/>
        </p:nvSpPr>
        <p:spPr>
          <a:xfrm>
            <a:off x="6105553" y="9493557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15" y="44334"/>
                </a:moveTo>
                <a:lnTo>
                  <a:pt x="19234" y="44334"/>
                </a:lnTo>
                <a:lnTo>
                  <a:pt x="16405" y="43771"/>
                </a:lnTo>
                <a:lnTo>
                  <a:pt x="0" y="25106"/>
                </a:lnTo>
                <a:lnTo>
                  <a:pt x="0" y="19227"/>
                </a:lnTo>
                <a:lnTo>
                  <a:pt x="19234" y="0"/>
                </a:lnTo>
                <a:lnTo>
                  <a:pt x="25115" y="0"/>
                </a:lnTo>
                <a:lnTo>
                  <a:pt x="44350" y="22167"/>
                </a:lnTo>
                <a:lnTo>
                  <a:pt x="44349" y="25106"/>
                </a:lnTo>
                <a:lnTo>
                  <a:pt x="25115" y="443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5" name="object 5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30312" y="10030979"/>
            <a:ext cx="92243" cy="92210"/>
          </a:xfrm>
          <a:prstGeom prst="rect">
            <a:avLst/>
          </a:prstGeom>
        </p:spPr>
      </p:pic>
      <p:sp>
        <p:nvSpPr>
          <p:cNvPr id="56" name="object 56"/>
          <p:cNvSpPr/>
          <p:nvPr/>
        </p:nvSpPr>
        <p:spPr>
          <a:xfrm>
            <a:off x="5762420" y="9672705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34154" y="60289"/>
                </a:moveTo>
                <a:lnTo>
                  <a:pt x="26156" y="60289"/>
                </a:lnTo>
                <a:lnTo>
                  <a:pt x="22309" y="59524"/>
                </a:lnTo>
                <a:lnTo>
                  <a:pt x="0" y="34142"/>
                </a:lnTo>
                <a:lnTo>
                  <a:pt x="0" y="26147"/>
                </a:lnTo>
                <a:lnTo>
                  <a:pt x="26156" y="0"/>
                </a:lnTo>
                <a:lnTo>
                  <a:pt x="34154" y="0"/>
                </a:lnTo>
                <a:lnTo>
                  <a:pt x="60310" y="30144"/>
                </a:lnTo>
                <a:lnTo>
                  <a:pt x="60310" y="34142"/>
                </a:lnTo>
                <a:lnTo>
                  <a:pt x="34154" y="6028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878465" y="9493557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15" y="44334"/>
                </a:moveTo>
                <a:lnTo>
                  <a:pt x="19234" y="44334"/>
                </a:lnTo>
                <a:lnTo>
                  <a:pt x="16405" y="43771"/>
                </a:lnTo>
                <a:lnTo>
                  <a:pt x="0" y="25106"/>
                </a:lnTo>
                <a:lnTo>
                  <a:pt x="0" y="19227"/>
                </a:lnTo>
                <a:lnTo>
                  <a:pt x="19234" y="0"/>
                </a:lnTo>
                <a:lnTo>
                  <a:pt x="25115" y="0"/>
                </a:lnTo>
                <a:lnTo>
                  <a:pt x="44350" y="22167"/>
                </a:lnTo>
                <a:lnTo>
                  <a:pt x="44350" y="25106"/>
                </a:lnTo>
                <a:lnTo>
                  <a:pt x="25115" y="443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994522" y="9314421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16077" y="28379"/>
                </a:moveTo>
                <a:lnTo>
                  <a:pt x="12312" y="28379"/>
                </a:lnTo>
                <a:lnTo>
                  <a:pt x="10501" y="28019"/>
                </a:lnTo>
                <a:lnTo>
                  <a:pt x="0" y="16071"/>
                </a:lnTo>
                <a:lnTo>
                  <a:pt x="0" y="12307"/>
                </a:lnTo>
                <a:lnTo>
                  <a:pt x="12312" y="0"/>
                </a:lnTo>
                <a:lnTo>
                  <a:pt x="16077" y="0"/>
                </a:lnTo>
                <a:lnTo>
                  <a:pt x="28389" y="14189"/>
                </a:lnTo>
                <a:lnTo>
                  <a:pt x="28389" y="16071"/>
                </a:lnTo>
                <a:lnTo>
                  <a:pt x="16077" y="2837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9" name="object 5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187168" y="10210115"/>
            <a:ext cx="108204" cy="76884"/>
          </a:xfrm>
          <a:prstGeom prst="rect">
            <a:avLst/>
          </a:prstGeom>
        </p:spPr>
      </p:pic>
      <p:pic>
        <p:nvPicPr>
          <p:cNvPr id="60" name="object 6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03225" y="10030979"/>
            <a:ext cx="92243" cy="92210"/>
          </a:xfrm>
          <a:prstGeom prst="rect">
            <a:avLst/>
          </a:prstGeom>
        </p:spPr>
      </p:pic>
      <p:pic>
        <p:nvPicPr>
          <p:cNvPr id="61" name="object 6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419276" y="9851836"/>
            <a:ext cx="76282" cy="76255"/>
          </a:xfrm>
          <a:prstGeom prst="rect">
            <a:avLst/>
          </a:prstGeom>
        </p:spPr>
      </p:pic>
      <p:sp>
        <p:nvSpPr>
          <p:cNvPr id="62" name="object 62"/>
          <p:cNvSpPr/>
          <p:nvPr/>
        </p:nvSpPr>
        <p:spPr>
          <a:xfrm>
            <a:off x="5535333" y="9672705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34154" y="60289"/>
                </a:moveTo>
                <a:lnTo>
                  <a:pt x="26156" y="60289"/>
                </a:lnTo>
                <a:lnTo>
                  <a:pt x="22309" y="59524"/>
                </a:lnTo>
                <a:lnTo>
                  <a:pt x="0" y="34142"/>
                </a:lnTo>
                <a:lnTo>
                  <a:pt x="0" y="26147"/>
                </a:lnTo>
                <a:lnTo>
                  <a:pt x="26156" y="0"/>
                </a:lnTo>
                <a:lnTo>
                  <a:pt x="34154" y="0"/>
                </a:lnTo>
                <a:lnTo>
                  <a:pt x="60310" y="30144"/>
                </a:lnTo>
                <a:lnTo>
                  <a:pt x="60310" y="34142"/>
                </a:lnTo>
                <a:lnTo>
                  <a:pt x="34154" y="6028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651378" y="9493557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15" y="44334"/>
                </a:moveTo>
                <a:lnTo>
                  <a:pt x="19234" y="44334"/>
                </a:lnTo>
                <a:lnTo>
                  <a:pt x="16405" y="43771"/>
                </a:lnTo>
                <a:lnTo>
                  <a:pt x="0" y="25106"/>
                </a:lnTo>
                <a:lnTo>
                  <a:pt x="0" y="19227"/>
                </a:lnTo>
                <a:lnTo>
                  <a:pt x="19234" y="0"/>
                </a:lnTo>
                <a:lnTo>
                  <a:pt x="25115" y="0"/>
                </a:lnTo>
                <a:lnTo>
                  <a:pt x="44350" y="22167"/>
                </a:lnTo>
                <a:lnTo>
                  <a:pt x="44350" y="25106"/>
                </a:lnTo>
                <a:lnTo>
                  <a:pt x="25115" y="443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4" name="object 6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76132" y="10030979"/>
            <a:ext cx="92243" cy="92210"/>
          </a:xfrm>
          <a:prstGeom prst="rect">
            <a:avLst/>
          </a:prstGeom>
        </p:spPr>
      </p:pic>
      <p:pic>
        <p:nvPicPr>
          <p:cNvPr id="65" name="object 6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192188" y="9851836"/>
            <a:ext cx="76282" cy="76255"/>
          </a:xfrm>
          <a:prstGeom prst="rect">
            <a:avLst/>
          </a:prstGeom>
        </p:spPr>
      </p:pic>
      <p:sp>
        <p:nvSpPr>
          <p:cNvPr id="66" name="object 66"/>
          <p:cNvSpPr/>
          <p:nvPr/>
        </p:nvSpPr>
        <p:spPr>
          <a:xfrm>
            <a:off x="5424291" y="9493557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15" y="44334"/>
                </a:moveTo>
                <a:lnTo>
                  <a:pt x="19234" y="44334"/>
                </a:lnTo>
                <a:lnTo>
                  <a:pt x="16405" y="43771"/>
                </a:lnTo>
                <a:lnTo>
                  <a:pt x="0" y="25106"/>
                </a:lnTo>
                <a:lnTo>
                  <a:pt x="0" y="19227"/>
                </a:lnTo>
                <a:lnTo>
                  <a:pt x="19234" y="0"/>
                </a:lnTo>
                <a:lnTo>
                  <a:pt x="25115" y="0"/>
                </a:lnTo>
                <a:lnTo>
                  <a:pt x="44350" y="22167"/>
                </a:lnTo>
                <a:lnTo>
                  <a:pt x="44350" y="25106"/>
                </a:lnTo>
                <a:lnTo>
                  <a:pt x="25115" y="443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540347" y="9314421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16076" y="28379"/>
                </a:moveTo>
                <a:lnTo>
                  <a:pt x="12312" y="28379"/>
                </a:lnTo>
                <a:lnTo>
                  <a:pt x="10501" y="28019"/>
                </a:lnTo>
                <a:lnTo>
                  <a:pt x="0" y="16071"/>
                </a:lnTo>
                <a:lnTo>
                  <a:pt x="0" y="12307"/>
                </a:lnTo>
                <a:lnTo>
                  <a:pt x="12312" y="0"/>
                </a:lnTo>
                <a:lnTo>
                  <a:pt x="16076" y="0"/>
                </a:lnTo>
                <a:lnTo>
                  <a:pt x="28389" y="14189"/>
                </a:lnTo>
                <a:lnTo>
                  <a:pt x="28389" y="16071"/>
                </a:lnTo>
                <a:lnTo>
                  <a:pt x="16076" y="2837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8" name="object 6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32994" y="10210115"/>
            <a:ext cx="108204" cy="76884"/>
          </a:xfrm>
          <a:prstGeom prst="rect">
            <a:avLst/>
          </a:prstGeom>
        </p:spPr>
      </p:pic>
      <p:pic>
        <p:nvPicPr>
          <p:cNvPr id="69" name="object 6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49045" y="10030979"/>
            <a:ext cx="92243" cy="92210"/>
          </a:xfrm>
          <a:prstGeom prst="rect">
            <a:avLst/>
          </a:prstGeom>
        </p:spPr>
      </p:pic>
      <p:sp>
        <p:nvSpPr>
          <p:cNvPr id="70" name="object 70"/>
          <p:cNvSpPr/>
          <p:nvPr/>
        </p:nvSpPr>
        <p:spPr>
          <a:xfrm>
            <a:off x="5081153" y="9672705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34154" y="60289"/>
                </a:moveTo>
                <a:lnTo>
                  <a:pt x="26156" y="60289"/>
                </a:lnTo>
                <a:lnTo>
                  <a:pt x="22309" y="59524"/>
                </a:lnTo>
                <a:lnTo>
                  <a:pt x="0" y="34142"/>
                </a:lnTo>
                <a:lnTo>
                  <a:pt x="0" y="26147"/>
                </a:lnTo>
                <a:lnTo>
                  <a:pt x="26156" y="0"/>
                </a:lnTo>
                <a:lnTo>
                  <a:pt x="34154" y="0"/>
                </a:lnTo>
                <a:lnTo>
                  <a:pt x="60310" y="30144"/>
                </a:lnTo>
                <a:lnTo>
                  <a:pt x="60310" y="34142"/>
                </a:lnTo>
                <a:lnTo>
                  <a:pt x="34154" y="6028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197198" y="9493557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15" y="44334"/>
                </a:moveTo>
                <a:lnTo>
                  <a:pt x="19234" y="44334"/>
                </a:lnTo>
                <a:lnTo>
                  <a:pt x="16405" y="43771"/>
                </a:lnTo>
                <a:lnTo>
                  <a:pt x="0" y="25106"/>
                </a:lnTo>
                <a:lnTo>
                  <a:pt x="0" y="19227"/>
                </a:lnTo>
                <a:lnTo>
                  <a:pt x="19234" y="0"/>
                </a:lnTo>
                <a:lnTo>
                  <a:pt x="25115" y="0"/>
                </a:lnTo>
                <a:lnTo>
                  <a:pt x="44350" y="22167"/>
                </a:lnTo>
                <a:lnTo>
                  <a:pt x="44350" y="25106"/>
                </a:lnTo>
                <a:lnTo>
                  <a:pt x="25115" y="443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2" name="object 7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21957" y="10030979"/>
            <a:ext cx="92243" cy="92210"/>
          </a:xfrm>
          <a:prstGeom prst="rect">
            <a:avLst/>
          </a:prstGeom>
        </p:spPr>
      </p:pic>
      <p:pic>
        <p:nvPicPr>
          <p:cNvPr id="73" name="object 7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738008" y="9851836"/>
            <a:ext cx="76282" cy="76255"/>
          </a:xfrm>
          <a:prstGeom prst="rect">
            <a:avLst/>
          </a:prstGeom>
        </p:spPr>
      </p:pic>
      <p:sp>
        <p:nvSpPr>
          <p:cNvPr id="74" name="object 74"/>
          <p:cNvSpPr/>
          <p:nvPr/>
        </p:nvSpPr>
        <p:spPr>
          <a:xfrm>
            <a:off x="4854065" y="9672705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34154" y="60289"/>
                </a:moveTo>
                <a:lnTo>
                  <a:pt x="26156" y="60289"/>
                </a:lnTo>
                <a:lnTo>
                  <a:pt x="22309" y="59524"/>
                </a:lnTo>
                <a:lnTo>
                  <a:pt x="0" y="34142"/>
                </a:lnTo>
                <a:lnTo>
                  <a:pt x="0" y="26147"/>
                </a:lnTo>
                <a:lnTo>
                  <a:pt x="26156" y="0"/>
                </a:lnTo>
                <a:lnTo>
                  <a:pt x="34154" y="0"/>
                </a:lnTo>
                <a:lnTo>
                  <a:pt x="60310" y="30144"/>
                </a:lnTo>
                <a:lnTo>
                  <a:pt x="60310" y="34142"/>
                </a:lnTo>
                <a:lnTo>
                  <a:pt x="34154" y="6028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970110" y="9493557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15" y="44334"/>
                </a:moveTo>
                <a:lnTo>
                  <a:pt x="19234" y="44334"/>
                </a:lnTo>
                <a:lnTo>
                  <a:pt x="16405" y="43771"/>
                </a:lnTo>
                <a:lnTo>
                  <a:pt x="0" y="25106"/>
                </a:lnTo>
                <a:lnTo>
                  <a:pt x="0" y="19227"/>
                </a:lnTo>
                <a:lnTo>
                  <a:pt x="19234" y="0"/>
                </a:lnTo>
                <a:lnTo>
                  <a:pt x="25115" y="0"/>
                </a:lnTo>
                <a:lnTo>
                  <a:pt x="44350" y="19227"/>
                </a:lnTo>
                <a:lnTo>
                  <a:pt x="44350" y="22167"/>
                </a:lnTo>
                <a:lnTo>
                  <a:pt x="44350" y="25106"/>
                </a:lnTo>
                <a:lnTo>
                  <a:pt x="27944" y="43771"/>
                </a:lnTo>
                <a:lnTo>
                  <a:pt x="25115" y="443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086167" y="9314421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16077" y="28379"/>
                </a:moveTo>
                <a:lnTo>
                  <a:pt x="12312" y="28379"/>
                </a:lnTo>
                <a:lnTo>
                  <a:pt x="10501" y="28019"/>
                </a:lnTo>
                <a:lnTo>
                  <a:pt x="0" y="16071"/>
                </a:lnTo>
                <a:lnTo>
                  <a:pt x="0" y="12307"/>
                </a:lnTo>
                <a:lnTo>
                  <a:pt x="12312" y="0"/>
                </a:lnTo>
                <a:lnTo>
                  <a:pt x="16077" y="0"/>
                </a:lnTo>
                <a:lnTo>
                  <a:pt x="28389" y="14189"/>
                </a:lnTo>
                <a:lnTo>
                  <a:pt x="28389" y="16071"/>
                </a:lnTo>
                <a:lnTo>
                  <a:pt x="16077" y="2837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7" name="object 7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94870" y="10030979"/>
            <a:ext cx="92243" cy="92210"/>
          </a:xfrm>
          <a:prstGeom prst="rect">
            <a:avLst/>
          </a:prstGeom>
        </p:spPr>
      </p:pic>
      <p:pic>
        <p:nvPicPr>
          <p:cNvPr id="78" name="object 7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278819" y="10210115"/>
            <a:ext cx="108203" cy="76884"/>
          </a:xfrm>
          <a:prstGeom prst="rect">
            <a:avLst/>
          </a:prstGeom>
        </p:spPr>
      </p:pic>
      <p:pic>
        <p:nvPicPr>
          <p:cNvPr id="79" name="object 7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10921" y="9851836"/>
            <a:ext cx="76282" cy="76255"/>
          </a:xfrm>
          <a:prstGeom prst="rect">
            <a:avLst/>
          </a:prstGeom>
        </p:spPr>
      </p:pic>
      <p:sp>
        <p:nvSpPr>
          <p:cNvPr id="80" name="object 80"/>
          <p:cNvSpPr/>
          <p:nvPr/>
        </p:nvSpPr>
        <p:spPr>
          <a:xfrm>
            <a:off x="4743029" y="9493557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15" y="44334"/>
                </a:moveTo>
                <a:lnTo>
                  <a:pt x="19234" y="44334"/>
                </a:lnTo>
                <a:lnTo>
                  <a:pt x="16405" y="43771"/>
                </a:lnTo>
                <a:lnTo>
                  <a:pt x="0" y="25106"/>
                </a:lnTo>
                <a:lnTo>
                  <a:pt x="0" y="19227"/>
                </a:lnTo>
                <a:lnTo>
                  <a:pt x="19234" y="0"/>
                </a:lnTo>
                <a:lnTo>
                  <a:pt x="25115" y="0"/>
                </a:lnTo>
                <a:lnTo>
                  <a:pt x="44350" y="22167"/>
                </a:lnTo>
                <a:lnTo>
                  <a:pt x="44350" y="25106"/>
                </a:lnTo>
                <a:lnTo>
                  <a:pt x="25115" y="443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1" name="object 8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67783" y="10030979"/>
            <a:ext cx="92243" cy="92210"/>
          </a:xfrm>
          <a:prstGeom prst="rect">
            <a:avLst/>
          </a:prstGeom>
        </p:spPr>
      </p:pic>
      <p:sp>
        <p:nvSpPr>
          <p:cNvPr id="82" name="object 82"/>
          <p:cNvSpPr/>
          <p:nvPr/>
        </p:nvSpPr>
        <p:spPr>
          <a:xfrm>
            <a:off x="4399890" y="9672705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34154" y="60289"/>
                </a:moveTo>
                <a:lnTo>
                  <a:pt x="26156" y="60289"/>
                </a:lnTo>
                <a:lnTo>
                  <a:pt x="22309" y="59524"/>
                </a:lnTo>
                <a:lnTo>
                  <a:pt x="0" y="34142"/>
                </a:lnTo>
                <a:lnTo>
                  <a:pt x="0" y="26147"/>
                </a:lnTo>
                <a:lnTo>
                  <a:pt x="26156" y="0"/>
                </a:lnTo>
                <a:lnTo>
                  <a:pt x="34154" y="0"/>
                </a:lnTo>
                <a:lnTo>
                  <a:pt x="60310" y="30144"/>
                </a:lnTo>
                <a:lnTo>
                  <a:pt x="60310" y="34142"/>
                </a:lnTo>
                <a:lnTo>
                  <a:pt x="34154" y="6028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515941" y="9493557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15" y="44334"/>
                </a:moveTo>
                <a:lnTo>
                  <a:pt x="19234" y="44334"/>
                </a:lnTo>
                <a:lnTo>
                  <a:pt x="16405" y="43771"/>
                </a:lnTo>
                <a:lnTo>
                  <a:pt x="0" y="25106"/>
                </a:lnTo>
                <a:lnTo>
                  <a:pt x="0" y="19227"/>
                </a:lnTo>
                <a:lnTo>
                  <a:pt x="19234" y="0"/>
                </a:lnTo>
                <a:lnTo>
                  <a:pt x="25115" y="0"/>
                </a:lnTo>
                <a:lnTo>
                  <a:pt x="44350" y="22167"/>
                </a:lnTo>
                <a:lnTo>
                  <a:pt x="44350" y="25106"/>
                </a:lnTo>
                <a:lnTo>
                  <a:pt x="25115" y="443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631992" y="9314421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16076" y="28379"/>
                </a:moveTo>
                <a:lnTo>
                  <a:pt x="12312" y="28379"/>
                </a:lnTo>
                <a:lnTo>
                  <a:pt x="10501" y="28019"/>
                </a:lnTo>
                <a:lnTo>
                  <a:pt x="0" y="16071"/>
                </a:lnTo>
                <a:lnTo>
                  <a:pt x="0" y="12307"/>
                </a:lnTo>
                <a:lnTo>
                  <a:pt x="12312" y="0"/>
                </a:lnTo>
                <a:lnTo>
                  <a:pt x="16076" y="0"/>
                </a:lnTo>
                <a:lnTo>
                  <a:pt x="28389" y="14189"/>
                </a:lnTo>
                <a:lnTo>
                  <a:pt x="28389" y="16071"/>
                </a:lnTo>
                <a:lnTo>
                  <a:pt x="16076" y="2837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5" name="object 8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40695" y="10030979"/>
            <a:ext cx="92243" cy="92210"/>
          </a:xfrm>
          <a:prstGeom prst="rect">
            <a:avLst/>
          </a:prstGeom>
        </p:spPr>
      </p:pic>
      <p:pic>
        <p:nvPicPr>
          <p:cNvPr id="86" name="object 8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824644" y="10210115"/>
            <a:ext cx="108204" cy="76884"/>
          </a:xfrm>
          <a:prstGeom prst="rect">
            <a:avLst/>
          </a:prstGeom>
        </p:spPr>
      </p:pic>
      <p:pic>
        <p:nvPicPr>
          <p:cNvPr id="87" name="object 8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056746" y="9851836"/>
            <a:ext cx="76282" cy="76255"/>
          </a:xfrm>
          <a:prstGeom prst="rect">
            <a:avLst/>
          </a:prstGeom>
        </p:spPr>
      </p:pic>
      <p:sp>
        <p:nvSpPr>
          <p:cNvPr id="88" name="object 88"/>
          <p:cNvSpPr/>
          <p:nvPr/>
        </p:nvSpPr>
        <p:spPr>
          <a:xfrm>
            <a:off x="4172803" y="9672705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34154" y="60289"/>
                </a:moveTo>
                <a:lnTo>
                  <a:pt x="26156" y="60289"/>
                </a:lnTo>
                <a:lnTo>
                  <a:pt x="22309" y="59524"/>
                </a:lnTo>
                <a:lnTo>
                  <a:pt x="0" y="34142"/>
                </a:lnTo>
                <a:lnTo>
                  <a:pt x="0" y="26147"/>
                </a:lnTo>
                <a:lnTo>
                  <a:pt x="26156" y="0"/>
                </a:lnTo>
                <a:lnTo>
                  <a:pt x="34154" y="0"/>
                </a:lnTo>
                <a:lnTo>
                  <a:pt x="60310" y="30144"/>
                </a:lnTo>
                <a:lnTo>
                  <a:pt x="60310" y="34142"/>
                </a:lnTo>
                <a:lnTo>
                  <a:pt x="34154" y="6028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288854" y="9493557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15" y="44334"/>
                </a:moveTo>
                <a:lnTo>
                  <a:pt x="19234" y="44334"/>
                </a:lnTo>
                <a:lnTo>
                  <a:pt x="16405" y="43771"/>
                </a:lnTo>
                <a:lnTo>
                  <a:pt x="0" y="25106"/>
                </a:lnTo>
                <a:lnTo>
                  <a:pt x="0" y="19227"/>
                </a:lnTo>
                <a:lnTo>
                  <a:pt x="19234" y="0"/>
                </a:lnTo>
                <a:lnTo>
                  <a:pt x="25115" y="0"/>
                </a:lnTo>
                <a:lnTo>
                  <a:pt x="44350" y="22167"/>
                </a:lnTo>
                <a:lnTo>
                  <a:pt x="44350" y="25106"/>
                </a:lnTo>
                <a:lnTo>
                  <a:pt x="25115" y="443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0" name="object 9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13608" y="10030979"/>
            <a:ext cx="92243" cy="92210"/>
          </a:xfrm>
          <a:prstGeom prst="rect">
            <a:avLst/>
          </a:prstGeom>
        </p:spPr>
      </p:pic>
      <p:pic>
        <p:nvPicPr>
          <p:cNvPr id="91" name="object 9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829659" y="9851836"/>
            <a:ext cx="76282" cy="76255"/>
          </a:xfrm>
          <a:prstGeom prst="rect">
            <a:avLst/>
          </a:prstGeom>
        </p:spPr>
      </p:pic>
      <p:sp>
        <p:nvSpPr>
          <p:cNvPr id="92" name="object 92"/>
          <p:cNvSpPr/>
          <p:nvPr/>
        </p:nvSpPr>
        <p:spPr>
          <a:xfrm>
            <a:off x="4061767" y="9493557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15" y="44334"/>
                </a:moveTo>
                <a:lnTo>
                  <a:pt x="19234" y="44334"/>
                </a:lnTo>
                <a:lnTo>
                  <a:pt x="16405" y="43771"/>
                </a:lnTo>
                <a:lnTo>
                  <a:pt x="0" y="25106"/>
                </a:lnTo>
                <a:lnTo>
                  <a:pt x="0" y="19227"/>
                </a:lnTo>
                <a:lnTo>
                  <a:pt x="19234" y="0"/>
                </a:lnTo>
                <a:lnTo>
                  <a:pt x="25115" y="0"/>
                </a:lnTo>
                <a:lnTo>
                  <a:pt x="44350" y="22167"/>
                </a:lnTo>
                <a:lnTo>
                  <a:pt x="44350" y="25106"/>
                </a:lnTo>
                <a:lnTo>
                  <a:pt x="25115" y="443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177818" y="9314421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16077" y="28379"/>
                </a:moveTo>
                <a:lnTo>
                  <a:pt x="12312" y="28379"/>
                </a:lnTo>
                <a:lnTo>
                  <a:pt x="10501" y="28019"/>
                </a:lnTo>
                <a:lnTo>
                  <a:pt x="0" y="16071"/>
                </a:lnTo>
                <a:lnTo>
                  <a:pt x="0" y="12307"/>
                </a:lnTo>
                <a:lnTo>
                  <a:pt x="12312" y="0"/>
                </a:lnTo>
                <a:lnTo>
                  <a:pt x="16077" y="0"/>
                </a:lnTo>
                <a:lnTo>
                  <a:pt x="28389" y="14189"/>
                </a:lnTo>
                <a:lnTo>
                  <a:pt x="28389" y="16071"/>
                </a:lnTo>
                <a:lnTo>
                  <a:pt x="16077" y="2837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4" name="object 9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70464" y="10210115"/>
            <a:ext cx="108203" cy="76884"/>
          </a:xfrm>
          <a:prstGeom prst="rect">
            <a:avLst/>
          </a:prstGeom>
        </p:spPr>
      </p:pic>
      <p:pic>
        <p:nvPicPr>
          <p:cNvPr id="95" name="object 9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86515" y="10030979"/>
            <a:ext cx="92243" cy="92210"/>
          </a:xfrm>
          <a:prstGeom prst="rect">
            <a:avLst/>
          </a:prstGeom>
        </p:spPr>
      </p:pic>
      <p:sp>
        <p:nvSpPr>
          <p:cNvPr id="96" name="object 96"/>
          <p:cNvSpPr/>
          <p:nvPr/>
        </p:nvSpPr>
        <p:spPr>
          <a:xfrm>
            <a:off x="3718628" y="9672705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34154" y="60289"/>
                </a:moveTo>
                <a:lnTo>
                  <a:pt x="26156" y="60289"/>
                </a:lnTo>
                <a:lnTo>
                  <a:pt x="22309" y="59524"/>
                </a:lnTo>
                <a:lnTo>
                  <a:pt x="0" y="34142"/>
                </a:lnTo>
                <a:lnTo>
                  <a:pt x="0" y="26147"/>
                </a:lnTo>
                <a:lnTo>
                  <a:pt x="26156" y="0"/>
                </a:lnTo>
                <a:lnTo>
                  <a:pt x="34154" y="0"/>
                </a:lnTo>
                <a:lnTo>
                  <a:pt x="60310" y="30144"/>
                </a:lnTo>
                <a:lnTo>
                  <a:pt x="60310" y="34142"/>
                </a:lnTo>
                <a:lnTo>
                  <a:pt x="34154" y="6028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834679" y="9493557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15" y="44334"/>
                </a:moveTo>
                <a:lnTo>
                  <a:pt x="19234" y="44334"/>
                </a:lnTo>
                <a:lnTo>
                  <a:pt x="16405" y="43771"/>
                </a:lnTo>
                <a:lnTo>
                  <a:pt x="0" y="25106"/>
                </a:lnTo>
                <a:lnTo>
                  <a:pt x="0" y="19227"/>
                </a:lnTo>
                <a:lnTo>
                  <a:pt x="19234" y="0"/>
                </a:lnTo>
                <a:lnTo>
                  <a:pt x="25115" y="0"/>
                </a:lnTo>
                <a:lnTo>
                  <a:pt x="44350" y="22167"/>
                </a:lnTo>
                <a:lnTo>
                  <a:pt x="44350" y="25106"/>
                </a:lnTo>
                <a:lnTo>
                  <a:pt x="25115" y="443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8" name="object 9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59428" y="10030979"/>
            <a:ext cx="92243" cy="92210"/>
          </a:xfrm>
          <a:prstGeom prst="rect">
            <a:avLst/>
          </a:prstGeom>
        </p:spPr>
      </p:pic>
      <p:pic>
        <p:nvPicPr>
          <p:cNvPr id="99" name="object 9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375479" y="9851836"/>
            <a:ext cx="76282" cy="76255"/>
          </a:xfrm>
          <a:prstGeom prst="rect">
            <a:avLst/>
          </a:prstGeom>
        </p:spPr>
      </p:pic>
      <p:sp>
        <p:nvSpPr>
          <p:cNvPr id="100" name="object 100"/>
          <p:cNvSpPr/>
          <p:nvPr/>
        </p:nvSpPr>
        <p:spPr>
          <a:xfrm>
            <a:off x="3491541" y="9672705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34154" y="60289"/>
                </a:moveTo>
                <a:lnTo>
                  <a:pt x="26156" y="60289"/>
                </a:lnTo>
                <a:lnTo>
                  <a:pt x="22309" y="59524"/>
                </a:lnTo>
                <a:lnTo>
                  <a:pt x="0" y="34142"/>
                </a:lnTo>
                <a:lnTo>
                  <a:pt x="0" y="26147"/>
                </a:lnTo>
                <a:lnTo>
                  <a:pt x="26156" y="0"/>
                </a:lnTo>
                <a:lnTo>
                  <a:pt x="34154" y="0"/>
                </a:lnTo>
                <a:lnTo>
                  <a:pt x="60310" y="30144"/>
                </a:lnTo>
                <a:lnTo>
                  <a:pt x="60310" y="34142"/>
                </a:lnTo>
                <a:lnTo>
                  <a:pt x="34154" y="6028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607592" y="9493557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15" y="44334"/>
                </a:moveTo>
                <a:lnTo>
                  <a:pt x="19234" y="44334"/>
                </a:lnTo>
                <a:lnTo>
                  <a:pt x="16405" y="43771"/>
                </a:lnTo>
                <a:lnTo>
                  <a:pt x="0" y="25106"/>
                </a:lnTo>
                <a:lnTo>
                  <a:pt x="0" y="19227"/>
                </a:lnTo>
                <a:lnTo>
                  <a:pt x="19234" y="0"/>
                </a:lnTo>
                <a:lnTo>
                  <a:pt x="25115" y="0"/>
                </a:lnTo>
                <a:lnTo>
                  <a:pt x="44350" y="22167"/>
                </a:lnTo>
                <a:lnTo>
                  <a:pt x="44350" y="25106"/>
                </a:lnTo>
                <a:lnTo>
                  <a:pt x="25115" y="443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723643" y="9314421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16077" y="28379"/>
                </a:moveTo>
                <a:lnTo>
                  <a:pt x="12312" y="28379"/>
                </a:lnTo>
                <a:lnTo>
                  <a:pt x="10501" y="28019"/>
                </a:lnTo>
                <a:lnTo>
                  <a:pt x="0" y="16071"/>
                </a:lnTo>
                <a:lnTo>
                  <a:pt x="0" y="12307"/>
                </a:lnTo>
                <a:lnTo>
                  <a:pt x="12312" y="0"/>
                </a:lnTo>
                <a:lnTo>
                  <a:pt x="16077" y="0"/>
                </a:lnTo>
                <a:lnTo>
                  <a:pt x="28389" y="14189"/>
                </a:lnTo>
                <a:lnTo>
                  <a:pt x="28389" y="16071"/>
                </a:lnTo>
                <a:lnTo>
                  <a:pt x="16077" y="2837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3" name="object 10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16289" y="10210115"/>
            <a:ext cx="108204" cy="76884"/>
          </a:xfrm>
          <a:prstGeom prst="rect">
            <a:avLst/>
          </a:prstGeom>
        </p:spPr>
      </p:pic>
      <p:pic>
        <p:nvPicPr>
          <p:cNvPr id="104" name="object 10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32340" y="10030979"/>
            <a:ext cx="92243" cy="92210"/>
          </a:xfrm>
          <a:prstGeom prst="rect">
            <a:avLst/>
          </a:prstGeom>
        </p:spPr>
      </p:pic>
      <p:pic>
        <p:nvPicPr>
          <p:cNvPr id="105" name="object 10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148391" y="9851836"/>
            <a:ext cx="76282" cy="76255"/>
          </a:xfrm>
          <a:prstGeom prst="rect">
            <a:avLst/>
          </a:prstGeom>
        </p:spPr>
      </p:pic>
      <p:sp>
        <p:nvSpPr>
          <p:cNvPr id="106" name="object 106"/>
          <p:cNvSpPr/>
          <p:nvPr/>
        </p:nvSpPr>
        <p:spPr>
          <a:xfrm>
            <a:off x="3380505" y="9493557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15" y="44334"/>
                </a:moveTo>
                <a:lnTo>
                  <a:pt x="19234" y="44334"/>
                </a:lnTo>
                <a:lnTo>
                  <a:pt x="16405" y="43771"/>
                </a:lnTo>
                <a:lnTo>
                  <a:pt x="0" y="25106"/>
                </a:lnTo>
                <a:lnTo>
                  <a:pt x="0" y="19227"/>
                </a:lnTo>
                <a:lnTo>
                  <a:pt x="19234" y="0"/>
                </a:lnTo>
                <a:lnTo>
                  <a:pt x="25115" y="0"/>
                </a:lnTo>
                <a:lnTo>
                  <a:pt x="44350" y="22167"/>
                </a:lnTo>
                <a:lnTo>
                  <a:pt x="44350" y="25106"/>
                </a:lnTo>
                <a:lnTo>
                  <a:pt x="25115" y="443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7" name="object 10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05253" y="10030979"/>
            <a:ext cx="92243" cy="92210"/>
          </a:xfrm>
          <a:prstGeom prst="rect">
            <a:avLst/>
          </a:prstGeom>
        </p:spPr>
      </p:pic>
      <p:sp>
        <p:nvSpPr>
          <p:cNvPr id="108" name="object 108"/>
          <p:cNvSpPr/>
          <p:nvPr/>
        </p:nvSpPr>
        <p:spPr>
          <a:xfrm>
            <a:off x="3037361" y="9672705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34154" y="60289"/>
                </a:moveTo>
                <a:lnTo>
                  <a:pt x="26156" y="60289"/>
                </a:lnTo>
                <a:lnTo>
                  <a:pt x="22309" y="59524"/>
                </a:lnTo>
                <a:lnTo>
                  <a:pt x="0" y="34142"/>
                </a:lnTo>
                <a:lnTo>
                  <a:pt x="0" y="26147"/>
                </a:lnTo>
                <a:lnTo>
                  <a:pt x="26156" y="0"/>
                </a:lnTo>
                <a:lnTo>
                  <a:pt x="34154" y="0"/>
                </a:lnTo>
                <a:lnTo>
                  <a:pt x="60310" y="26147"/>
                </a:lnTo>
                <a:lnTo>
                  <a:pt x="60310" y="30144"/>
                </a:lnTo>
                <a:lnTo>
                  <a:pt x="60310" y="34142"/>
                </a:lnTo>
                <a:lnTo>
                  <a:pt x="38000" y="59524"/>
                </a:lnTo>
                <a:lnTo>
                  <a:pt x="34154" y="6028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153412" y="9493557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15" y="44334"/>
                </a:moveTo>
                <a:lnTo>
                  <a:pt x="19234" y="44334"/>
                </a:lnTo>
                <a:lnTo>
                  <a:pt x="16405" y="43771"/>
                </a:lnTo>
                <a:lnTo>
                  <a:pt x="0" y="25106"/>
                </a:lnTo>
                <a:lnTo>
                  <a:pt x="0" y="19227"/>
                </a:lnTo>
                <a:lnTo>
                  <a:pt x="19234" y="0"/>
                </a:lnTo>
                <a:lnTo>
                  <a:pt x="25115" y="0"/>
                </a:lnTo>
                <a:lnTo>
                  <a:pt x="44350" y="19227"/>
                </a:lnTo>
                <a:lnTo>
                  <a:pt x="44350" y="22167"/>
                </a:lnTo>
                <a:lnTo>
                  <a:pt x="44350" y="25106"/>
                </a:lnTo>
                <a:lnTo>
                  <a:pt x="27944" y="43771"/>
                </a:lnTo>
                <a:lnTo>
                  <a:pt x="25115" y="443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269463" y="9314421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16077" y="28379"/>
                </a:moveTo>
                <a:lnTo>
                  <a:pt x="12312" y="28379"/>
                </a:lnTo>
                <a:lnTo>
                  <a:pt x="10501" y="28019"/>
                </a:lnTo>
                <a:lnTo>
                  <a:pt x="0" y="16071"/>
                </a:lnTo>
                <a:lnTo>
                  <a:pt x="0" y="12307"/>
                </a:lnTo>
                <a:lnTo>
                  <a:pt x="12312" y="0"/>
                </a:lnTo>
                <a:lnTo>
                  <a:pt x="16077" y="0"/>
                </a:lnTo>
                <a:lnTo>
                  <a:pt x="28389" y="14189"/>
                </a:lnTo>
                <a:lnTo>
                  <a:pt x="28389" y="16071"/>
                </a:lnTo>
                <a:lnTo>
                  <a:pt x="16077" y="2837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1" name="object 1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62115" y="10210115"/>
            <a:ext cx="108203" cy="76884"/>
          </a:xfrm>
          <a:prstGeom prst="rect">
            <a:avLst/>
          </a:prstGeom>
        </p:spPr>
      </p:pic>
      <p:pic>
        <p:nvPicPr>
          <p:cNvPr id="112" name="object 1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78166" y="10030979"/>
            <a:ext cx="92243" cy="92210"/>
          </a:xfrm>
          <a:prstGeom prst="rect">
            <a:avLst/>
          </a:prstGeom>
        </p:spPr>
      </p:pic>
      <p:pic>
        <p:nvPicPr>
          <p:cNvPr id="113" name="object 1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694217" y="9851836"/>
            <a:ext cx="76282" cy="76255"/>
          </a:xfrm>
          <a:prstGeom prst="rect">
            <a:avLst/>
          </a:prstGeom>
        </p:spPr>
      </p:pic>
      <p:sp>
        <p:nvSpPr>
          <p:cNvPr id="114" name="object 114"/>
          <p:cNvSpPr/>
          <p:nvPr/>
        </p:nvSpPr>
        <p:spPr>
          <a:xfrm>
            <a:off x="2810273" y="9672705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34154" y="60289"/>
                </a:moveTo>
                <a:lnTo>
                  <a:pt x="26156" y="60289"/>
                </a:lnTo>
                <a:lnTo>
                  <a:pt x="22309" y="59524"/>
                </a:lnTo>
                <a:lnTo>
                  <a:pt x="0" y="34142"/>
                </a:lnTo>
                <a:lnTo>
                  <a:pt x="0" y="26147"/>
                </a:lnTo>
                <a:lnTo>
                  <a:pt x="26156" y="0"/>
                </a:lnTo>
                <a:lnTo>
                  <a:pt x="34154" y="0"/>
                </a:lnTo>
                <a:lnTo>
                  <a:pt x="60310" y="26147"/>
                </a:lnTo>
                <a:lnTo>
                  <a:pt x="60310" y="30144"/>
                </a:lnTo>
                <a:lnTo>
                  <a:pt x="60310" y="34142"/>
                </a:lnTo>
                <a:lnTo>
                  <a:pt x="38000" y="59524"/>
                </a:lnTo>
                <a:lnTo>
                  <a:pt x="34154" y="6028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926324" y="9493557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15" y="44334"/>
                </a:moveTo>
                <a:lnTo>
                  <a:pt x="19234" y="44334"/>
                </a:lnTo>
                <a:lnTo>
                  <a:pt x="16405" y="43771"/>
                </a:lnTo>
                <a:lnTo>
                  <a:pt x="0" y="25106"/>
                </a:lnTo>
                <a:lnTo>
                  <a:pt x="0" y="19227"/>
                </a:lnTo>
                <a:lnTo>
                  <a:pt x="19234" y="0"/>
                </a:lnTo>
                <a:lnTo>
                  <a:pt x="25115" y="0"/>
                </a:lnTo>
                <a:lnTo>
                  <a:pt x="44350" y="19227"/>
                </a:lnTo>
                <a:lnTo>
                  <a:pt x="44350" y="22167"/>
                </a:lnTo>
                <a:lnTo>
                  <a:pt x="44350" y="25106"/>
                </a:lnTo>
                <a:lnTo>
                  <a:pt x="27944" y="43771"/>
                </a:lnTo>
                <a:lnTo>
                  <a:pt x="25115" y="443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6" name="object 1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1078" y="10030979"/>
            <a:ext cx="92243" cy="92210"/>
          </a:xfrm>
          <a:prstGeom prst="rect">
            <a:avLst/>
          </a:prstGeom>
        </p:spPr>
      </p:pic>
      <p:pic>
        <p:nvPicPr>
          <p:cNvPr id="117" name="object 1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467129" y="9851836"/>
            <a:ext cx="76282" cy="76255"/>
          </a:xfrm>
          <a:prstGeom prst="rect">
            <a:avLst/>
          </a:prstGeom>
        </p:spPr>
      </p:pic>
      <p:sp>
        <p:nvSpPr>
          <p:cNvPr id="118" name="object 118"/>
          <p:cNvSpPr/>
          <p:nvPr/>
        </p:nvSpPr>
        <p:spPr>
          <a:xfrm>
            <a:off x="2699237" y="9493557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15" y="44334"/>
                </a:moveTo>
                <a:lnTo>
                  <a:pt x="19234" y="44334"/>
                </a:lnTo>
                <a:lnTo>
                  <a:pt x="16405" y="43771"/>
                </a:lnTo>
                <a:lnTo>
                  <a:pt x="0" y="25106"/>
                </a:lnTo>
                <a:lnTo>
                  <a:pt x="0" y="19227"/>
                </a:lnTo>
                <a:lnTo>
                  <a:pt x="19234" y="0"/>
                </a:lnTo>
                <a:lnTo>
                  <a:pt x="25115" y="0"/>
                </a:lnTo>
                <a:lnTo>
                  <a:pt x="44350" y="19227"/>
                </a:lnTo>
                <a:lnTo>
                  <a:pt x="44350" y="22167"/>
                </a:lnTo>
                <a:lnTo>
                  <a:pt x="44350" y="25106"/>
                </a:lnTo>
                <a:lnTo>
                  <a:pt x="27944" y="43771"/>
                </a:lnTo>
                <a:lnTo>
                  <a:pt x="25115" y="443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815288" y="9314421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16077" y="28379"/>
                </a:moveTo>
                <a:lnTo>
                  <a:pt x="12312" y="28379"/>
                </a:lnTo>
                <a:lnTo>
                  <a:pt x="10501" y="28019"/>
                </a:lnTo>
                <a:lnTo>
                  <a:pt x="0" y="16071"/>
                </a:lnTo>
                <a:lnTo>
                  <a:pt x="0" y="12307"/>
                </a:lnTo>
                <a:lnTo>
                  <a:pt x="12312" y="0"/>
                </a:lnTo>
                <a:lnTo>
                  <a:pt x="16077" y="0"/>
                </a:lnTo>
                <a:lnTo>
                  <a:pt x="28389" y="12307"/>
                </a:lnTo>
                <a:lnTo>
                  <a:pt x="28389" y="14189"/>
                </a:lnTo>
                <a:lnTo>
                  <a:pt x="28389" y="16071"/>
                </a:lnTo>
                <a:lnTo>
                  <a:pt x="17887" y="28019"/>
                </a:lnTo>
                <a:lnTo>
                  <a:pt x="16077" y="2837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0" name="object 1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07940" y="10210115"/>
            <a:ext cx="108204" cy="76884"/>
          </a:xfrm>
          <a:prstGeom prst="rect">
            <a:avLst/>
          </a:prstGeom>
        </p:spPr>
      </p:pic>
      <p:pic>
        <p:nvPicPr>
          <p:cNvPr id="121" name="object 1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23991" y="10030979"/>
            <a:ext cx="92243" cy="92210"/>
          </a:xfrm>
          <a:prstGeom prst="rect">
            <a:avLst/>
          </a:prstGeom>
        </p:spPr>
      </p:pic>
      <p:sp>
        <p:nvSpPr>
          <p:cNvPr id="122" name="object 122"/>
          <p:cNvSpPr/>
          <p:nvPr/>
        </p:nvSpPr>
        <p:spPr>
          <a:xfrm>
            <a:off x="2356099" y="9672705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34154" y="60289"/>
                </a:moveTo>
                <a:lnTo>
                  <a:pt x="26156" y="60289"/>
                </a:lnTo>
                <a:lnTo>
                  <a:pt x="22310" y="59524"/>
                </a:lnTo>
                <a:lnTo>
                  <a:pt x="0" y="34142"/>
                </a:lnTo>
                <a:lnTo>
                  <a:pt x="0" y="26147"/>
                </a:lnTo>
                <a:lnTo>
                  <a:pt x="26156" y="0"/>
                </a:lnTo>
                <a:lnTo>
                  <a:pt x="34154" y="0"/>
                </a:lnTo>
                <a:lnTo>
                  <a:pt x="60310" y="26147"/>
                </a:lnTo>
                <a:lnTo>
                  <a:pt x="60310" y="30144"/>
                </a:lnTo>
                <a:lnTo>
                  <a:pt x="60310" y="34142"/>
                </a:lnTo>
                <a:lnTo>
                  <a:pt x="38000" y="59524"/>
                </a:lnTo>
                <a:lnTo>
                  <a:pt x="34154" y="6028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2472150" y="9493557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15" y="44334"/>
                </a:moveTo>
                <a:lnTo>
                  <a:pt x="19234" y="44334"/>
                </a:lnTo>
                <a:lnTo>
                  <a:pt x="16405" y="43771"/>
                </a:lnTo>
                <a:lnTo>
                  <a:pt x="0" y="25106"/>
                </a:lnTo>
                <a:lnTo>
                  <a:pt x="0" y="19227"/>
                </a:lnTo>
                <a:lnTo>
                  <a:pt x="19234" y="0"/>
                </a:lnTo>
                <a:lnTo>
                  <a:pt x="25115" y="0"/>
                </a:lnTo>
                <a:lnTo>
                  <a:pt x="44350" y="19227"/>
                </a:lnTo>
                <a:lnTo>
                  <a:pt x="44350" y="22167"/>
                </a:lnTo>
                <a:lnTo>
                  <a:pt x="44350" y="25106"/>
                </a:lnTo>
                <a:lnTo>
                  <a:pt x="27944" y="43771"/>
                </a:lnTo>
                <a:lnTo>
                  <a:pt x="25115" y="443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4" name="object 12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96903" y="10030979"/>
            <a:ext cx="92243" cy="92210"/>
          </a:xfrm>
          <a:prstGeom prst="rect">
            <a:avLst/>
          </a:prstGeom>
        </p:spPr>
      </p:pic>
      <p:pic>
        <p:nvPicPr>
          <p:cNvPr id="125" name="object 12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012955" y="9851836"/>
            <a:ext cx="76282" cy="76255"/>
          </a:xfrm>
          <a:prstGeom prst="rect">
            <a:avLst/>
          </a:prstGeom>
        </p:spPr>
      </p:pic>
      <p:sp>
        <p:nvSpPr>
          <p:cNvPr id="126" name="object 126"/>
          <p:cNvSpPr/>
          <p:nvPr/>
        </p:nvSpPr>
        <p:spPr>
          <a:xfrm>
            <a:off x="2129011" y="9672705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34154" y="60289"/>
                </a:moveTo>
                <a:lnTo>
                  <a:pt x="26156" y="60289"/>
                </a:lnTo>
                <a:lnTo>
                  <a:pt x="22309" y="59524"/>
                </a:lnTo>
                <a:lnTo>
                  <a:pt x="0" y="34142"/>
                </a:lnTo>
                <a:lnTo>
                  <a:pt x="0" y="26147"/>
                </a:lnTo>
                <a:lnTo>
                  <a:pt x="26156" y="0"/>
                </a:lnTo>
                <a:lnTo>
                  <a:pt x="34154" y="0"/>
                </a:lnTo>
                <a:lnTo>
                  <a:pt x="60310" y="26147"/>
                </a:lnTo>
                <a:lnTo>
                  <a:pt x="60310" y="30144"/>
                </a:lnTo>
                <a:lnTo>
                  <a:pt x="60310" y="34142"/>
                </a:lnTo>
                <a:lnTo>
                  <a:pt x="38000" y="59524"/>
                </a:lnTo>
                <a:lnTo>
                  <a:pt x="34154" y="6028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245062" y="9493557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15" y="44334"/>
                </a:moveTo>
                <a:lnTo>
                  <a:pt x="19234" y="44334"/>
                </a:lnTo>
                <a:lnTo>
                  <a:pt x="16405" y="43771"/>
                </a:lnTo>
                <a:lnTo>
                  <a:pt x="0" y="25106"/>
                </a:lnTo>
                <a:lnTo>
                  <a:pt x="0" y="19227"/>
                </a:lnTo>
                <a:lnTo>
                  <a:pt x="19234" y="0"/>
                </a:lnTo>
                <a:lnTo>
                  <a:pt x="25115" y="0"/>
                </a:lnTo>
                <a:lnTo>
                  <a:pt x="44350" y="19227"/>
                </a:lnTo>
                <a:lnTo>
                  <a:pt x="44349" y="22167"/>
                </a:lnTo>
                <a:lnTo>
                  <a:pt x="44350" y="25106"/>
                </a:lnTo>
                <a:lnTo>
                  <a:pt x="27944" y="43771"/>
                </a:lnTo>
                <a:lnTo>
                  <a:pt x="25115" y="443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2361113" y="9314421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16077" y="28379"/>
                </a:moveTo>
                <a:lnTo>
                  <a:pt x="12312" y="28379"/>
                </a:lnTo>
                <a:lnTo>
                  <a:pt x="10501" y="28019"/>
                </a:lnTo>
                <a:lnTo>
                  <a:pt x="0" y="16071"/>
                </a:lnTo>
                <a:lnTo>
                  <a:pt x="0" y="12307"/>
                </a:lnTo>
                <a:lnTo>
                  <a:pt x="12312" y="0"/>
                </a:lnTo>
                <a:lnTo>
                  <a:pt x="16077" y="0"/>
                </a:lnTo>
                <a:lnTo>
                  <a:pt x="28389" y="12307"/>
                </a:lnTo>
                <a:lnTo>
                  <a:pt x="28389" y="14189"/>
                </a:lnTo>
                <a:lnTo>
                  <a:pt x="28389" y="16071"/>
                </a:lnTo>
                <a:lnTo>
                  <a:pt x="17887" y="28019"/>
                </a:lnTo>
                <a:lnTo>
                  <a:pt x="16077" y="2837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9" name="object 12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53760" y="10210115"/>
            <a:ext cx="108204" cy="76884"/>
          </a:xfrm>
          <a:prstGeom prst="rect">
            <a:avLst/>
          </a:prstGeom>
        </p:spPr>
      </p:pic>
      <p:pic>
        <p:nvPicPr>
          <p:cNvPr id="130" name="object 13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9816" y="10030979"/>
            <a:ext cx="92243" cy="92210"/>
          </a:xfrm>
          <a:prstGeom prst="rect">
            <a:avLst/>
          </a:prstGeom>
        </p:spPr>
      </p:pic>
      <p:pic>
        <p:nvPicPr>
          <p:cNvPr id="131" name="object 13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85867" y="9851836"/>
            <a:ext cx="76282" cy="76255"/>
          </a:xfrm>
          <a:prstGeom prst="rect">
            <a:avLst/>
          </a:prstGeom>
        </p:spPr>
      </p:pic>
      <p:sp>
        <p:nvSpPr>
          <p:cNvPr id="132" name="object 132"/>
          <p:cNvSpPr/>
          <p:nvPr/>
        </p:nvSpPr>
        <p:spPr>
          <a:xfrm>
            <a:off x="2017975" y="9493557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15" y="44334"/>
                </a:moveTo>
                <a:lnTo>
                  <a:pt x="19234" y="44334"/>
                </a:lnTo>
                <a:lnTo>
                  <a:pt x="16405" y="43771"/>
                </a:lnTo>
                <a:lnTo>
                  <a:pt x="0" y="25106"/>
                </a:lnTo>
                <a:lnTo>
                  <a:pt x="0" y="19227"/>
                </a:lnTo>
                <a:lnTo>
                  <a:pt x="19234" y="0"/>
                </a:lnTo>
                <a:lnTo>
                  <a:pt x="25115" y="0"/>
                </a:lnTo>
                <a:lnTo>
                  <a:pt x="44350" y="19227"/>
                </a:lnTo>
                <a:lnTo>
                  <a:pt x="44350" y="22167"/>
                </a:lnTo>
                <a:lnTo>
                  <a:pt x="44350" y="25106"/>
                </a:lnTo>
                <a:lnTo>
                  <a:pt x="27944" y="43771"/>
                </a:lnTo>
                <a:lnTo>
                  <a:pt x="25115" y="443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3" name="object 13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42723" y="10030979"/>
            <a:ext cx="92243" cy="92210"/>
          </a:xfrm>
          <a:prstGeom prst="rect">
            <a:avLst/>
          </a:prstGeom>
        </p:spPr>
      </p:pic>
      <p:sp>
        <p:nvSpPr>
          <p:cNvPr id="134" name="object 134"/>
          <p:cNvSpPr/>
          <p:nvPr/>
        </p:nvSpPr>
        <p:spPr>
          <a:xfrm>
            <a:off x="1674836" y="9672705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34154" y="60289"/>
                </a:moveTo>
                <a:lnTo>
                  <a:pt x="26156" y="60289"/>
                </a:lnTo>
                <a:lnTo>
                  <a:pt x="22310" y="59524"/>
                </a:lnTo>
                <a:lnTo>
                  <a:pt x="0" y="34142"/>
                </a:lnTo>
                <a:lnTo>
                  <a:pt x="0" y="26147"/>
                </a:lnTo>
                <a:lnTo>
                  <a:pt x="26156" y="0"/>
                </a:lnTo>
                <a:lnTo>
                  <a:pt x="34154" y="0"/>
                </a:lnTo>
                <a:lnTo>
                  <a:pt x="60310" y="26147"/>
                </a:lnTo>
                <a:lnTo>
                  <a:pt x="60310" y="30144"/>
                </a:lnTo>
                <a:lnTo>
                  <a:pt x="60310" y="34142"/>
                </a:lnTo>
                <a:lnTo>
                  <a:pt x="38001" y="59524"/>
                </a:lnTo>
                <a:lnTo>
                  <a:pt x="34154" y="6028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790888" y="9493557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15" y="44334"/>
                </a:moveTo>
                <a:lnTo>
                  <a:pt x="19234" y="44334"/>
                </a:lnTo>
                <a:lnTo>
                  <a:pt x="16405" y="43771"/>
                </a:lnTo>
                <a:lnTo>
                  <a:pt x="0" y="25106"/>
                </a:lnTo>
                <a:lnTo>
                  <a:pt x="0" y="19227"/>
                </a:lnTo>
                <a:lnTo>
                  <a:pt x="19234" y="0"/>
                </a:lnTo>
                <a:lnTo>
                  <a:pt x="25115" y="0"/>
                </a:lnTo>
                <a:lnTo>
                  <a:pt x="44350" y="19227"/>
                </a:lnTo>
                <a:lnTo>
                  <a:pt x="44349" y="22167"/>
                </a:lnTo>
                <a:lnTo>
                  <a:pt x="44350" y="25106"/>
                </a:lnTo>
                <a:lnTo>
                  <a:pt x="27944" y="43771"/>
                </a:lnTo>
                <a:lnTo>
                  <a:pt x="25115" y="443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906939" y="9314421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16076" y="28379"/>
                </a:moveTo>
                <a:lnTo>
                  <a:pt x="12312" y="28379"/>
                </a:lnTo>
                <a:lnTo>
                  <a:pt x="10501" y="28019"/>
                </a:lnTo>
                <a:lnTo>
                  <a:pt x="0" y="16071"/>
                </a:lnTo>
                <a:lnTo>
                  <a:pt x="0" y="12307"/>
                </a:lnTo>
                <a:lnTo>
                  <a:pt x="12312" y="0"/>
                </a:lnTo>
                <a:lnTo>
                  <a:pt x="16076" y="0"/>
                </a:lnTo>
                <a:lnTo>
                  <a:pt x="28389" y="12307"/>
                </a:lnTo>
                <a:lnTo>
                  <a:pt x="28389" y="14189"/>
                </a:lnTo>
                <a:lnTo>
                  <a:pt x="28389" y="16071"/>
                </a:lnTo>
                <a:lnTo>
                  <a:pt x="17887" y="28019"/>
                </a:lnTo>
                <a:lnTo>
                  <a:pt x="16076" y="2837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7" name="object 13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99585" y="10210115"/>
            <a:ext cx="108203" cy="76884"/>
          </a:xfrm>
          <a:prstGeom prst="rect">
            <a:avLst/>
          </a:prstGeom>
        </p:spPr>
      </p:pic>
      <p:pic>
        <p:nvPicPr>
          <p:cNvPr id="138" name="object 13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15636" y="10030979"/>
            <a:ext cx="92243" cy="92210"/>
          </a:xfrm>
          <a:prstGeom prst="rect">
            <a:avLst/>
          </a:prstGeom>
        </p:spPr>
      </p:pic>
      <p:pic>
        <p:nvPicPr>
          <p:cNvPr id="139" name="object 13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31687" y="9851836"/>
            <a:ext cx="76282" cy="76255"/>
          </a:xfrm>
          <a:prstGeom prst="rect">
            <a:avLst/>
          </a:prstGeom>
        </p:spPr>
      </p:pic>
      <p:sp>
        <p:nvSpPr>
          <p:cNvPr id="140" name="object 140"/>
          <p:cNvSpPr/>
          <p:nvPr/>
        </p:nvSpPr>
        <p:spPr>
          <a:xfrm>
            <a:off x="1447744" y="9672705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34154" y="60289"/>
                </a:moveTo>
                <a:lnTo>
                  <a:pt x="26156" y="60289"/>
                </a:lnTo>
                <a:lnTo>
                  <a:pt x="22309" y="59524"/>
                </a:lnTo>
                <a:lnTo>
                  <a:pt x="0" y="34142"/>
                </a:lnTo>
                <a:lnTo>
                  <a:pt x="0" y="26147"/>
                </a:lnTo>
                <a:lnTo>
                  <a:pt x="26156" y="0"/>
                </a:lnTo>
                <a:lnTo>
                  <a:pt x="34154" y="0"/>
                </a:lnTo>
                <a:lnTo>
                  <a:pt x="60310" y="26147"/>
                </a:lnTo>
                <a:lnTo>
                  <a:pt x="60310" y="30144"/>
                </a:lnTo>
                <a:lnTo>
                  <a:pt x="60310" y="34142"/>
                </a:lnTo>
                <a:lnTo>
                  <a:pt x="38000" y="59524"/>
                </a:lnTo>
                <a:lnTo>
                  <a:pt x="34154" y="6028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563800" y="9493557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15" y="44334"/>
                </a:moveTo>
                <a:lnTo>
                  <a:pt x="19234" y="44334"/>
                </a:lnTo>
                <a:lnTo>
                  <a:pt x="16405" y="43771"/>
                </a:lnTo>
                <a:lnTo>
                  <a:pt x="0" y="25106"/>
                </a:lnTo>
                <a:lnTo>
                  <a:pt x="0" y="19227"/>
                </a:lnTo>
                <a:lnTo>
                  <a:pt x="19234" y="0"/>
                </a:lnTo>
                <a:lnTo>
                  <a:pt x="25115" y="0"/>
                </a:lnTo>
                <a:lnTo>
                  <a:pt x="44350" y="19227"/>
                </a:lnTo>
                <a:lnTo>
                  <a:pt x="44349" y="22167"/>
                </a:lnTo>
                <a:lnTo>
                  <a:pt x="44350" y="25106"/>
                </a:lnTo>
                <a:lnTo>
                  <a:pt x="27944" y="43771"/>
                </a:lnTo>
                <a:lnTo>
                  <a:pt x="25115" y="443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2" name="object 14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8549" y="10030979"/>
            <a:ext cx="92243" cy="92210"/>
          </a:xfrm>
          <a:prstGeom prst="rect">
            <a:avLst/>
          </a:prstGeom>
        </p:spPr>
      </p:pic>
      <p:pic>
        <p:nvPicPr>
          <p:cNvPr id="143" name="object 14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04600" y="9851836"/>
            <a:ext cx="76282" cy="76255"/>
          </a:xfrm>
          <a:prstGeom prst="rect">
            <a:avLst/>
          </a:prstGeom>
        </p:spPr>
      </p:pic>
      <p:sp>
        <p:nvSpPr>
          <p:cNvPr id="144" name="object 144"/>
          <p:cNvSpPr/>
          <p:nvPr/>
        </p:nvSpPr>
        <p:spPr>
          <a:xfrm>
            <a:off x="1336707" y="9493557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15" y="44334"/>
                </a:moveTo>
                <a:lnTo>
                  <a:pt x="19234" y="44334"/>
                </a:lnTo>
                <a:lnTo>
                  <a:pt x="16405" y="43771"/>
                </a:lnTo>
                <a:lnTo>
                  <a:pt x="0" y="25106"/>
                </a:lnTo>
                <a:lnTo>
                  <a:pt x="0" y="19227"/>
                </a:lnTo>
                <a:lnTo>
                  <a:pt x="19234" y="0"/>
                </a:lnTo>
                <a:lnTo>
                  <a:pt x="25115" y="0"/>
                </a:lnTo>
                <a:lnTo>
                  <a:pt x="44350" y="19227"/>
                </a:lnTo>
                <a:lnTo>
                  <a:pt x="44349" y="22167"/>
                </a:lnTo>
                <a:lnTo>
                  <a:pt x="44350" y="25106"/>
                </a:lnTo>
                <a:lnTo>
                  <a:pt x="27944" y="43771"/>
                </a:lnTo>
                <a:lnTo>
                  <a:pt x="25115" y="443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452764" y="9314421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16076" y="28379"/>
                </a:moveTo>
                <a:lnTo>
                  <a:pt x="12312" y="28379"/>
                </a:lnTo>
                <a:lnTo>
                  <a:pt x="10501" y="28019"/>
                </a:lnTo>
                <a:lnTo>
                  <a:pt x="0" y="16071"/>
                </a:lnTo>
                <a:lnTo>
                  <a:pt x="0" y="12307"/>
                </a:lnTo>
                <a:lnTo>
                  <a:pt x="12312" y="0"/>
                </a:lnTo>
                <a:lnTo>
                  <a:pt x="16076" y="0"/>
                </a:lnTo>
                <a:lnTo>
                  <a:pt x="28389" y="12307"/>
                </a:lnTo>
                <a:lnTo>
                  <a:pt x="28389" y="14189"/>
                </a:lnTo>
                <a:lnTo>
                  <a:pt x="28389" y="16071"/>
                </a:lnTo>
                <a:lnTo>
                  <a:pt x="17887" y="28019"/>
                </a:lnTo>
                <a:lnTo>
                  <a:pt x="16076" y="2837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6" name="object 14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5410" y="10210115"/>
            <a:ext cx="108204" cy="76884"/>
          </a:xfrm>
          <a:prstGeom prst="rect">
            <a:avLst/>
          </a:prstGeom>
        </p:spPr>
      </p:pic>
      <p:pic>
        <p:nvPicPr>
          <p:cNvPr id="147" name="object 14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1461" y="10030979"/>
            <a:ext cx="92243" cy="92210"/>
          </a:xfrm>
          <a:prstGeom prst="rect">
            <a:avLst/>
          </a:prstGeom>
        </p:spPr>
      </p:pic>
      <p:sp>
        <p:nvSpPr>
          <p:cNvPr id="148" name="object 148"/>
          <p:cNvSpPr/>
          <p:nvPr/>
        </p:nvSpPr>
        <p:spPr>
          <a:xfrm>
            <a:off x="993569" y="9672705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34154" y="60289"/>
                </a:moveTo>
                <a:lnTo>
                  <a:pt x="26156" y="60289"/>
                </a:lnTo>
                <a:lnTo>
                  <a:pt x="22309" y="59524"/>
                </a:lnTo>
                <a:lnTo>
                  <a:pt x="0" y="34142"/>
                </a:lnTo>
                <a:lnTo>
                  <a:pt x="0" y="26147"/>
                </a:lnTo>
                <a:lnTo>
                  <a:pt x="26156" y="0"/>
                </a:lnTo>
                <a:lnTo>
                  <a:pt x="34154" y="0"/>
                </a:lnTo>
                <a:lnTo>
                  <a:pt x="60310" y="26147"/>
                </a:lnTo>
                <a:lnTo>
                  <a:pt x="60310" y="30144"/>
                </a:lnTo>
                <a:lnTo>
                  <a:pt x="60310" y="34142"/>
                </a:lnTo>
                <a:lnTo>
                  <a:pt x="38000" y="59524"/>
                </a:lnTo>
                <a:lnTo>
                  <a:pt x="34154" y="6028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109620" y="9493557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15" y="44334"/>
                </a:moveTo>
                <a:lnTo>
                  <a:pt x="19234" y="44334"/>
                </a:lnTo>
                <a:lnTo>
                  <a:pt x="16405" y="43771"/>
                </a:lnTo>
                <a:lnTo>
                  <a:pt x="0" y="25106"/>
                </a:lnTo>
                <a:lnTo>
                  <a:pt x="0" y="19227"/>
                </a:lnTo>
                <a:lnTo>
                  <a:pt x="19234" y="0"/>
                </a:lnTo>
                <a:lnTo>
                  <a:pt x="25115" y="0"/>
                </a:lnTo>
                <a:lnTo>
                  <a:pt x="44350" y="19227"/>
                </a:lnTo>
                <a:lnTo>
                  <a:pt x="44349" y="22167"/>
                </a:lnTo>
                <a:lnTo>
                  <a:pt x="44350" y="25106"/>
                </a:lnTo>
                <a:lnTo>
                  <a:pt x="27944" y="43771"/>
                </a:lnTo>
                <a:lnTo>
                  <a:pt x="25115" y="443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0" name="object 15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4374" y="10030979"/>
            <a:ext cx="92243" cy="92210"/>
          </a:xfrm>
          <a:prstGeom prst="rect">
            <a:avLst/>
          </a:prstGeom>
        </p:spPr>
      </p:pic>
      <p:pic>
        <p:nvPicPr>
          <p:cNvPr id="151" name="object 15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50425" y="9851836"/>
            <a:ext cx="76282" cy="76255"/>
          </a:xfrm>
          <a:prstGeom prst="rect">
            <a:avLst/>
          </a:prstGeom>
        </p:spPr>
      </p:pic>
      <p:sp>
        <p:nvSpPr>
          <p:cNvPr id="152" name="object 152"/>
          <p:cNvSpPr/>
          <p:nvPr/>
        </p:nvSpPr>
        <p:spPr>
          <a:xfrm>
            <a:off x="766482" y="9672705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34154" y="60289"/>
                </a:moveTo>
                <a:lnTo>
                  <a:pt x="26156" y="60289"/>
                </a:lnTo>
                <a:lnTo>
                  <a:pt x="22310" y="59524"/>
                </a:lnTo>
                <a:lnTo>
                  <a:pt x="0" y="34142"/>
                </a:lnTo>
                <a:lnTo>
                  <a:pt x="0" y="26147"/>
                </a:lnTo>
                <a:lnTo>
                  <a:pt x="26156" y="0"/>
                </a:lnTo>
                <a:lnTo>
                  <a:pt x="34154" y="0"/>
                </a:lnTo>
                <a:lnTo>
                  <a:pt x="60310" y="26147"/>
                </a:lnTo>
                <a:lnTo>
                  <a:pt x="60310" y="30144"/>
                </a:lnTo>
                <a:lnTo>
                  <a:pt x="60310" y="34142"/>
                </a:lnTo>
                <a:lnTo>
                  <a:pt x="38001" y="59524"/>
                </a:lnTo>
                <a:lnTo>
                  <a:pt x="34154" y="6028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882533" y="9493557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15" y="44334"/>
                </a:moveTo>
                <a:lnTo>
                  <a:pt x="19234" y="44334"/>
                </a:lnTo>
                <a:lnTo>
                  <a:pt x="16405" y="43771"/>
                </a:lnTo>
                <a:lnTo>
                  <a:pt x="0" y="25106"/>
                </a:lnTo>
                <a:lnTo>
                  <a:pt x="0" y="19227"/>
                </a:lnTo>
                <a:lnTo>
                  <a:pt x="19234" y="0"/>
                </a:lnTo>
                <a:lnTo>
                  <a:pt x="25115" y="0"/>
                </a:lnTo>
                <a:lnTo>
                  <a:pt x="44350" y="19227"/>
                </a:lnTo>
                <a:lnTo>
                  <a:pt x="44349" y="22167"/>
                </a:lnTo>
                <a:lnTo>
                  <a:pt x="44350" y="25106"/>
                </a:lnTo>
                <a:lnTo>
                  <a:pt x="27944" y="43771"/>
                </a:lnTo>
                <a:lnTo>
                  <a:pt x="25115" y="443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998584" y="9314421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16077" y="28379"/>
                </a:moveTo>
                <a:lnTo>
                  <a:pt x="12312" y="28379"/>
                </a:lnTo>
                <a:lnTo>
                  <a:pt x="10501" y="28019"/>
                </a:lnTo>
                <a:lnTo>
                  <a:pt x="0" y="16071"/>
                </a:lnTo>
                <a:lnTo>
                  <a:pt x="0" y="12307"/>
                </a:lnTo>
                <a:lnTo>
                  <a:pt x="12312" y="0"/>
                </a:lnTo>
                <a:lnTo>
                  <a:pt x="16077" y="0"/>
                </a:lnTo>
                <a:lnTo>
                  <a:pt x="28389" y="12307"/>
                </a:lnTo>
                <a:lnTo>
                  <a:pt x="28389" y="14189"/>
                </a:lnTo>
                <a:lnTo>
                  <a:pt x="28389" y="16071"/>
                </a:lnTo>
                <a:lnTo>
                  <a:pt x="17887" y="28019"/>
                </a:lnTo>
                <a:lnTo>
                  <a:pt x="16077" y="2837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5" name="object 15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1235" y="10210115"/>
            <a:ext cx="108204" cy="76884"/>
          </a:xfrm>
          <a:prstGeom prst="rect">
            <a:avLst/>
          </a:prstGeom>
        </p:spPr>
      </p:pic>
      <p:pic>
        <p:nvPicPr>
          <p:cNvPr id="156" name="object 15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7287" y="10030979"/>
            <a:ext cx="92243" cy="92210"/>
          </a:xfrm>
          <a:prstGeom prst="rect">
            <a:avLst/>
          </a:prstGeom>
        </p:spPr>
      </p:pic>
      <p:pic>
        <p:nvPicPr>
          <p:cNvPr id="157" name="object 15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23337" y="9851836"/>
            <a:ext cx="76282" cy="76255"/>
          </a:xfrm>
          <a:prstGeom prst="rect">
            <a:avLst/>
          </a:prstGeom>
        </p:spPr>
      </p:pic>
      <p:sp>
        <p:nvSpPr>
          <p:cNvPr id="158" name="object 158"/>
          <p:cNvSpPr/>
          <p:nvPr/>
        </p:nvSpPr>
        <p:spPr>
          <a:xfrm>
            <a:off x="655446" y="9493557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15" y="44334"/>
                </a:moveTo>
                <a:lnTo>
                  <a:pt x="19234" y="44334"/>
                </a:lnTo>
                <a:lnTo>
                  <a:pt x="16405" y="43771"/>
                </a:lnTo>
                <a:lnTo>
                  <a:pt x="0" y="25106"/>
                </a:lnTo>
                <a:lnTo>
                  <a:pt x="0" y="19227"/>
                </a:lnTo>
                <a:lnTo>
                  <a:pt x="19234" y="0"/>
                </a:lnTo>
                <a:lnTo>
                  <a:pt x="25115" y="0"/>
                </a:lnTo>
                <a:lnTo>
                  <a:pt x="44349" y="19227"/>
                </a:lnTo>
                <a:lnTo>
                  <a:pt x="44349" y="22167"/>
                </a:lnTo>
                <a:lnTo>
                  <a:pt x="44349" y="25106"/>
                </a:lnTo>
                <a:lnTo>
                  <a:pt x="27944" y="43771"/>
                </a:lnTo>
                <a:lnTo>
                  <a:pt x="25115" y="443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9" name="object 15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200" y="10030979"/>
            <a:ext cx="92242" cy="92210"/>
          </a:xfrm>
          <a:prstGeom prst="rect">
            <a:avLst/>
          </a:prstGeom>
        </p:spPr>
      </p:pic>
      <p:sp>
        <p:nvSpPr>
          <p:cNvPr id="160" name="object 160"/>
          <p:cNvSpPr/>
          <p:nvPr/>
        </p:nvSpPr>
        <p:spPr>
          <a:xfrm>
            <a:off x="312307" y="9672705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34154" y="60289"/>
                </a:moveTo>
                <a:lnTo>
                  <a:pt x="26156" y="60289"/>
                </a:lnTo>
                <a:lnTo>
                  <a:pt x="22310" y="59524"/>
                </a:lnTo>
                <a:lnTo>
                  <a:pt x="0" y="34142"/>
                </a:lnTo>
                <a:lnTo>
                  <a:pt x="0" y="26147"/>
                </a:lnTo>
                <a:lnTo>
                  <a:pt x="26156" y="0"/>
                </a:lnTo>
                <a:lnTo>
                  <a:pt x="34154" y="0"/>
                </a:lnTo>
                <a:lnTo>
                  <a:pt x="60311" y="26147"/>
                </a:lnTo>
                <a:lnTo>
                  <a:pt x="60310" y="30144"/>
                </a:lnTo>
                <a:lnTo>
                  <a:pt x="60311" y="34142"/>
                </a:lnTo>
                <a:lnTo>
                  <a:pt x="38001" y="59524"/>
                </a:lnTo>
                <a:lnTo>
                  <a:pt x="34154" y="6028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428358" y="9493557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15" y="44334"/>
                </a:moveTo>
                <a:lnTo>
                  <a:pt x="19234" y="44334"/>
                </a:lnTo>
                <a:lnTo>
                  <a:pt x="16405" y="43771"/>
                </a:lnTo>
                <a:lnTo>
                  <a:pt x="0" y="25106"/>
                </a:lnTo>
                <a:lnTo>
                  <a:pt x="0" y="19227"/>
                </a:lnTo>
                <a:lnTo>
                  <a:pt x="19234" y="0"/>
                </a:lnTo>
                <a:lnTo>
                  <a:pt x="25115" y="0"/>
                </a:lnTo>
                <a:lnTo>
                  <a:pt x="44349" y="19227"/>
                </a:lnTo>
                <a:lnTo>
                  <a:pt x="44349" y="22167"/>
                </a:lnTo>
                <a:lnTo>
                  <a:pt x="44349" y="25106"/>
                </a:lnTo>
                <a:lnTo>
                  <a:pt x="27944" y="43771"/>
                </a:lnTo>
                <a:lnTo>
                  <a:pt x="25115" y="443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44409" y="9314421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16077" y="28379"/>
                </a:moveTo>
                <a:lnTo>
                  <a:pt x="12312" y="28379"/>
                </a:lnTo>
                <a:lnTo>
                  <a:pt x="10501" y="28019"/>
                </a:lnTo>
                <a:lnTo>
                  <a:pt x="0" y="16071"/>
                </a:lnTo>
                <a:lnTo>
                  <a:pt x="0" y="12307"/>
                </a:lnTo>
                <a:lnTo>
                  <a:pt x="12312" y="0"/>
                </a:lnTo>
                <a:lnTo>
                  <a:pt x="16077" y="0"/>
                </a:lnTo>
                <a:lnTo>
                  <a:pt x="28389" y="12307"/>
                </a:lnTo>
                <a:lnTo>
                  <a:pt x="28389" y="14189"/>
                </a:lnTo>
                <a:lnTo>
                  <a:pt x="28389" y="16071"/>
                </a:lnTo>
                <a:lnTo>
                  <a:pt x="17887" y="28019"/>
                </a:lnTo>
                <a:lnTo>
                  <a:pt x="16077" y="2837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0" y="9851836"/>
            <a:ext cx="45720" cy="76835"/>
          </a:xfrm>
          <a:custGeom>
            <a:avLst/>
            <a:gdLst/>
            <a:ahLst/>
            <a:cxnLst/>
            <a:rect l="l" t="t" r="r" b="b"/>
            <a:pathLst>
              <a:path w="45720" h="76834">
                <a:moveTo>
                  <a:pt x="12362" y="76255"/>
                </a:moveTo>
                <a:lnTo>
                  <a:pt x="2246" y="76255"/>
                </a:lnTo>
                <a:lnTo>
                  <a:pt x="0" y="75808"/>
                </a:lnTo>
                <a:lnTo>
                  <a:pt x="0" y="446"/>
                </a:lnTo>
                <a:lnTo>
                  <a:pt x="2246" y="0"/>
                </a:lnTo>
                <a:lnTo>
                  <a:pt x="12362" y="0"/>
                </a:lnTo>
                <a:lnTo>
                  <a:pt x="17228" y="967"/>
                </a:lnTo>
                <a:lnTo>
                  <a:pt x="44478" y="28208"/>
                </a:lnTo>
                <a:lnTo>
                  <a:pt x="45446" y="33071"/>
                </a:lnTo>
                <a:lnTo>
                  <a:pt x="45446" y="43183"/>
                </a:lnTo>
                <a:lnTo>
                  <a:pt x="17228" y="75288"/>
                </a:lnTo>
                <a:lnTo>
                  <a:pt x="12362" y="76255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85220" y="9672705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34154" y="60289"/>
                </a:moveTo>
                <a:lnTo>
                  <a:pt x="26156" y="60289"/>
                </a:lnTo>
                <a:lnTo>
                  <a:pt x="22309" y="59524"/>
                </a:lnTo>
                <a:lnTo>
                  <a:pt x="0" y="34142"/>
                </a:lnTo>
                <a:lnTo>
                  <a:pt x="0" y="26147"/>
                </a:lnTo>
                <a:lnTo>
                  <a:pt x="26156" y="0"/>
                </a:lnTo>
                <a:lnTo>
                  <a:pt x="34154" y="0"/>
                </a:lnTo>
                <a:lnTo>
                  <a:pt x="60310" y="26147"/>
                </a:lnTo>
                <a:lnTo>
                  <a:pt x="60310" y="30144"/>
                </a:lnTo>
                <a:lnTo>
                  <a:pt x="60310" y="34142"/>
                </a:lnTo>
                <a:lnTo>
                  <a:pt x="38000" y="59524"/>
                </a:lnTo>
                <a:lnTo>
                  <a:pt x="34154" y="6028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201270" y="9493557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16" y="44334"/>
                </a:moveTo>
                <a:lnTo>
                  <a:pt x="19234" y="44334"/>
                </a:lnTo>
                <a:lnTo>
                  <a:pt x="16406" y="43771"/>
                </a:lnTo>
                <a:lnTo>
                  <a:pt x="0" y="25106"/>
                </a:lnTo>
                <a:lnTo>
                  <a:pt x="0" y="19227"/>
                </a:lnTo>
                <a:lnTo>
                  <a:pt x="19234" y="0"/>
                </a:lnTo>
                <a:lnTo>
                  <a:pt x="25116" y="0"/>
                </a:lnTo>
                <a:lnTo>
                  <a:pt x="44350" y="19227"/>
                </a:lnTo>
                <a:lnTo>
                  <a:pt x="44350" y="22167"/>
                </a:lnTo>
                <a:lnTo>
                  <a:pt x="44350" y="25106"/>
                </a:lnTo>
                <a:lnTo>
                  <a:pt x="27945" y="43771"/>
                </a:lnTo>
                <a:lnTo>
                  <a:pt x="25116" y="443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0" y="9493697"/>
            <a:ext cx="19050" cy="44450"/>
          </a:xfrm>
          <a:custGeom>
            <a:avLst/>
            <a:gdLst/>
            <a:ahLst/>
            <a:cxnLst/>
            <a:rect l="l" t="t" r="r" b="b"/>
            <a:pathLst>
              <a:path w="19050" h="44450">
                <a:moveTo>
                  <a:pt x="0" y="44055"/>
                </a:moveTo>
                <a:lnTo>
                  <a:pt x="0" y="0"/>
                </a:lnTo>
                <a:lnTo>
                  <a:pt x="2128" y="423"/>
                </a:lnTo>
                <a:lnTo>
                  <a:pt x="18534" y="19088"/>
                </a:lnTo>
                <a:lnTo>
                  <a:pt x="18534" y="24967"/>
                </a:lnTo>
                <a:lnTo>
                  <a:pt x="0" y="44055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90234" y="9314421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16077" y="28379"/>
                </a:moveTo>
                <a:lnTo>
                  <a:pt x="12312" y="28379"/>
                </a:lnTo>
                <a:lnTo>
                  <a:pt x="10501" y="28019"/>
                </a:lnTo>
                <a:lnTo>
                  <a:pt x="0" y="16071"/>
                </a:lnTo>
                <a:lnTo>
                  <a:pt x="0" y="12307"/>
                </a:lnTo>
                <a:lnTo>
                  <a:pt x="12312" y="0"/>
                </a:lnTo>
                <a:lnTo>
                  <a:pt x="16077" y="0"/>
                </a:lnTo>
                <a:lnTo>
                  <a:pt x="28389" y="12307"/>
                </a:lnTo>
                <a:lnTo>
                  <a:pt x="28389" y="14189"/>
                </a:lnTo>
                <a:lnTo>
                  <a:pt x="28389" y="16071"/>
                </a:lnTo>
                <a:lnTo>
                  <a:pt x="17888" y="28019"/>
                </a:lnTo>
                <a:lnTo>
                  <a:pt x="16077" y="2837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8" name="object 16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131190" y="10210115"/>
            <a:ext cx="108204" cy="76884"/>
          </a:xfrm>
          <a:prstGeom prst="rect">
            <a:avLst/>
          </a:prstGeom>
        </p:spPr>
      </p:pic>
      <p:sp>
        <p:nvSpPr>
          <p:cNvPr id="169" name="object 169"/>
          <p:cNvSpPr/>
          <p:nvPr/>
        </p:nvSpPr>
        <p:spPr>
          <a:xfrm>
            <a:off x="18247242" y="10030979"/>
            <a:ext cx="41275" cy="92710"/>
          </a:xfrm>
          <a:custGeom>
            <a:avLst/>
            <a:gdLst/>
            <a:ahLst/>
            <a:cxnLst/>
            <a:rect l="l" t="t" r="r" b="b"/>
            <a:pathLst>
              <a:path w="41275" h="92709">
                <a:moveTo>
                  <a:pt x="40756" y="92210"/>
                </a:moveTo>
                <a:lnTo>
                  <a:pt x="40006" y="92210"/>
                </a:lnTo>
                <a:lnTo>
                  <a:pt x="34121" y="91040"/>
                </a:lnTo>
                <a:lnTo>
                  <a:pt x="1170" y="58100"/>
                </a:lnTo>
                <a:lnTo>
                  <a:pt x="0" y="52219"/>
                </a:lnTo>
                <a:lnTo>
                  <a:pt x="0" y="39991"/>
                </a:lnTo>
                <a:lnTo>
                  <a:pt x="22820" y="5849"/>
                </a:lnTo>
                <a:lnTo>
                  <a:pt x="40756" y="0"/>
                </a:lnTo>
                <a:lnTo>
                  <a:pt x="40756" y="92210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0" name="object 17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8020157" y="10030979"/>
            <a:ext cx="92243" cy="92210"/>
          </a:xfrm>
          <a:prstGeom prst="rect">
            <a:avLst/>
          </a:prstGeom>
        </p:spPr>
      </p:pic>
      <p:pic>
        <p:nvPicPr>
          <p:cNvPr id="171" name="object 17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8136207" y="9851836"/>
            <a:ext cx="76284" cy="76255"/>
          </a:xfrm>
          <a:prstGeom prst="rect">
            <a:avLst/>
          </a:prstGeom>
        </p:spPr>
      </p:pic>
      <p:sp>
        <p:nvSpPr>
          <p:cNvPr id="172" name="object 172"/>
          <p:cNvSpPr/>
          <p:nvPr/>
        </p:nvSpPr>
        <p:spPr>
          <a:xfrm>
            <a:off x="18252262" y="9672705"/>
            <a:ext cx="36195" cy="60325"/>
          </a:xfrm>
          <a:custGeom>
            <a:avLst/>
            <a:gdLst/>
            <a:ahLst/>
            <a:cxnLst/>
            <a:rect l="l" t="t" r="r" b="b"/>
            <a:pathLst>
              <a:path w="36194" h="60325">
                <a:moveTo>
                  <a:pt x="34153" y="60289"/>
                </a:moveTo>
                <a:lnTo>
                  <a:pt x="26156" y="60289"/>
                </a:lnTo>
                <a:lnTo>
                  <a:pt x="22308" y="59524"/>
                </a:lnTo>
                <a:lnTo>
                  <a:pt x="0" y="34142"/>
                </a:lnTo>
                <a:lnTo>
                  <a:pt x="0" y="26147"/>
                </a:lnTo>
                <a:lnTo>
                  <a:pt x="26156" y="0"/>
                </a:lnTo>
                <a:lnTo>
                  <a:pt x="34153" y="0"/>
                </a:lnTo>
                <a:lnTo>
                  <a:pt x="35736" y="314"/>
                </a:lnTo>
                <a:lnTo>
                  <a:pt x="35736" y="59974"/>
                </a:lnTo>
                <a:lnTo>
                  <a:pt x="34153" y="6028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3" name="object 17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7677018" y="10210115"/>
            <a:ext cx="108203" cy="76884"/>
          </a:xfrm>
          <a:prstGeom prst="rect">
            <a:avLst/>
          </a:prstGeom>
        </p:spPr>
      </p:pic>
      <p:pic>
        <p:nvPicPr>
          <p:cNvPr id="174" name="object 17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793062" y="10030979"/>
            <a:ext cx="92245" cy="92210"/>
          </a:xfrm>
          <a:prstGeom prst="rect">
            <a:avLst/>
          </a:prstGeom>
        </p:spPr>
      </p:pic>
      <p:pic>
        <p:nvPicPr>
          <p:cNvPr id="175" name="object 17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7909119" y="9851836"/>
            <a:ext cx="76284" cy="76255"/>
          </a:xfrm>
          <a:prstGeom prst="rect">
            <a:avLst/>
          </a:prstGeom>
        </p:spPr>
      </p:pic>
      <p:sp>
        <p:nvSpPr>
          <p:cNvPr id="176" name="object 176"/>
          <p:cNvSpPr/>
          <p:nvPr/>
        </p:nvSpPr>
        <p:spPr>
          <a:xfrm>
            <a:off x="18141221" y="9493557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16" y="44334"/>
                </a:moveTo>
                <a:lnTo>
                  <a:pt x="19236" y="44334"/>
                </a:lnTo>
                <a:lnTo>
                  <a:pt x="16407" y="43771"/>
                </a:lnTo>
                <a:lnTo>
                  <a:pt x="0" y="25106"/>
                </a:lnTo>
                <a:lnTo>
                  <a:pt x="0" y="19227"/>
                </a:lnTo>
                <a:lnTo>
                  <a:pt x="19236" y="0"/>
                </a:lnTo>
                <a:lnTo>
                  <a:pt x="25116" y="0"/>
                </a:lnTo>
                <a:lnTo>
                  <a:pt x="44352" y="22167"/>
                </a:lnTo>
                <a:lnTo>
                  <a:pt x="44350" y="25106"/>
                </a:lnTo>
                <a:lnTo>
                  <a:pt x="25116" y="443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7" name="object 17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565975" y="10030979"/>
            <a:ext cx="92245" cy="92210"/>
          </a:xfrm>
          <a:prstGeom prst="rect">
            <a:avLst/>
          </a:prstGeom>
        </p:spPr>
      </p:pic>
      <p:sp>
        <p:nvSpPr>
          <p:cNvPr id="178" name="object 178"/>
          <p:cNvSpPr/>
          <p:nvPr/>
        </p:nvSpPr>
        <p:spPr>
          <a:xfrm>
            <a:off x="17798088" y="9672705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34156" y="60289"/>
                </a:moveTo>
                <a:lnTo>
                  <a:pt x="26158" y="60289"/>
                </a:lnTo>
                <a:lnTo>
                  <a:pt x="22311" y="59524"/>
                </a:lnTo>
                <a:lnTo>
                  <a:pt x="0" y="34142"/>
                </a:lnTo>
                <a:lnTo>
                  <a:pt x="0" y="26147"/>
                </a:lnTo>
                <a:lnTo>
                  <a:pt x="26158" y="0"/>
                </a:lnTo>
                <a:lnTo>
                  <a:pt x="34156" y="0"/>
                </a:lnTo>
                <a:lnTo>
                  <a:pt x="60313" y="30144"/>
                </a:lnTo>
                <a:lnTo>
                  <a:pt x="60311" y="34142"/>
                </a:lnTo>
                <a:lnTo>
                  <a:pt x="34156" y="6028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17914134" y="9493557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15" y="44334"/>
                </a:moveTo>
                <a:lnTo>
                  <a:pt x="19235" y="44334"/>
                </a:lnTo>
                <a:lnTo>
                  <a:pt x="16405" y="43771"/>
                </a:lnTo>
                <a:lnTo>
                  <a:pt x="0" y="25106"/>
                </a:lnTo>
                <a:lnTo>
                  <a:pt x="0" y="19227"/>
                </a:lnTo>
                <a:lnTo>
                  <a:pt x="19235" y="0"/>
                </a:lnTo>
                <a:lnTo>
                  <a:pt x="25115" y="0"/>
                </a:lnTo>
                <a:lnTo>
                  <a:pt x="44352" y="22167"/>
                </a:lnTo>
                <a:lnTo>
                  <a:pt x="44350" y="25106"/>
                </a:lnTo>
                <a:lnTo>
                  <a:pt x="25115" y="443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18030190" y="9314421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16077" y="28379"/>
                </a:moveTo>
                <a:lnTo>
                  <a:pt x="12313" y="28379"/>
                </a:lnTo>
                <a:lnTo>
                  <a:pt x="10502" y="28019"/>
                </a:lnTo>
                <a:lnTo>
                  <a:pt x="0" y="16071"/>
                </a:lnTo>
                <a:lnTo>
                  <a:pt x="0" y="12307"/>
                </a:lnTo>
                <a:lnTo>
                  <a:pt x="12313" y="0"/>
                </a:lnTo>
                <a:lnTo>
                  <a:pt x="16077" y="0"/>
                </a:lnTo>
                <a:lnTo>
                  <a:pt x="28391" y="14189"/>
                </a:lnTo>
                <a:lnTo>
                  <a:pt x="28389" y="16071"/>
                </a:lnTo>
                <a:lnTo>
                  <a:pt x="16077" y="2837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1" name="object 18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7222838" y="10210115"/>
            <a:ext cx="108201" cy="76884"/>
          </a:xfrm>
          <a:prstGeom prst="rect">
            <a:avLst/>
          </a:prstGeom>
        </p:spPr>
      </p:pic>
      <p:pic>
        <p:nvPicPr>
          <p:cNvPr id="182" name="object 18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338887" y="10030979"/>
            <a:ext cx="92245" cy="92210"/>
          </a:xfrm>
          <a:prstGeom prst="rect">
            <a:avLst/>
          </a:prstGeom>
        </p:spPr>
      </p:pic>
      <p:pic>
        <p:nvPicPr>
          <p:cNvPr id="183" name="object 18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454939" y="9851836"/>
            <a:ext cx="76284" cy="76255"/>
          </a:xfrm>
          <a:prstGeom prst="rect">
            <a:avLst/>
          </a:prstGeom>
        </p:spPr>
      </p:pic>
      <p:sp>
        <p:nvSpPr>
          <p:cNvPr id="184" name="object 184"/>
          <p:cNvSpPr/>
          <p:nvPr/>
        </p:nvSpPr>
        <p:spPr>
          <a:xfrm>
            <a:off x="17570994" y="9672705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34156" y="60289"/>
                </a:moveTo>
                <a:lnTo>
                  <a:pt x="26158" y="60289"/>
                </a:lnTo>
                <a:lnTo>
                  <a:pt x="22310" y="59524"/>
                </a:lnTo>
                <a:lnTo>
                  <a:pt x="0" y="34142"/>
                </a:lnTo>
                <a:lnTo>
                  <a:pt x="0" y="26147"/>
                </a:lnTo>
                <a:lnTo>
                  <a:pt x="26158" y="0"/>
                </a:lnTo>
                <a:lnTo>
                  <a:pt x="34156" y="0"/>
                </a:lnTo>
                <a:lnTo>
                  <a:pt x="60313" y="30144"/>
                </a:lnTo>
                <a:lnTo>
                  <a:pt x="60311" y="34142"/>
                </a:lnTo>
                <a:lnTo>
                  <a:pt x="34156" y="6028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17687039" y="9493557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16" y="44334"/>
                </a:moveTo>
                <a:lnTo>
                  <a:pt x="19235" y="44334"/>
                </a:lnTo>
                <a:lnTo>
                  <a:pt x="16405" y="43771"/>
                </a:lnTo>
                <a:lnTo>
                  <a:pt x="0" y="25106"/>
                </a:lnTo>
                <a:lnTo>
                  <a:pt x="0" y="19227"/>
                </a:lnTo>
                <a:lnTo>
                  <a:pt x="19235" y="0"/>
                </a:lnTo>
                <a:lnTo>
                  <a:pt x="25116" y="0"/>
                </a:lnTo>
                <a:lnTo>
                  <a:pt x="44352" y="19227"/>
                </a:lnTo>
                <a:lnTo>
                  <a:pt x="44352" y="22167"/>
                </a:lnTo>
                <a:lnTo>
                  <a:pt x="44352" y="25106"/>
                </a:lnTo>
                <a:lnTo>
                  <a:pt x="27945" y="43771"/>
                </a:lnTo>
                <a:lnTo>
                  <a:pt x="25116" y="443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6" name="object 18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7111800" y="10030979"/>
            <a:ext cx="92245" cy="92210"/>
          </a:xfrm>
          <a:prstGeom prst="rect">
            <a:avLst/>
          </a:prstGeom>
        </p:spPr>
      </p:pic>
      <p:pic>
        <p:nvPicPr>
          <p:cNvPr id="187" name="object 18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227852" y="9851836"/>
            <a:ext cx="76284" cy="76255"/>
          </a:xfrm>
          <a:prstGeom prst="rect">
            <a:avLst/>
          </a:prstGeom>
        </p:spPr>
      </p:pic>
      <p:sp>
        <p:nvSpPr>
          <p:cNvPr id="188" name="object 188"/>
          <p:cNvSpPr/>
          <p:nvPr/>
        </p:nvSpPr>
        <p:spPr>
          <a:xfrm>
            <a:off x="17459954" y="9493557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15" y="44334"/>
                </a:moveTo>
                <a:lnTo>
                  <a:pt x="19235" y="44334"/>
                </a:lnTo>
                <a:lnTo>
                  <a:pt x="16405" y="43771"/>
                </a:lnTo>
                <a:lnTo>
                  <a:pt x="0" y="25106"/>
                </a:lnTo>
                <a:lnTo>
                  <a:pt x="0" y="19227"/>
                </a:lnTo>
                <a:lnTo>
                  <a:pt x="19235" y="0"/>
                </a:lnTo>
                <a:lnTo>
                  <a:pt x="25115" y="0"/>
                </a:lnTo>
                <a:lnTo>
                  <a:pt x="44351" y="22167"/>
                </a:lnTo>
                <a:lnTo>
                  <a:pt x="44350" y="25106"/>
                </a:lnTo>
                <a:lnTo>
                  <a:pt x="25115" y="443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17576010" y="9314421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16076" y="28379"/>
                </a:moveTo>
                <a:lnTo>
                  <a:pt x="12312" y="28379"/>
                </a:lnTo>
                <a:lnTo>
                  <a:pt x="10501" y="28019"/>
                </a:lnTo>
                <a:lnTo>
                  <a:pt x="0" y="16071"/>
                </a:lnTo>
                <a:lnTo>
                  <a:pt x="0" y="12307"/>
                </a:lnTo>
                <a:lnTo>
                  <a:pt x="12312" y="0"/>
                </a:lnTo>
                <a:lnTo>
                  <a:pt x="16076" y="0"/>
                </a:lnTo>
                <a:lnTo>
                  <a:pt x="28391" y="14189"/>
                </a:lnTo>
                <a:lnTo>
                  <a:pt x="28389" y="16071"/>
                </a:lnTo>
                <a:lnTo>
                  <a:pt x="16076" y="2837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0" name="object 19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768661" y="10210115"/>
            <a:ext cx="108203" cy="76884"/>
          </a:xfrm>
          <a:prstGeom prst="rect">
            <a:avLst/>
          </a:prstGeom>
        </p:spPr>
      </p:pic>
      <p:pic>
        <p:nvPicPr>
          <p:cNvPr id="191" name="object 19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884713" y="10030979"/>
            <a:ext cx="92245" cy="92210"/>
          </a:xfrm>
          <a:prstGeom prst="rect">
            <a:avLst/>
          </a:prstGeom>
        </p:spPr>
      </p:pic>
      <p:sp>
        <p:nvSpPr>
          <p:cNvPr id="192" name="object 192"/>
          <p:cNvSpPr/>
          <p:nvPr/>
        </p:nvSpPr>
        <p:spPr>
          <a:xfrm>
            <a:off x="17116820" y="9672705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34154" y="60289"/>
                </a:moveTo>
                <a:lnTo>
                  <a:pt x="26156" y="60289"/>
                </a:lnTo>
                <a:lnTo>
                  <a:pt x="22309" y="59524"/>
                </a:lnTo>
                <a:lnTo>
                  <a:pt x="0" y="34142"/>
                </a:lnTo>
                <a:lnTo>
                  <a:pt x="0" y="26147"/>
                </a:lnTo>
                <a:lnTo>
                  <a:pt x="26156" y="0"/>
                </a:lnTo>
                <a:lnTo>
                  <a:pt x="34154" y="0"/>
                </a:lnTo>
                <a:lnTo>
                  <a:pt x="60312" y="30144"/>
                </a:lnTo>
                <a:lnTo>
                  <a:pt x="60311" y="34142"/>
                </a:lnTo>
                <a:lnTo>
                  <a:pt x="34154" y="6028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17232867" y="9493557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15" y="44334"/>
                </a:moveTo>
                <a:lnTo>
                  <a:pt x="19232" y="44334"/>
                </a:lnTo>
                <a:lnTo>
                  <a:pt x="16402" y="43771"/>
                </a:lnTo>
                <a:lnTo>
                  <a:pt x="0" y="25106"/>
                </a:lnTo>
                <a:lnTo>
                  <a:pt x="0" y="19227"/>
                </a:lnTo>
                <a:lnTo>
                  <a:pt x="19232" y="0"/>
                </a:lnTo>
                <a:lnTo>
                  <a:pt x="25115" y="0"/>
                </a:lnTo>
                <a:lnTo>
                  <a:pt x="44350" y="22167"/>
                </a:lnTo>
                <a:lnTo>
                  <a:pt x="44348" y="25106"/>
                </a:lnTo>
                <a:lnTo>
                  <a:pt x="25115" y="443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4" name="object 19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6773678" y="9851836"/>
            <a:ext cx="76283" cy="76255"/>
          </a:xfrm>
          <a:prstGeom prst="rect">
            <a:avLst/>
          </a:prstGeom>
        </p:spPr>
      </p:pic>
      <p:pic>
        <p:nvPicPr>
          <p:cNvPr id="195" name="object 19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657626" y="10030979"/>
            <a:ext cx="92243" cy="92210"/>
          </a:xfrm>
          <a:prstGeom prst="rect">
            <a:avLst/>
          </a:prstGeom>
        </p:spPr>
      </p:pic>
      <p:sp>
        <p:nvSpPr>
          <p:cNvPr id="196" name="object 196"/>
          <p:cNvSpPr/>
          <p:nvPr/>
        </p:nvSpPr>
        <p:spPr>
          <a:xfrm>
            <a:off x="16889733" y="9672705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34156" y="60289"/>
                </a:moveTo>
                <a:lnTo>
                  <a:pt x="26156" y="60289"/>
                </a:lnTo>
                <a:lnTo>
                  <a:pt x="22309" y="59524"/>
                </a:lnTo>
                <a:lnTo>
                  <a:pt x="0" y="34142"/>
                </a:lnTo>
                <a:lnTo>
                  <a:pt x="0" y="26147"/>
                </a:lnTo>
                <a:lnTo>
                  <a:pt x="26156" y="0"/>
                </a:lnTo>
                <a:lnTo>
                  <a:pt x="34156" y="0"/>
                </a:lnTo>
                <a:lnTo>
                  <a:pt x="60312" y="30144"/>
                </a:lnTo>
                <a:lnTo>
                  <a:pt x="60311" y="34142"/>
                </a:lnTo>
                <a:lnTo>
                  <a:pt x="34156" y="6028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17005780" y="9493557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15" y="44334"/>
                </a:moveTo>
                <a:lnTo>
                  <a:pt x="19235" y="44334"/>
                </a:lnTo>
                <a:lnTo>
                  <a:pt x="16405" y="43771"/>
                </a:lnTo>
                <a:lnTo>
                  <a:pt x="0" y="25106"/>
                </a:lnTo>
                <a:lnTo>
                  <a:pt x="0" y="19227"/>
                </a:lnTo>
                <a:lnTo>
                  <a:pt x="19235" y="0"/>
                </a:lnTo>
                <a:lnTo>
                  <a:pt x="25115" y="0"/>
                </a:lnTo>
                <a:lnTo>
                  <a:pt x="44350" y="22167"/>
                </a:lnTo>
                <a:lnTo>
                  <a:pt x="44349" y="25106"/>
                </a:lnTo>
                <a:lnTo>
                  <a:pt x="25115" y="443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17121835" y="9314421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16078" y="28379"/>
                </a:moveTo>
                <a:lnTo>
                  <a:pt x="12313" y="28379"/>
                </a:lnTo>
                <a:lnTo>
                  <a:pt x="10502" y="28019"/>
                </a:lnTo>
                <a:lnTo>
                  <a:pt x="0" y="16071"/>
                </a:lnTo>
                <a:lnTo>
                  <a:pt x="0" y="12307"/>
                </a:lnTo>
                <a:lnTo>
                  <a:pt x="12313" y="0"/>
                </a:lnTo>
                <a:lnTo>
                  <a:pt x="16078" y="0"/>
                </a:lnTo>
                <a:lnTo>
                  <a:pt x="28391" y="14189"/>
                </a:lnTo>
                <a:lnTo>
                  <a:pt x="28389" y="16071"/>
                </a:lnTo>
                <a:lnTo>
                  <a:pt x="16078" y="2837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9" name="object 19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6314487" y="10210115"/>
            <a:ext cx="108204" cy="76884"/>
          </a:xfrm>
          <a:prstGeom prst="rect">
            <a:avLst/>
          </a:prstGeom>
        </p:spPr>
      </p:pic>
      <p:pic>
        <p:nvPicPr>
          <p:cNvPr id="200" name="object 20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430538" y="10030979"/>
            <a:ext cx="92244" cy="92210"/>
          </a:xfrm>
          <a:prstGeom prst="rect">
            <a:avLst/>
          </a:prstGeom>
        </p:spPr>
      </p:pic>
      <p:pic>
        <p:nvPicPr>
          <p:cNvPr id="201" name="object 20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6546590" y="9851836"/>
            <a:ext cx="76284" cy="76255"/>
          </a:xfrm>
          <a:prstGeom prst="rect">
            <a:avLst/>
          </a:prstGeom>
        </p:spPr>
      </p:pic>
      <p:sp>
        <p:nvSpPr>
          <p:cNvPr id="202" name="object 202"/>
          <p:cNvSpPr/>
          <p:nvPr/>
        </p:nvSpPr>
        <p:spPr>
          <a:xfrm>
            <a:off x="16778692" y="9493557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16" y="44334"/>
                </a:moveTo>
                <a:lnTo>
                  <a:pt x="19236" y="44334"/>
                </a:lnTo>
                <a:lnTo>
                  <a:pt x="16406" y="43771"/>
                </a:lnTo>
                <a:lnTo>
                  <a:pt x="0" y="25106"/>
                </a:lnTo>
                <a:lnTo>
                  <a:pt x="0" y="19227"/>
                </a:lnTo>
                <a:lnTo>
                  <a:pt x="19236" y="0"/>
                </a:lnTo>
                <a:lnTo>
                  <a:pt x="25116" y="0"/>
                </a:lnTo>
                <a:lnTo>
                  <a:pt x="44351" y="22167"/>
                </a:lnTo>
                <a:lnTo>
                  <a:pt x="44350" y="25106"/>
                </a:lnTo>
                <a:lnTo>
                  <a:pt x="25116" y="443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3" name="object 20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203449" y="10030979"/>
            <a:ext cx="92245" cy="92210"/>
          </a:xfrm>
          <a:prstGeom prst="rect">
            <a:avLst/>
          </a:prstGeom>
        </p:spPr>
      </p:pic>
      <p:sp>
        <p:nvSpPr>
          <p:cNvPr id="204" name="object 204"/>
          <p:cNvSpPr/>
          <p:nvPr/>
        </p:nvSpPr>
        <p:spPr>
          <a:xfrm>
            <a:off x="16435561" y="9672705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34153" y="60289"/>
                </a:moveTo>
                <a:lnTo>
                  <a:pt x="26155" y="60289"/>
                </a:lnTo>
                <a:lnTo>
                  <a:pt x="22308" y="59524"/>
                </a:lnTo>
                <a:lnTo>
                  <a:pt x="0" y="34142"/>
                </a:lnTo>
                <a:lnTo>
                  <a:pt x="0" y="26147"/>
                </a:lnTo>
                <a:lnTo>
                  <a:pt x="26155" y="0"/>
                </a:lnTo>
                <a:lnTo>
                  <a:pt x="34153" y="0"/>
                </a:lnTo>
                <a:lnTo>
                  <a:pt x="60311" y="30144"/>
                </a:lnTo>
                <a:lnTo>
                  <a:pt x="60309" y="34142"/>
                </a:lnTo>
                <a:lnTo>
                  <a:pt x="34153" y="6028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16551605" y="9493557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15" y="44334"/>
                </a:moveTo>
                <a:lnTo>
                  <a:pt x="19232" y="44334"/>
                </a:lnTo>
                <a:lnTo>
                  <a:pt x="16403" y="43771"/>
                </a:lnTo>
                <a:lnTo>
                  <a:pt x="0" y="25106"/>
                </a:lnTo>
                <a:lnTo>
                  <a:pt x="0" y="19227"/>
                </a:lnTo>
                <a:lnTo>
                  <a:pt x="19232" y="0"/>
                </a:lnTo>
                <a:lnTo>
                  <a:pt x="25115" y="0"/>
                </a:lnTo>
                <a:lnTo>
                  <a:pt x="44350" y="19227"/>
                </a:lnTo>
                <a:lnTo>
                  <a:pt x="44350" y="22167"/>
                </a:lnTo>
                <a:lnTo>
                  <a:pt x="44350" y="25106"/>
                </a:lnTo>
                <a:lnTo>
                  <a:pt x="27942" y="43771"/>
                </a:lnTo>
                <a:lnTo>
                  <a:pt x="25115" y="443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16667661" y="9314421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16077" y="28379"/>
                </a:moveTo>
                <a:lnTo>
                  <a:pt x="12312" y="28379"/>
                </a:lnTo>
                <a:lnTo>
                  <a:pt x="10500" y="28019"/>
                </a:lnTo>
                <a:lnTo>
                  <a:pt x="0" y="16071"/>
                </a:lnTo>
                <a:lnTo>
                  <a:pt x="0" y="12307"/>
                </a:lnTo>
                <a:lnTo>
                  <a:pt x="12312" y="0"/>
                </a:lnTo>
                <a:lnTo>
                  <a:pt x="16077" y="0"/>
                </a:lnTo>
                <a:lnTo>
                  <a:pt x="28391" y="14189"/>
                </a:lnTo>
                <a:lnTo>
                  <a:pt x="28389" y="16071"/>
                </a:lnTo>
                <a:lnTo>
                  <a:pt x="16077" y="2837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7" name="object 20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860307" y="10210115"/>
            <a:ext cx="108205" cy="76884"/>
          </a:xfrm>
          <a:prstGeom prst="rect">
            <a:avLst/>
          </a:prstGeom>
        </p:spPr>
      </p:pic>
      <p:pic>
        <p:nvPicPr>
          <p:cNvPr id="208" name="object 20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976364" y="10030979"/>
            <a:ext cx="92244" cy="92210"/>
          </a:xfrm>
          <a:prstGeom prst="rect">
            <a:avLst/>
          </a:prstGeom>
        </p:spPr>
      </p:pic>
      <p:pic>
        <p:nvPicPr>
          <p:cNvPr id="209" name="object 20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6092414" y="9851836"/>
            <a:ext cx="76284" cy="76255"/>
          </a:xfrm>
          <a:prstGeom prst="rect">
            <a:avLst/>
          </a:prstGeom>
        </p:spPr>
      </p:pic>
      <p:sp>
        <p:nvSpPr>
          <p:cNvPr id="210" name="object 210"/>
          <p:cNvSpPr/>
          <p:nvPr/>
        </p:nvSpPr>
        <p:spPr>
          <a:xfrm>
            <a:off x="16208466" y="9672705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34155" y="60289"/>
                </a:moveTo>
                <a:lnTo>
                  <a:pt x="26156" y="60289"/>
                </a:lnTo>
                <a:lnTo>
                  <a:pt x="22310" y="59524"/>
                </a:lnTo>
                <a:lnTo>
                  <a:pt x="0" y="34142"/>
                </a:lnTo>
                <a:lnTo>
                  <a:pt x="0" y="26147"/>
                </a:lnTo>
                <a:lnTo>
                  <a:pt x="26156" y="0"/>
                </a:lnTo>
                <a:lnTo>
                  <a:pt x="34155" y="0"/>
                </a:lnTo>
                <a:lnTo>
                  <a:pt x="60313" y="30144"/>
                </a:lnTo>
                <a:lnTo>
                  <a:pt x="60311" y="34142"/>
                </a:lnTo>
                <a:lnTo>
                  <a:pt x="34155" y="6028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16324516" y="9493557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15" y="44334"/>
                </a:moveTo>
                <a:lnTo>
                  <a:pt x="19235" y="44334"/>
                </a:lnTo>
                <a:lnTo>
                  <a:pt x="16406" y="43771"/>
                </a:lnTo>
                <a:lnTo>
                  <a:pt x="0" y="25106"/>
                </a:lnTo>
                <a:lnTo>
                  <a:pt x="0" y="19227"/>
                </a:lnTo>
                <a:lnTo>
                  <a:pt x="19235" y="0"/>
                </a:lnTo>
                <a:lnTo>
                  <a:pt x="25115" y="0"/>
                </a:lnTo>
                <a:lnTo>
                  <a:pt x="44351" y="22167"/>
                </a:lnTo>
                <a:lnTo>
                  <a:pt x="44350" y="25106"/>
                </a:lnTo>
                <a:lnTo>
                  <a:pt x="25115" y="443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2" name="object 21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5749271" y="10030979"/>
            <a:ext cx="92244" cy="92210"/>
          </a:xfrm>
          <a:prstGeom prst="rect">
            <a:avLst/>
          </a:prstGeom>
        </p:spPr>
      </p:pic>
      <p:pic>
        <p:nvPicPr>
          <p:cNvPr id="213" name="object 2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865321" y="9851836"/>
            <a:ext cx="76284" cy="76255"/>
          </a:xfrm>
          <a:prstGeom prst="rect">
            <a:avLst/>
          </a:prstGeom>
        </p:spPr>
      </p:pic>
      <p:sp>
        <p:nvSpPr>
          <p:cNvPr id="214" name="object 214"/>
          <p:cNvSpPr/>
          <p:nvPr/>
        </p:nvSpPr>
        <p:spPr>
          <a:xfrm>
            <a:off x="16097429" y="9493557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18" y="44334"/>
                </a:moveTo>
                <a:lnTo>
                  <a:pt x="19236" y="44334"/>
                </a:lnTo>
                <a:lnTo>
                  <a:pt x="16407" y="43771"/>
                </a:lnTo>
                <a:lnTo>
                  <a:pt x="0" y="25106"/>
                </a:lnTo>
                <a:lnTo>
                  <a:pt x="0" y="19227"/>
                </a:lnTo>
                <a:lnTo>
                  <a:pt x="19236" y="0"/>
                </a:lnTo>
                <a:lnTo>
                  <a:pt x="25118" y="0"/>
                </a:lnTo>
                <a:lnTo>
                  <a:pt x="44351" y="22167"/>
                </a:lnTo>
                <a:lnTo>
                  <a:pt x="44350" y="25106"/>
                </a:lnTo>
                <a:lnTo>
                  <a:pt x="25118" y="443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16213486" y="9314421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16077" y="28379"/>
                </a:moveTo>
                <a:lnTo>
                  <a:pt x="12313" y="28379"/>
                </a:lnTo>
                <a:lnTo>
                  <a:pt x="10502" y="28019"/>
                </a:lnTo>
                <a:lnTo>
                  <a:pt x="0" y="16071"/>
                </a:lnTo>
                <a:lnTo>
                  <a:pt x="0" y="12307"/>
                </a:lnTo>
                <a:lnTo>
                  <a:pt x="12313" y="0"/>
                </a:lnTo>
                <a:lnTo>
                  <a:pt x="16077" y="0"/>
                </a:lnTo>
                <a:lnTo>
                  <a:pt x="28391" y="14189"/>
                </a:lnTo>
                <a:lnTo>
                  <a:pt x="28389" y="16071"/>
                </a:lnTo>
                <a:lnTo>
                  <a:pt x="16077" y="2837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6" name="object 21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5406132" y="10210115"/>
            <a:ext cx="108202" cy="76884"/>
          </a:xfrm>
          <a:prstGeom prst="rect">
            <a:avLst/>
          </a:prstGeom>
        </p:spPr>
      </p:pic>
      <p:pic>
        <p:nvPicPr>
          <p:cNvPr id="217" name="object 2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522184" y="10030979"/>
            <a:ext cx="92245" cy="92210"/>
          </a:xfrm>
          <a:prstGeom prst="rect">
            <a:avLst/>
          </a:prstGeom>
        </p:spPr>
      </p:pic>
      <p:sp>
        <p:nvSpPr>
          <p:cNvPr id="218" name="object 218"/>
          <p:cNvSpPr/>
          <p:nvPr/>
        </p:nvSpPr>
        <p:spPr>
          <a:xfrm>
            <a:off x="15754291" y="9672705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34156" y="60289"/>
                </a:moveTo>
                <a:lnTo>
                  <a:pt x="26158" y="60289"/>
                </a:lnTo>
                <a:lnTo>
                  <a:pt x="22310" y="59524"/>
                </a:lnTo>
                <a:lnTo>
                  <a:pt x="0" y="34142"/>
                </a:lnTo>
                <a:lnTo>
                  <a:pt x="0" y="26147"/>
                </a:lnTo>
                <a:lnTo>
                  <a:pt x="26158" y="0"/>
                </a:lnTo>
                <a:lnTo>
                  <a:pt x="34156" y="0"/>
                </a:lnTo>
                <a:lnTo>
                  <a:pt x="60313" y="30144"/>
                </a:lnTo>
                <a:lnTo>
                  <a:pt x="60311" y="34142"/>
                </a:lnTo>
                <a:lnTo>
                  <a:pt x="34156" y="6028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15870336" y="9493557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18" y="44334"/>
                </a:moveTo>
                <a:lnTo>
                  <a:pt x="19236" y="44334"/>
                </a:lnTo>
                <a:lnTo>
                  <a:pt x="16407" y="43771"/>
                </a:lnTo>
                <a:lnTo>
                  <a:pt x="0" y="25106"/>
                </a:lnTo>
                <a:lnTo>
                  <a:pt x="0" y="19227"/>
                </a:lnTo>
                <a:lnTo>
                  <a:pt x="19236" y="0"/>
                </a:lnTo>
                <a:lnTo>
                  <a:pt x="25118" y="0"/>
                </a:lnTo>
                <a:lnTo>
                  <a:pt x="44352" y="22167"/>
                </a:lnTo>
                <a:lnTo>
                  <a:pt x="44350" y="25106"/>
                </a:lnTo>
                <a:lnTo>
                  <a:pt x="25118" y="443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0" name="object 2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95095" y="10030979"/>
            <a:ext cx="92245" cy="92210"/>
          </a:xfrm>
          <a:prstGeom prst="rect">
            <a:avLst/>
          </a:prstGeom>
        </p:spPr>
      </p:pic>
      <p:pic>
        <p:nvPicPr>
          <p:cNvPr id="221" name="object 2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411147" y="9851836"/>
            <a:ext cx="76284" cy="76255"/>
          </a:xfrm>
          <a:prstGeom prst="rect">
            <a:avLst/>
          </a:prstGeom>
        </p:spPr>
      </p:pic>
      <p:sp>
        <p:nvSpPr>
          <p:cNvPr id="222" name="object 222"/>
          <p:cNvSpPr/>
          <p:nvPr/>
        </p:nvSpPr>
        <p:spPr>
          <a:xfrm>
            <a:off x="15527202" y="9672705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34156" y="60289"/>
                </a:moveTo>
                <a:lnTo>
                  <a:pt x="26156" y="60289"/>
                </a:lnTo>
                <a:lnTo>
                  <a:pt x="22310" y="59524"/>
                </a:lnTo>
                <a:lnTo>
                  <a:pt x="0" y="34142"/>
                </a:lnTo>
                <a:lnTo>
                  <a:pt x="0" y="26147"/>
                </a:lnTo>
                <a:lnTo>
                  <a:pt x="26156" y="0"/>
                </a:lnTo>
                <a:lnTo>
                  <a:pt x="34156" y="0"/>
                </a:lnTo>
                <a:lnTo>
                  <a:pt x="60313" y="30144"/>
                </a:lnTo>
                <a:lnTo>
                  <a:pt x="60311" y="34142"/>
                </a:lnTo>
                <a:lnTo>
                  <a:pt x="34156" y="6028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15643248" y="9493557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16" y="44334"/>
                </a:moveTo>
                <a:lnTo>
                  <a:pt x="19235" y="44334"/>
                </a:lnTo>
                <a:lnTo>
                  <a:pt x="16405" y="43771"/>
                </a:lnTo>
                <a:lnTo>
                  <a:pt x="0" y="25106"/>
                </a:lnTo>
                <a:lnTo>
                  <a:pt x="0" y="19227"/>
                </a:lnTo>
                <a:lnTo>
                  <a:pt x="19235" y="0"/>
                </a:lnTo>
                <a:lnTo>
                  <a:pt x="25116" y="0"/>
                </a:lnTo>
                <a:lnTo>
                  <a:pt x="44351" y="19227"/>
                </a:lnTo>
                <a:lnTo>
                  <a:pt x="44351" y="22167"/>
                </a:lnTo>
                <a:lnTo>
                  <a:pt x="44351" y="25106"/>
                </a:lnTo>
                <a:lnTo>
                  <a:pt x="27945" y="43771"/>
                </a:lnTo>
                <a:lnTo>
                  <a:pt x="25116" y="443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15759312" y="9314421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16076" y="28379"/>
                </a:moveTo>
                <a:lnTo>
                  <a:pt x="12312" y="28379"/>
                </a:lnTo>
                <a:lnTo>
                  <a:pt x="10501" y="28019"/>
                </a:lnTo>
                <a:lnTo>
                  <a:pt x="0" y="16071"/>
                </a:lnTo>
                <a:lnTo>
                  <a:pt x="0" y="12307"/>
                </a:lnTo>
                <a:lnTo>
                  <a:pt x="12312" y="0"/>
                </a:lnTo>
                <a:lnTo>
                  <a:pt x="16076" y="0"/>
                </a:lnTo>
                <a:lnTo>
                  <a:pt x="28391" y="14189"/>
                </a:lnTo>
                <a:lnTo>
                  <a:pt x="28389" y="16071"/>
                </a:lnTo>
                <a:lnTo>
                  <a:pt x="16076" y="2837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5" name="object 22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51957" y="10210115"/>
            <a:ext cx="108204" cy="76884"/>
          </a:xfrm>
          <a:prstGeom prst="rect">
            <a:avLst/>
          </a:prstGeom>
        </p:spPr>
      </p:pic>
      <p:pic>
        <p:nvPicPr>
          <p:cNvPr id="226" name="object 22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184060" y="9851836"/>
            <a:ext cx="76284" cy="76255"/>
          </a:xfrm>
          <a:prstGeom prst="rect">
            <a:avLst/>
          </a:prstGeom>
        </p:spPr>
      </p:pic>
      <p:pic>
        <p:nvPicPr>
          <p:cNvPr id="227" name="object 22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068008" y="10030979"/>
            <a:ext cx="92245" cy="92210"/>
          </a:xfrm>
          <a:prstGeom prst="rect">
            <a:avLst/>
          </a:prstGeom>
        </p:spPr>
      </p:pic>
      <p:sp>
        <p:nvSpPr>
          <p:cNvPr id="228" name="object 228"/>
          <p:cNvSpPr/>
          <p:nvPr/>
        </p:nvSpPr>
        <p:spPr>
          <a:xfrm>
            <a:off x="15416167" y="9493557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15" y="44334"/>
                </a:moveTo>
                <a:lnTo>
                  <a:pt x="19235" y="44334"/>
                </a:lnTo>
                <a:lnTo>
                  <a:pt x="16405" y="43771"/>
                </a:lnTo>
                <a:lnTo>
                  <a:pt x="0" y="25106"/>
                </a:lnTo>
                <a:lnTo>
                  <a:pt x="0" y="19227"/>
                </a:lnTo>
                <a:lnTo>
                  <a:pt x="19235" y="0"/>
                </a:lnTo>
                <a:lnTo>
                  <a:pt x="25115" y="0"/>
                </a:lnTo>
                <a:lnTo>
                  <a:pt x="44352" y="22167"/>
                </a:lnTo>
                <a:lnTo>
                  <a:pt x="44350" y="25106"/>
                </a:lnTo>
                <a:lnTo>
                  <a:pt x="25115" y="443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9" name="object 22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840920" y="10030979"/>
            <a:ext cx="92245" cy="92210"/>
          </a:xfrm>
          <a:prstGeom prst="rect">
            <a:avLst/>
          </a:prstGeom>
        </p:spPr>
      </p:pic>
      <p:sp>
        <p:nvSpPr>
          <p:cNvPr id="230" name="object 230"/>
          <p:cNvSpPr/>
          <p:nvPr/>
        </p:nvSpPr>
        <p:spPr>
          <a:xfrm>
            <a:off x="15073028" y="9672705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34155" y="60289"/>
                </a:moveTo>
                <a:lnTo>
                  <a:pt x="26156" y="60289"/>
                </a:lnTo>
                <a:lnTo>
                  <a:pt x="22308" y="59524"/>
                </a:lnTo>
                <a:lnTo>
                  <a:pt x="0" y="34142"/>
                </a:lnTo>
                <a:lnTo>
                  <a:pt x="0" y="26147"/>
                </a:lnTo>
                <a:lnTo>
                  <a:pt x="26156" y="0"/>
                </a:lnTo>
                <a:lnTo>
                  <a:pt x="34155" y="0"/>
                </a:lnTo>
                <a:lnTo>
                  <a:pt x="60313" y="26147"/>
                </a:lnTo>
                <a:lnTo>
                  <a:pt x="60313" y="30144"/>
                </a:lnTo>
                <a:lnTo>
                  <a:pt x="60313" y="34142"/>
                </a:lnTo>
                <a:lnTo>
                  <a:pt x="38001" y="59524"/>
                </a:lnTo>
                <a:lnTo>
                  <a:pt x="34155" y="6028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15189080" y="9493557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17" y="44334"/>
                </a:moveTo>
                <a:lnTo>
                  <a:pt x="19236" y="44334"/>
                </a:lnTo>
                <a:lnTo>
                  <a:pt x="16406" y="43771"/>
                </a:lnTo>
                <a:lnTo>
                  <a:pt x="0" y="25106"/>
                </a:lnTo>
                <a:lnTo>
                  <a:pt x="0" y="19227"/>
                </a:lnTo>
                <a:lnTo>
                  <a:pt x="19236" y="0"/>
                </a:lnTo>
                <a:lnTo>
                  <a:pt x="25117" y="0"/>
                </a:lnTo>
                <a:lnTo>
                  <a:pt x="44351" y="22167"/>
                </a:lnTo>
                <a:lnTo>
                  <a:pt x="44350" y="25106"/>
                </a:lnTo>
                <a:lnTo>
                  <a:pt x="25117" y="443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15305130" y="9314421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16078" y="28379"/>
                </a:moveTo>
                <a:lnTo>
                  <a:pt x="12313" y="28379"/>
                </a:lnTo>
                <a:lnTo>
                  <a:pt x="10502" y="28019"/>
                </a:lnTo>
                <a:lnTo>
                  <a:pt x="0" y="16071"/>
                </a:lnTo>
                <a:lnTo>
                  <a:pt x="0" y="12307"/>
                </a:lnTo>
                <a:lnTo>
                  <a:pt x="12313" y="0"/>
                </a:lnTo>
                <a:lnTo>
                  <a:pt x="16078" y="0"/>
                </a:lnTo>
                <a:lnTo>
                  <a:pt x="28391" y="14189"/>
                </a:lnTo>
                <a:lnTo>
                  <a:pt x="28389" y="16071"/>
                </a:lnTo>
                <a:lnTo>
                  <a:pt x="16078" y="2837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3" name="object 233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4497783" y="10210115"/>
            <a:ext cx="108204" cy="76884"/>
          </a:xfrm>
          <a:prstGeom prst="rect">
            <a:avLst/>
          </a:prstGeom>
        </p:spPr>
      </p:pic>
      <p:pic>
        <p:nvPicPr>
          <p:cNvPr id="234" name="object 23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13833" y="10030979"/>
            <a:ext cx="92243" cy="92210"/>
          </a:xfrm>
          <a:prstGeom prst="rect">
            <a:avLst/>
          </a:prstGeom>
        </p:spPr>
      </p:pic>
      <p:pic>
        <p:nvPicPr>
          <p:cNvPr id="235" name="object 23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729885" y="9851836"/>
            <a:ext cx="76284" cy="76255"/>
          </a:xfrm>
          <a:prstGeom prst="rect">
            <a:avLst/>
          </a:prstGeom>
        </p:spPr>
      </p:pic>
      <p:sp>
        <p:nvSpPr>
          <p:cNvPr id="236" name="object 236"/>
          <p:cNvSpPr/>
          <p:nvPr/>
        </p:nvSpPr>
        <p:spPr>
          <a:xfrm>
            <a:off x="14845941" y="9672705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34156" y="60289"/>
                </a:moveTo>
                <a:lnTo>
                  <a:pt x="26158" y="60289"/>
                </a:lnTo>
                <a:lnTo>
                  <a:pt x="22309" y="59524"/>
                </a:lnTo>
                <a:lnTo>
                  <a:pt x="0" y="34142"/>
                </a:lnTo>
                <a:lnTo>
                  <a:pt x="0" y="26147"/>
                </a:lnTo>
                <a:lnTo>
                  <a:pt x="26158" y="0"/>
                </a:lnTo>
                <a:lnTo>
                  <a:pt x="34156" y="0"/>
                </a:lnTo>
                <a:lnTo>
                  <a:pt x="60312" y="30144"/>
                </a:lnTo>
                <a:lnTo>
                  <a:pt x="60311" y="34142"/>
                </a:lnTo>
                <a:lnTo>
                  <a:pt x="34156" y="6028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14961992" y="9493557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16" y="44334"/>
                </a:moveTo>
                <a:lnTo>
                  <a:pt x="19236" y="44334"/>
                </a:lnTo>
                <a:lnTo>
                  <a:pt x="16407" y="43771"/>
                </a:lnTo>
                <a:lnTo>
                  <a:pt x="0" y="25106"/>
                </a:lnTo>
                <a:lnTo>
                  <a:pt x="0" y="19227"/>
                </a:lnTo>
                <a:lnTo>
                  <a:pt x="19236" y="0"/>
                </a:lnTo>
                <a:lnTo>
                  <a:pt x="25116" y="0"/>
                </a:lnTo>
                <a:lnTo>
                  <a:pt x="44352" y="22167"/>
                </a:lnTo>
                <a:lnTo>
                  <a:pt x="44350" y="25106"/>
                </a:lnTo>
                <a:lnTo>
                  <a:pt x="25116" y="443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8" name="object 23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386746" y="10030979"/>
            <a:ext cx="92243" cy="92210"/>
          </a:xfrm>
          <a:prstGeom prst="rect">
            <a:avLst/>
          </a:prstGeom>
        </p:spPr>
      </p:pic>
      <p:pic>
        <p:nvPicPr>
          <p:cNvPr id="239" name="object 23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502796" y="9851836"/>
            <a:ext cx="76283" cy="76255"/>
          </a:xfrm>
          <a:prstGeom prst="rect">
            <a:avLst/>
          </a:prstGeom>
        </p:spPr>
      </p:pic>
      <p:sp>
        <p:nvSpPr>
          <p:cNvPr id="240" name="object 240"/>
          <p:cNvSpPr/>
          <p:nvPr/>
        </p:nvSpPr>
        <p:spPr>
          <a:xfrm>
            <a:off x="14734905" y="9493557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16" y="44334"/>
                </a:moveTo>
                <a:lnTo>
                  <a:pt x="19236" y="44334"/>
                </a:lnTo>
                <a:lnTo>
                  <a:pt x="16407" y="43771"/>
                </a:lnTo>
                <a:lnTo>
                  <a:pt x="0" y="25106"/>
                </a:lnTo>
                <a:lnTo>
                  <a:pt x="0" y="19227"/>
                </a:lnTo>
                <a:lnTo>
                  <a:pt x="19236" y="0"/>
                </a:lnTo>
                <a:lnTo>
                  <a:pt x="25116" y="0"/>
                </a:lnTo>
                <a:lnTo>
                  <a:pt x="44352" y="22167"/>
                </a:lnTo>
                <a:lnTo>
                  <a:pt x="44350" y="25106"/>
                </a:lnTo>
                <a:lnTo>
                  <a:pt x="25116" y="443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14850957" y="9314421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16077" y="28379"/>
                </a:moveTo>
                <a:lnTo>
                  <a:pt x="12312" y="28379"/>
                </a:lnTo>
                <a:lnTo>
                  <a:pt x="10502" y="28019"/>
                </a:lnTo>
                <a:lnTo>
                  <a:pt x="0" y="16071"/>
                </a:lnTo>
                <a:lnTo>
                  <a:pt x="0" y="12307"/>
                </a:lnTo>
                <a:lnTo>
                  <a:pt x="12312" y="0"/>
                </a:lnTo>
                <a:lnTo>
                  <a:pt x="16077" y="0"/>
                </a:lnTo>
                <a:lnTo>
                  <a:pt x="28391" y="14189"/>
                </a:lnTo>
                <a:lnTo>
                  <a:pt x="28389" y="16071"/>
                </a:lnTo>
                <a:lnTo>
                  <a:pt x="16077" y="2837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2" name="object 24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043603" y="10210115"/>
            <a:ext cx="108204" cy="76884"/>
          </a:xfrm>
          <a:prstGeom prst="rect">
            <a:avLst/>
          </a:prstGeom>
        </p:spPr>
      </p:pic>
      <p:pic>
        <p:nvPicPr>
          <p:cNvPr id="243" name="object 24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159653" y="10030979"/>
            <a:ext cx="92243" cy="92210"/>
          </a:xfrm>
          <a:prstGeom prst="rect">
            <a:avLst/>
          </a:prstGeom>
        </p:spPr>
      </p:pic>
      <p:sp>
        <p:nvSpPr>
          <p:cNvPr id="244" name="object 244"/>
          <p:cNvSpPr/>
          <p:nvPr/>
        </p:nvSpPr>
        <p:spPr>
          <a:xfrm>
            <a:off x="14391766" y="9672705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34153" y="60289"/>
                </a:moveTo>
                <a:lnTo>
                  <a:pt x="26155" y="60289"/>
                </a:lnTo>
                <a:lnTo>
                  <a:pt x="22308" y="59524"/>
                </a:lnTo>
                <a:lnTo>
                  <a:pt x="0" y="34142"/>
                </a:lnTo>
                <a:lnTo>
                  <a:pt x="0" y="26147"/>
                </a:lnTo>
                <a:lnTo>
                  <a:pt x="26155" y="0"/>
                </a:lnTo>
                <a:lnTo>
                  <a:pt x="34153" y="0"/>
                </a:lnTo>
                <a:lnTo>
                  <a:pt x="60311" y="30144"/>
                </a:lnTo>
                <a:lnTo>
                  <a:pt x="60310" y="34142"/>
                </a:lnTo>
                <a:lnTo>
                  <a:pt x="34153" y="6028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14507818" y="9493557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15" y="44334"/>
                </a:moveTo>
                <a:lnTo>
                  <a:pt x="19234" y="44334"/>
                </a:lnTo>
                <a:lnTo>
                  <a:pt x="16404" y="43771"/>
                </a:lnTo>
                <a:lnTo>
                  <a:pt x="0" y="25106"/>
                </a:lnTo>
                <a:lnTo>
                  <a:pt x="0" y="19227"/>
                </a:lnTo>
                <a:lnTo>
                  <a:pt x="19234" y="0"/>
                </a:lnTo>
                <a:lnTo>
                  <a:pt x="25115" y="0"/>
                </a:lnTo>
                <a:lnTo>
                  <a:pt x="44350" y="22167"/>
                </a:lnTo>
                <a:lnTo>
                  <a:pt x="44349" y="25106"/>
                </a:lnTo>
                <a:lnTo>
                  <a:pt x="25115" y="443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6" name="object 24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932566" y="10030979"/>
            <a:ext cx="92243" cy="92210"/>
          </a:xfrm>
          <a:prstGeom prst="rect">
            <a:avLst/>
          </a:prstGeom>
        </p:spPr>
      </p:pic>
      <p:pic>
        <p:nvPicPr>
          <p:cNvPr id="247" name="object 24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048621" y="9851836"/>
            <a:ext cx="76283" cy="76255"/>
          </a:xfrm>
          <a:prstGeom prst="rect">
            <a:avLst/>
          </a:prstGeom>
        </p:spPr>
      </p:pic>
      <p:sp>
        <p:nvSpPr>
          <p:cNvPr id="248" name="object 248"/>
          <p:cNvSpPr/>
          <p:nvPr/>
        </p:nvSpPr>
        <p:spPr>
          <a:xfrm>
            <a:off x="14164673" y="9672705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34154" y="60289"/>
                </a:moveTo>
                <a:lnTo>
                  <a:pt x="26156" y="60289"/>
                </a:lnTo>
                <a:lnTo>
                  <a:pt x="22309" y="59524"/>
                </a:lnTo>
                <a:lnTo>
                  <a:pt x="0" y="34142"/>
                </a:lnTo>
                <a:lnTo>
                  <a:pt x="0" y="26147"/>
                </a:lnTo>
                <a:lnTo>
                  <a:pt x="26156" y="0"/>
                </a:lnTo>
                <a:lnTo>
                  <a:pt x="34154" y="0"/>
                </a:lnTo>
                <a:lnTo>
                  <a:pt x="60311" y="30144"/>
                </a:lnTo>
                <a:lnTo>
                  <a:pt x="60310" y="34142"/>
                </a:lnTo>
                <a:lnTo>
                  <a:pt x="34154" y="6028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14280731" y="9493557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15" y="44334"/>
                </a:moveTo>
                <a:lnTo>
                  <a:pt x="19234" y="44334"/>
                </a:lnTo>
                <a:lnTo>
                  <a:pt x="16405" y="43771"/>
                </a:lnTo>
                <a:lnTo>
                  <a:pt x="0" y="25106"/>
                </a:lnTo>
                <a:lnTo>
                  <a:pt x="0" y="19227"/>
                </a:lnTo>
                <a:lnTo>
                  <a:pt x="19234" y="0"/>
                </a:lnTo>
                <a:lnTo>
                  <a:pt x="25115" y="0"/>
                </a:lnTo>
                <a:lnTo>
                  <a:pt x="44350" y="22167"/>
                </a:lnTo>
                <a:lnTo>
                  <a:pt x="44349" y="25106"/>
                </a:lnTo>
                <a:lnTo>
                  <a:pt x="25115" y="443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14396781" y="9314421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16076" y="28379"/>
                </a:moveTo>
                <a:lnTo>
                  <a:pt x="12312" y="28379"/>
                </a:lnTo>
                <a:lnTo>
                  <a:pt x="10501" y="28019"/>
                </a:lnTo>
                <a:lnTo>
                  <a:pt x="0" y="16071"/>
                </a:lnTo>
                <a:lnTo>
                  <a:pt x="0" y="12307"/>
                </a:lnTo>
                <a:lnTo>
                  <a:pt x="12312" y="0"/>
                </a:lnTo>
                <a:lnTo>
                  <a:pt x="16076" y="0"/>
                </a:lnTo>
                <a:lnTo>
                  <a:pt x="28390" y="14189"/>
                </a:lnTo>
                <a:lnTo>
                  <a:pt x="28389" y="16071"/>
                </a:lnTo>
                <a:lnTo>
                  <a:pt x="16076" y="2837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1" name="object 25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589427" y="10210115"/>
            <a:ext cx="108204" cy="76884"/>
          </a:xfrm>
          <a:prstGeom prst="rect">
            <a:avLst/>
          </a:prstGeom>
        </p:spPr>
      </p:pic>
      <p:pic>
        <p:nvPicPr>
          <p:cNvPr id="252" name="object 25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705479" y="10030979"/>
            <a:ext cx="92243" cy="92210"/>
          </a:xfrm>
          <a:prstGeom prst="rect">
            <a:avLst/>
          </a:prstGeom>
        </p:spPr>
      </p:pic>
      <p:pic>
        <p:nvPicPr>
          <p:cNvPr id="253" name="object 25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821529" y="9851836"/>
            <a:ext cx="76282" cy="76255"/>
          </a:xfrm>
          <a:prstGeom prst="rect">
            <a:avLst/>
          </a:prstGeom>
        </p:spPr>
      </p:pic>
      <p:sp>
        <p:nvSpPr>
          <p:cNvPr id="254" name="object 254"/>
          <p:cNvSpPr/>
          <p:nvPr/>
        </p:nvSpPr>
        <p:spPr>
          <a:xfrm>
            <a:off x="14053644" y="9493557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16" y="44334"/>
                </a:moveTo>
                <a:lnTo>
                  <a:pt x="19234" y="44334"/>
                </a:lnTo>
                <a:lnTo>
                  <a:pt x="16405" y="43771"/>
                </a:lnTo>
                <a:lnTo>
                  <a:pt x="0" y="25106"/>
                </a:lnTo>
                <a:lnTo>
                  <a:pt x="0" y="19227"/>
                </a:lnTo>
                <a:lnTo>
                  <a:pt x="19234" y="0"/>
                </a:lnTo>
                <a:lnTo>
                  <a:pt x="25116" y="0"/>
                </a:lnTo>
                <a:lnTo>
                  <a:pt x="44350" y="22167"/>
                </a:lnTo>
                <a:lnTo>
                  <a:pt x="44349" y="25106"/>
                </a:lnTo>
                <a:lnTo>
                  <a:pt x="25116" y="443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5" name="object 25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3478391" y="10030979"/>
            <a:ext cx="92243" cy="92210"/>
          </a:xfrm>
          <a:prstGeom prst="rect">
            <a:avLst/>
          </a:prstGeom>
        </p:spPr>
      </p:pic>
      <p:sp>
        <p:nvSpPr>
          <p:cNvPr id="256" name="object 256"/>
          <p:cNvSpPr/>
          <p:nvPr/>
        </p:nvSpPr>
        <p:spPr>
          <a:xfrm>
            <a:off x="13710499" y="9672705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34155" y="60289"/>
                </a:moveTo>
                <a:lnTo>
                  <a:pt x="26156" y="60289"/>
                </a:lnTo>
                <a:lnTo>
                  <a:pt x="22308" y="59524"/>
                </a:lnTo>
                <a:lnTo>
                  <a:pt x="0" y="34142"/>
                </a:lnTo>
                <a:lnTo>
                  <a:pt x="0" y="26147"/>
                </a:lnTo>
                <a:lnTo>
                  <a:pt x="26156" y="0"/>
                </a:lnTo>
                <a:lnTo>
                  <a:pt x="34155" y="0"/>
                </a:lnTo>
                <a:lnTo>
                  <a:pt x="60311" y="30144"/>
                </a:lnTo>
                <a:lnTo>
                  <a:pt x="60310" y="34142"/>
                </a:lnTo>
                <a:lnTo>
                  <a:pt x="34155" y="6028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13826549" y="9493557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16" y="44334"/>
                </a:moveTo>
                <a:lnTo>
                  <a:pt x="19234" y="44334"/>
                </a:lnTo>
                <a:lnTo>
                  <a:pt x="16405" y="43771"/>
                </a:lnTo>
                <a:lnTo>
                  <a:pt x="0" y="25106"/>
                </a:lnTo>
                <a:lnTo>
                  <a:pt x="0" y="19227"/>
                </a:lnTo>
                <a:lnTo>
                  <a:pt x="19234" y="0"/>
                </a:lnTo>
                <a:lnTo>
                  <a:pt x="25116" y="0"/>
                </a:lnTo>
                <a:lnTo>
                  <a:pt x="44350" y="22167"/>
                </a:lnTo>
                <a:lnTo>
                  <a:pt x="44349" y="25106"/>
                </a:lnTo>
                <a:lnTo>
                  <a:pt x="25116" y="443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13942601" y="9314421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16076" y="28379"/>
                </a:moveTo>
                <a:lnTo>
                  <a:pt x="12312" y="28379"/>
                </a:lnTo>
                <a:lnTo>
                  <a:pt x="10501" y="28019"/>
                </a:lnTo>
                <a:lnTo>
                  <a:pt x="0" y="16071"/>
                </a:lnTo>
                <a:lnTo>
                  <a:pt x="0" y="12307"/>
                </a:lnTo>
                <a:lnTo>
                  <a:pt x="12312" y="0"/>
                </a:lnTo>
                <a:lnTo>
                  <a:pt x="16076" y="0"/>
                </a:lnTo>
                <a:lnTo>
                  <a:pt x="28390" y="14189"/>
                </a:lnTo>
                <a:lnTo>
                  <a:pt x="28389" y="16071"/>
                </a:lnTo>
                <a:lnTo>
                  <a:pt x="16076" y="2837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9" name="object 25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135254" y="10210115"/>
            <a:ext cx="108204" cy="76884"/>
          </a:xfrm>
          <a:prstGeom prst="rect">
            <a:avLst/>
          </a:prstGeom>
        </p:spPr>
      </p:pic>
      <p:pic>
        <p:nvPicPr>
          <p:cNvPr id="260" name="object 26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251304" y="10030979"/>
            <a:ext cx="92243" cy="92210"/>
          </a:xfrm>
          <a:prstGeom prst="rect">
            <a:avLst/>
          </a:prstGeom>
        </p:spPr>
      </p:pic>
      <p:pic>
        <p:nvPicPr>
          <p:cNvPr id="261" name="object 26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367356" y="9851836"/>
            <a:ext cx="76283" cy="76255"/>
          </a:xfrm>
          <a:prstGeom prst="rect">
            <a:avLst/>
          </a:prstGeom>
        </p:spPr>
      </p:pic>
      <p:sp>
        <p:nvSpPr>
          <p:cNvPr id="262" name="object 262"/>
          <p:cNvSpPr/>
          <p:nvPr/>
        </p:nvSpPr>
        <p:spPr>
          <a:xfrm>
            <a:off x="13483411" y="9672705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34153" y="60289"/>
                </a:moveTo>
                <a:lnTo>
                  <a:pt x="26156" y="60289"/>
                </a:lnTo>
                <a:lnTo>
                  <a:pt x="22308" y="59524"/>
                </a:lnTo>
                <a:lnTo>
                  <a:pt x="0" y="34142"/>
                </a:lnTo>
                <a:lnTo>
                  <a:pt x="0" y="26147"/>
                </a:lnTo>
                <a:lnTo>
                  <a:pt x="26156" y="0"/>
                </a:lnTo>
                <a:lnTo>
                  <a:pt x="34153" y="0"/>
                </a:lnTo>
                <a:lnTo>
                  <a:pt x="60311" y="30144"/>
                </a:lnTo>
                <a:lnTo>
                  <a:pt x="60310" y="34142"/>
                </a:lnTo>
                <a:lnTo>
                  <a:pt x="34153" y="6028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13599462" y="9493557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15" y="44334"/>
                </a:moveTo>
                <a:lnTo>
                  <a:pt x="19234" y="44334"/>
                </a:lnTo>
                <a:lnTo>
                  <a:pt x="16405" y="43771"/>
                </a:lnTo>
                <a:lnTo>
                  <a:pt x="0" y="25106"/>
                </a:lnTo>
                <a:lnTo>
                  <a:pt x="0" y="19227"/>
                </a:lnTo>
                <a:lnTo>
                  <a:pt x="19234" y="0"/>
                </a:lnTo>
                <a:lnTo>
                  <a:pt x="25115" y="0"/>
                </a:lnTo>
                <a:lnTo>
                  <a:pt x="44350" y="22167"/>
                </a:lnTo>
                <a:lnTo>
                  <a:pt x="44350" y="25106"/>
                </a:lnTo>
                <a:lnTo>
                  <a:pt x="25115" y="443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4" name="object 26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024217" y="10030979"/>
            <a:ext cx="92243" cy="92210"/>
          </a:xfrm>
          <a:prstGeom prst="rect">
            <a:avLst/>
          </a:prstGeom>
        </p:spPr>
      </p:pic>
      <p:pic>
        <p:nvPicPr>
          <p:cNvPr id="265" name="object 26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140267" y="9851836"/>
            <a:ext cx="76283" cy="76255"/>
          </a:xfrm>
          <a:prstGeom prst="rect">
            <a:avLst/>
          </a:prstGeom>
        </p:spPr>
      </p:pic>
      <p:sp>
        <p:nvSpPr>
          <p:cNvPr id="266" name="object 266"/>
          <p:cNvSpPr/>
          <p:nvPr/>
        </p:nvSpPr>
        <p:spPr>
          <a:xfrm>
            <a:off x="13372376" y="9493557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15" y="44334"/>
                </a:moveTo>
                <a:lnTo>
                  <a:pt x="19234" y="44334"/>
                </a:lnTo>
                <a:lnTo>
                  <a:pt x="16404" y="43771"/>
                </a:lnTo>
                <a:lnTo>
                  <a:pt x="0" y="25106"/>
                </a:lnTo>
                <a:lnTo>
                  <a:pt x="0" y="19227"/>
                </a:lnTo>
                <a:lnTo>
                  <a:pt x="19234" y="0"/>
                </a:lnTo>
                <a:lnTo>
                  <a:pt x="25115" y="0"/>
                </a:lnTo>
                <a:lnTo>
                  <a:pt x="44350" y="22167"/>
                </a:lnTo>
                <a:lnTo>
                  <a:pt x="44350" y="25106"/>
                </a:lnTo>
                <a:lnTo>
                  <a:pt x="25115" y="443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13488427" y="9314421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16077" y="28379"/>
                </a:moveTo>
                <a:lnTo>
                  <a:pt x="12313" y="28379"/>
                </a:lnTo>
                <a:lnTo>
                  <a:pt x="10502" y="28019"/>
                </a:lnTo>
                <a:lnTo>
                  <a:pt x="0" y="16071"/>
                </a:lnTo>
                <a:lnTo>
                  <a:pt x="0" y="12307"/>
                </a:lnTo>
                <a:lnTo>
                  <a:pt x="12313" y="0"/>
                </a:lnTo>
                <a:lnTo>
                  <a:pt x="16077" y="0"/>
                </a:lnTo>
                <a:lnTo>
                  <a:pt x="28390" y="14189"/>
                </a:lnTo>
                <a:lnTo>
                  <a:pt x="28389" y="16071"/>
                </a:lnTo>
                <a:lnTo>
                  <a:pt x="16077" y="2837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8" name="object 26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681078" y="10210115"/>
            <a:ext cx="108204" cy="76884"/>
          </a:xfrm>
          <a:prstGeom prst="rect">
            <a:avLst/>
          </a:prstGeom>
        </p:spPr>
      </p:pic>
      <p:pic>
        <p:nvPicPr>
          <p:cNvPr id="269" name="object 26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797129" y="10030979"/>
            <a:ext cx="92243" cy="92210"/>
          </a:xfrm>
          <a:prstGeom prst="rect">
            <a:avLst/>
          </a:prstGeom>
        </p:spPr>
      </p:pic>
      <p:sp>
        <p:nvSpPr>
          <p:cNvPr id="270" name="object 270"/>
          <p:cNvSpPr/>
          <p:nvPr/>
        </p:nvSpPr>
        <p:spPr>
          <a:xfrm>
            <a:off x="13029237" y="9672705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34154" y="60289"/>
                </a:moveTo>
                <a:lnTo>
                  <a:pt x="26156" y="60289"/>
                </a:lnTo>
                <a:lnTo>
                  <a:pt x="22309" y="59524"/>
                </a:lnTo>
                <a:lnTo>
                  <a:pt x="0" y="34142"/>
                </a:lnTo>
                <a:lnTo>
                  <a:pt x="0" y="26147"/>
                </a:lnTo>
                <a:lnTo>
                  <a:pt x="26156" y="0"/>
                </a:lnTo>
                <a:lnTo>
                  <a:pt x="34154" y="0"/>
                </a:lnTo>
                <a:lnTo>
                  <a:pt x="60311" y="30144"/>
                </a:lnTo>
                <a:lnTo>
                  <a:pt x="60310" y="34142"/>
                </a:lnTo>
                <a:lnTo>
                  <a:pt x="34154" y="6028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13145287" y="9493557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15" y="44334"/>
                </a:moveTo>
                <a:lnTo>
                  <a:pt x="19233" y="44334"/>
                </a:lnTo>
                <a:lnTo>
                  <a:pt x="16404" y="43771"/>
                </a:lnTo>
                <a:lnTo>
                  <a:pt x="0" y="25106"/>
                </a:lnTo>
                <a:lnTo>
                  <a:pt x="0" y="19227"/>
                </a:lnTo>
                <a:lnTo>
                  <a:pt x="19233" y="0"/>
                </a:lnTo>
                <a:lnTo>
                  <a:pt x="25115" y="0"/>
                </a:lnTo>
                <a:lnTo>
                  <a:pt x="44350" y="22167"/>
                </a:lnTo>
                <a:lnTo>
                  <a:pt x="44350" y="25106"/>
                </a:lnTo>
                <a:lnTo>
                  <a:pt x="25115" y="443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2" name="object 27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570042" y="10030979"/>
            <a:ext cx="92243" cy="92210"/>
          </a:xfrm>
          <a:prstGeom prst="rect">
            <a:avLst/>
          </a:prstGeom>
        </p:spPr>
      </p:pic>
      <p:pic>
        <p:nvPicPr>
          <p:cNvPr id="273" name="object 27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686093" y="9851836"/>
            <a:ext cx="76283" cy="76255"/>
          </a:xfrm>
          <a:prstGeom prst="rect">
            <a:avLst/>
          </a:prstGeom>
        </p:spPr>
      </p:pic>
      <p:sp>
        <p:nvSpPr>
          <p:cNvPr id="274" name="object 274"/>
          <p:cNvSpPr/>
          <p:nvPr/>
        </p:nvSpPr>
        <p:spPr>
          <a:xfrm>
            <a:off x="12802149" y="9672705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34155" y="60289"/>
                </a:moveTo>
                <a:lnTo>
                  <a:pt x="26156" y="60289"/>
                </a:lnTo>
                <a:lnTo>
                  <a:pt x="22309" y="59524"/>
                </a:lnTo>
                <a:lnTo>
                  <a:pt x="0" y="34142"/>
                </a:lnTo>
                <a:lnTo>
                  <a:pt x="0" y="26147"/>
                </a:lnTo>
                <a:lnTo>
                  <a:pt x="26156" y="0"/>
                </a:lnTo>
                <a:lnTo>
                  <a:pt x="34155" y="0"/>
                </a:lnTo>
                <a:lnTo>
                  <a:pt x="60311" y="30144"/>
                </a:lnTo>
                <a:lnTo>
                  <a:pt x="60310" y="34142"/>
                </a:lnTo>
                <a:lnTo>
                  <a:pt x="34155" y="6028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12918200" y="9493557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16" y="44334"/>
                </a:moveTo>
                <a:lnTo>
                  <a:pt x="19234" y="44334"/>
                </a:lnTo>
                <a:lnTo>
                  <a:pt x="16405" y="43771"/>
                </a:lnTo>
                <a:lnTo>
                  <a:pt x="0" y="25106"/>
                </a:lnTo>
                <a:lnTo>
                  <a:pt x="0" y="19227"/>
                </a:lnTo>
                <a:lnTo>
                  <a:pt x="19234" y="0"/>
                </a:lnTo>
                <a:lnTo>
                  <a:pt x="25116" y="0"/>
                </a:lnTo>
                <a:lnTo>
                  <a:pt x="44350" y="22167"/>
                </a:lnTo>
                <a:lnTo>
                  <a:pt x="44350" y="25106"/>
                </a:lnTo>
                <a:lnTo>
                  <a:pt x="25116" y="443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13034252" y="9314421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16077" y="28379"/>
                </a:moveTo>
                <a:lnTo>
                  <a:pt x="12312" y="28379"/>
                </a:lnTo>
                <a:lnTo>
                  <a:pt x="10501" y="28019"/>
                </a:lnTo>
                <a:lnTo>
                  <a:pt x="0" y="16071"/>
                </a:lnTo>
                <a:lnTo>
                  <a:pt x="0" y="12307"/>
                </a:lnTo>
                <a:lnTo>
                  <a:pt x="12312" y="0"/>
                </a:lnTo>
                <a:lnTo>
                  <a:pt x="16077" y="0"/>
                </a:lnTo>
                <a:lnTo>
                  <a:pt x="28390" y="14189"/>
                </a:lnTo>
                <a:lnTo>
                  <a:pt x="28389" y="16071"/>
                </a:lnTo>
                <a:lnTo>
                  <a:pt x="16077" y="2837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7" name="object 27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226899" y="10210115"/>
            <a:ext cx="108204" cy="76884"/>
          </a:xfrm>
          <a:prstGeom prst="rect">
            <a:avLst/>
          </a:prstGeom>
        </p:spPr>
      </p:pic>
      <p:pic>
        <p:nvPicPr>
          <p:cNvPr id="278" name="object 27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342955" y="10030979"/>
            <a:ext cx="92243" cy="92210"/>
          </a:xfrm>
          <a:prstGeom prst="rect">
            <a:avLst/>
          </a:prstGeom>
        </p:spPr>
      </p:pic>
      <p:pic>
        <p:nvPicPr>
          <p:cNvPr id="279" name="object 27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458999" y="9851836"/>
            <a:ext cx="76283" cy="76255"/>
          </a:xfrm>
          <a:prstGeom prst="rect">
            <a:avLst/>
          </a:prstGeom>
        </p:spPr>
      </p:pic>
      <p:sp>
        <p:nvSpPr>
          <p:cNvPr id="280" name="object 280"/>
          <p:cNvSpPr/>
          <p:nvPr/>
        </p:nvSpPr>
        <p:spPr>
          <a:xfrm>
            <a:off x="12691113" y="9493557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15" y="44334"/>
                </a:moveTo>
                <a:lnTo>
                  <a:pt x="19233" y="44334"/>
                </a:lnTo>
                <a:lnTo>
                  <a:pt x="16404" y="43771"/>
                </a:lnTo>
                <a:lnTo>
                  <a:pt x="0" y="25106"/>
                </a:lnTo>
                <a:lnTo>
                  <a:pt x="0" y="19227"/>
                </a:lnTo>
                <a:lnTo>
                  <a:pt x="19233" y="0"/>
                </a:lnTo>
                <a:lnTo>
                  <a:pt x="25115" y="0"/>
                </a:lnTo>
                <a:lnTo>
                  <a:pt x="44350" y="22167"/>
                </a:lnTo>
                <a:lnTo>
                  <a:pt x="44350" y="25106"/>
                </a:lnTo>
                <a:lnTo>
                  <a:pt x="25115" y="443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1" name="object 28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115862" y="10030979"/>
            <a:ext cx="92243" cy="92210"/>
          </a:xfrm>
          <a:prstGeom prst="rect">
            <a:avLst/>
          </a:prstGeom>
        </p:spPr>
      </p:pic>
      <p:sp>
        <p:nvSpPr>
          <p:cNvPr id="282" name="object 282"/>
          <p:cNvSpPr/>
          <p:nvPr/>
        </p:nvSpPr>
        <p:spPr>
          <a:xfrm>
            <a:off x="12347975" y="9672705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34154" y="60289"/>
                </a:moveTo>
                <a:lnTo>
                  <a:pt x="26156" y="60289"/>
                </a:lnTo>
                <a:lnTo>
                  <a:pt x="22309" y="59524"/>
                </a:lnTo>
                <a:lnTo>
                  <a:pt x="0" y="34142"/>
                </a:lnTo>
                <a:lnTo>
                  <a:pt x="0" y="26147"/>
                </a:lnTo>
                <a:lnTo>
                  <a:pt x="26156" y="0"/>
                </a:lnTo>
                <a:lnTo>
                  <a:pt x="34154" y="0"/>
                </a:lnTo>
                <a:lnTo>
                  <a:pt x="60311" y="30144"/>
                </a:lnTo>
                <a:lnTo>
                  <a:pt x="60310" y="34142"/>
                </a:lnTo>
                <a:lnTo>
                  <a:pt x="34154" y="6028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12464026" y="9493557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16" y="44334"/>
                </a:moveTo>
                <a:lnTo>
                  <a:pt x="19234" y="44334"/>
                </a:lnTo>
                <a:lnTo>
                  <a:pt x="16405" y="43771"/>
                </a:lnTo>
                <a:lnTo>
                  <a:pt x="0" y="25106"/>
                </a:lnTo>
                <a:lnTo>
                  <a:pt x="0" y="19227"/>
                </a:lnTo>
                <a:lnTo>
                  <a:pt x="19234" y="0"/>
                </a:lnTo>
                <a:lnTo>
                  <a:pt x="25116" y="0"/>
                </a:lnTo>
                <a:lnTo>
                  <a:pt x="44350" y="22167"/>
                </a:lnTo>
                <a:lnTo>
                  <a:pt x="44349" y="25106"/>
                </a:lnTo>
                <a:lnTo>
                  <a:pt x="25116" y="443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12580077" y="9314421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16076" y="28379"/>
                </a:moveTo>
                <a:lnTo>
                  <a:pt x="12312" y="28379"/>
                </a:lnTo>
                <a:lnTo>
                  <a:pt x="10500" y="28019"/>
                </a:lnTo>
                <a:lnTo>
                  <a:pt x="0" y="16071"/>
                </a:lnTo>
                <a:lnTo>
                  <a:pt x="0" y="12307"/>
                </a:lnTo>
                <a:lnTo>
                  <a:pt x="12312" y="0"/>
                </a:lnTo>
                <a:lnTo>
                  <a:pt x="16076" y="0"/>
                </a:lnTo>
                <a:lnTo>
                  <a:pt x="28390" y="14189"/>
                </a:lnTo>
                <a:lnTo>
                  <a:pt x="28389" y="16071"/>
                </a:lnTo>
                <a:lnTo>
                  <a:pt x="16076" y="2837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5" name="object 28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1772724" y="10210115"/>
            <a:ext cx="108203" cy="76884"/>
          </a:xfrm>
          <a:prstGeom prst="rect">
            <a:avLst/>
          </a:prstGeom>
        </p:spPr>
      </p:pic>
      <p:pic>
        <p:nvPicPr>
          <p:cNvPr id="286" name="object 28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888775" y="10030979"/>
            <a:ext cx="92243" cy="92210"/>
          </a:xfrm>
          <a:prstGeom prst="rect">
            <a:avLst/>
          </a:prstGeom>
        </p:spPr>
      </p:pic>
      <p:pic>
        <p:nvPicPr>
          <p:cNvPr id="287" name="object 28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004825" y="9851836"/>
            <a:ext cx="76283" cy="76255"/>
          </a:xfrm>
          <a:prstGeom prst="rect">
            <a:avLst/>
          </a:prstGeom>
        </p:spPr>
      </p:pic>
      <p:sp>
        <p:nvSpPr>
          <p:cNvPr id="288" name="object 288"/>
          <p:cNvSpPr/>
          <p:nvPr/>
        </p:nvSpPr>
        <p:spPr>
          <a:xfrm>
            <a:off x="12120881" y="9672705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34154" y="60289"/>
                </a:moveTo>
                <a:lnTo>
                  <a:pt x="26156" y="60289"/>
                </a:lnTo>
                <a:lnTo>
                  <a:pt x="22309" y="59524"/>
                </a:lnTo>
                <a:lnTo>
                  <a:pt x="0" y="34142"/>
                </a:lnTo>
                <a:lnTo>
                  <a:pt x="0" y="26147"/>
                </a:lnTo>
                <a:lnTo>
                  <a:pt x="26156" y="0"/>
                </a:lnTo>
                <a:lnTo>
                  <a:pt x="34154" y="0"/>
                </a:lnTo>
                <a:lnTo>
                  <a:pt x="60311" y="30144"/>
                </a:lnTo>
                <a:lnTo>
                  <a:pt x="60310" y="34142"/>
                </a:lnTo>
                <a:lnTo>
                  <a:pt x="34154" y="6028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12236933" y="9493557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15" y="44334"/>
                </a:moveTo>
                <a:lnTo>
                  <a:pt x="19233" y="44334"/>
                </a:lnTo>
                <a:lnTo>
                  <a:pt x="16404" y="43771"/>
                </a:lnTo>
                <a:lnTo>
                  <a:pt x="0" y="25106"/>
                </a:lnTo>
                <a:lnTo>
                  <a:pt x="0" y="19227"/>
                </a:lnTo>
                <a:lnTo>
                  <a:pt x="19233" y="0"/>
                </a:lnTo>
                <a:lnTo>
                  <a:pt x="25115" y="0"/>
                </a:lnTo>
                <a:lnTo>
                  <a:pt x="44350" y="22167"/>
                </a:lnTo>
                <a:lnTo>
                  <a:pt x="44349" y="25106"/>
                </a:lnTo>
                <a:lnTo>
                  <a:pt x="25115" y="443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0" name="object 29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661687" y="10030979"/>
            <a:ext cx="92243" cy="92210"/>
          </a:xfrm>
          <a:prstGeom prst="rect">
            <a:avLst/>
          </a:prstGeom>
        </p:spPr>
      </p:pic>
      <p:pic>
        <p:nvPicPr>
          <p:cNvPr id="291" name="object 29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777738" y="9851836"/>
            <a:ext cx="76283" cy="76255"/>
          </a:xfrm>
          <a:prstGeom prst="rect">
            <a:avLst/>
          </a:prstGeom>
        </p:spPr>
      </p:pic>
      <p:sp>
        <p:nvSpPr>
          <p:cNvPr id="292" name="object 292"/>
          <p:cNvSpPr/>
          <p:nvPr/>
        </p:nvSpPr>
        <p:spPr>
          <a:xfrm>
            <a:off x="12009846" y="9493557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15" y="44334"/>
                </a:moveTo>
                <a:lnTo>
                  <a:pt x="19235" y="44334"/>
                </a:lnTo>
                <a:lnTo>
                  <a:pt x="16406" y="43771"/>
                </a:lnTo>
                <a:lnTo>
                  <a:pt x="0" y="25106"/>
                </a:lnTo>
                <a:lnTo>
                  <a:pt x="0" y="19227"/>
                </a:lnTo>
                <a:lnTo>
                  <a:pt x="19235" y="0"/>
                </a:lnTo>
                <a:lnTo>
                  <a:pt x="25115" y="0"/>
                </a:lnTo>
                <a:lnTo>
                  <a:pt x="44350" y="22167"/>
                </a:lnTo>
                <a:lnTo>
                  <a:pt x="44349" y="25106"/>
                </a:lnTo>
                <a:lnTo>
                  <a:pt x="25115" y="443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12125897" y="9314421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16076" y="28379"/>
                </a:moveTo>
                <a:lnTo>
                  <a:pt x="12312" y="28379"/>
                </a:lnTo>
                <a:lnTo>
                  <a:pt x="10501" y="28019"/>
                </a:lnTo>
                <a:lnTo>
                  <a:pt x="0" y="16071"/>
                </a:lnTo>
                <a:lnTo>
                  <a:pt x="0" y="12307"/>
                </a:lnTo>
                <a:lnTo>
                  <a:pt x="12312" y="0"/>
                </a:lnTo>
                <a:lnTo>
                  <a:pt x="16076" y="0"/>
                </a:lnTo>
                <a:lnTo>
                  <a:pt x="28390" y="14189"/>
                </a:lnTo>
                <a:lnTo>
                  <a:pt x="28389" y="16071"/>
                </a:lnTo>
                <a:lnTo>
                  <a:pt x="16076" y="2837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4" name="object 29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18549" y="10210115"/>
            <a:ext cx="108204" cy="76884"/>
          </a:xfrm>
          <a:prstGeom prst="rect">
            <a:avLst/>
          </a:prstGeom>
        </p:spPr>
      </p:pic>
      <p:pic>
        <p:nvPicPr>
          <p:cNvPr id="295" name="object 29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34600" y="10030979"/>
            <a:ext cx="92243" cy="92210"/>
          </a:xfrm>
          <a:prstGeom prst="rect">
            <a:avLst/>
          </a:prstGeom>
        </p:spPr>
      </p:pic>
      <p:sp>
        <p:nvSpPr>
          <p:cNvPr id="296" name="object 296"/>
          <p:cNvSpPr/>
          <p:nvPr/>
        </p:nvSpPr>
        <p:spPr>
          <a:xfrm>
            <a:off x="11666707" y="9672705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34154" y="60289"/>
                </a:moveTo>
                <a:lnTo>
                  <a:pt x="26157" y="60289"/>
                </a:lnTo>
                <a:lnTo>
                  <a:pt x="22310" y="59524"/>
                </a:lnTo>
                <a:lnTo>
                  <a:pt x="0" y="34142"/>
                </a:lnTo>
                <a:lnTo>
                  <a:pt x="0" y="26147"/>
                </a:lnTo>
                <a:lnTo>
                  <a:pt x="26157" y="0"/>
                </a:lnTo>
                <a:lnTo>
                  <a:pt x="34154" y="0"/>
                </a:lnTo>
                <a:lnTo>
                  <a:pt x="60311" y="30144"/>
                </a:lnTo>
                <a:lnTo>
                  <a:pt x="60310" y="34142"/>
                </a:lnTo>
                <a:lnTo>
                  <a:pt x="34154" y="6028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11782759" y="9493557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15" y="44334"/>
                </a:moveTo>
                <a:lnTo>
                  <a:pt x="19233" y="44334"/>
                </a:lnTo>
                <a:lnTo>
                  <a:pt x="16404" y="43771"/>
                </a:lnTo>
                <a:lnTo>
                  <a:pt x="0" y="25106"/>
                </a:lnTo>
                <a:lnTo>
                  <a:pt x="0" y="19227"/>
                </a:lnTo>
                <a:lnTo>
                  <a:pt x="19233" y="0"/>
                </a:lnTo>
                <a:lnTo>
                  <a:pt x="25115" y="0"/>
                </a:lnTo>
                <a:lnTo>
                  <a:pt x="44350" y="22167"/>
                </a:lnTo>
                <a:lnTo>
                  <a:pt x="44349" y="25106"/>
                </a:lnTo>
                <a:lnTo>
                  <a:pt x="25115" y="443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8" name="object 29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323563" y="9851836"/>
            <a:ext cx="76283" cy="76255"/>
          </a:xfrm>
          <a:prstGeom prst="rect">
            <a:avLst/>
          </a:prstGeom>
        </p:spPr>
      </p:pic>
      <p:pic>
        <p:nvPicPr>
          <p:cNvPr id="299" name="object 29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207512" y="10030979"/>
            <a:ext cx="92243" cy="92210"/>
          </a:xfrm>
          <a:prstGeom prst="rect">
            <a:avLst/>
          </a:prstGeom>
        </p:spPr>
      </p:pic>
      <p:sp>
        <p:nvSpPr>
          <p:cNvPr id="300" name="object 300"/>
          <p:cNvSpPr/>
          <p:nvPr/>
        </p:nvSpPr>
        <p:spPr>
          <a:xfrm>
            <a:off x="11439620" y="9672705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34154" y="60289"/>
                </a:moveTo>
                <a:lnTo>
                  <a:pt x="26156" y="60289"/>
                </a:lnTo>
                <a:lnTo>
                  <a:pt x="22308" y="59524"/>
                </a:lnTo>
                <a:lnTo>
                  <a:pt x="0" y="34142"/>
                </a:lnTo>
                <a:lnTo>
                  <a:pt x="0" y="26147"/>
                </a:lnTo>
                <a:lnTo>
                  <a:pt x="26156" y="0"/>
                </a:lnTo>
                <a:lnTo>
                  <a:pt x="34154" y="0"/>
                </a:lnTo>
                <a:lnTo>
                  <a:pt x="60311" y="30144"/>
                </a:lnTo>
                <a:lnTo>
                  <a:pt x="60310" y="34142"/>
                </a:lnTo>
                <a:lnTo>
                  <a:pt x="34154" y="6028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11555671" y="9493557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15" y="44334"/>
                </a:moveTo>
                <a:lnTo>
                  <a:pt x="19233" y="44334"/>
                </a:lnTo>
                <a:lnTo>
                  <a:pt x="16404" y="43771"/>
                </a:lnTo>
                <a:lnTo>
                  <a:pt x="0" y="25106"/>
                </a:lnTo>
                <a:lnTo>
                  <a:pt x="0" y="19227"/>
                </a:lnTo>
                <a:lnTo>
                  <a:pt x="19233" y="0"/>
                </a:lnTo>
                <a:lnTo>
                  <a:pt x="25115" y="0"/>
                </a:lnTo>
                <a:lnTo>
                  <a:pt x="44350" y="22167"/>
                </a:lnTo>
                <a:lnTo>
                  <a:pt x="44349" y="25106"/>
                </a:lnTo>
                <a:lnTo>
                  <a:pt x="25115" y="443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11671722" y="9314421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16077" y="28379"/>
                </a:moveTo>
                <a:lnTo>
                  <a:pt x="12312" y="28379"/>
                </a:lnTo>
                <a:lnTo>
                  <a:pt x="10501" y="28019"/>
                </a:lnTo>
                <a:lnTo>
                  <a:pt x="0" y="16071"/>
                </a:lnTo>
                <a:lnTo>
                  <a:pt x="0" y="12307"/>
                </a:lnTo>
                <a:lnTo>
                  <a:pt x="12312" y="0"/>
                </a:lnTo>
                <a:lnTo>
                  <a:pt x="16077" y="0"/>
                </a:lnTo>
                <a:lnTo>
                  <a:pt x="28390" y="14189"/>
                </a:lnTo>
                <a:lnTo>
                  <a:pt x="28389" y="16071"/>
                </a:lnTo>
                <a:lnTo>
                  <a:pt x="16077" y="2837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03" name="object 30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864374" y="10210115"/>
            <a:ext cx="108204" cy="76884"/>
          </a:xfrm>
          <a:prstGeom prst="rect">
            <a:avLst/>
          </a:prstGeom>
        </p:spPr>
      </p:pic>
      <p:pic>
        <p:nvPicPr>
          <p:cNvPr id="304" name="object 30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80425" y="10030979"/>
            <a:ext cx="92243" cy="92210"/>
          </a:xfrm>
          <a:prstGeom prst="rect">
            <a:avLst/>
          </a:prstGeom>
        </p:spPr>
      </p:pic>
      <p:pic>
        <p:nvPicPr>
          <p:cNvPr id="305" name="object 30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096476" y="9851836"/>
            <a:ext cx="76283" cy="76255"/>
          </a:xfrm>
          <a:prstGeom prst="rect">
            <a:avLst/>
          </a:prstGeom>
        </p:spPr>
      </p:pic>
      <p:sp>
        <p:nvSpPr>
          <p:cNvPr id="306" name="object 306"/>
          <p:cNvSpPr/>
          <p:nvPr/>
        </p:nvSpPr>
        <p:spPr>
          <a:xfrm>
            <a:off x="11328583" y="9493557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16" y="44334"/>
                </a:moveTo>
                <a:lnTo>
                  <a:pt x="19234" y="44334"/>
                </a:lnTo>
                <a:lnTo>
                  <a:pt x="16405" y="43771"/>
                </a:lnTo>
                <a:lnTo>
                  <a:pt x="0" y="25106"/>
                </a:lnTo>
                <a:lnTo>
                  <a:pt x="0" y="19227"/>
                </a:lnTo>
                <a:lnTo>
                  <a:pt x="19234" y="0"/>
                </a:lnTo>
                <a:lnTo>
                  <a:pt x="25116" y="0"/>
                </a:lnTo>
                <a:lnTo>
                  <a:pt x="44350" y="22167"/>
                </a:lnTo>
                <a:lnTo>
                  <a:pt x="44349" y="25106"/>
                </a:lnTo>
                <a:lnTo>
                  <a:pt x="25116" y="443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07" name="object 30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53337" y="10030979"/>
            <a:ext cx="92243" cy="92210"/>
          </a:xfrm>
          <a:prstGeom prst="rect">
            <a:avLst/>
          </a:prstGeom>
        </p:spPr>
      </p:pic>
      <p:sp>
        <p:nvSpPr>
          <p:cNvPr id="308" name="object 308"/>
          <p:cNvSpPr/>
          <p:nvPr/>
        </p:nvSpPr>
        <p:spPr>
          <a:xfrm>
            <a:off x="10985445" y="9672705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34154" y="60289"/>
                </a:moveTo>
                <a:lnTo>
                  <a:pt x="26156" y="60289"/>
                </a:lnTo>
                <a:lnTo>
                  <a:pt x="22309" y="59524"/>
                </a:lnTo>
                <a:lnTo>
                  <a:pt x="0" y="34142"/>
                </a:lnTo>
                <a:lnTo>
                  <a:pt x="0" y="26147"/>
                </a:lnTo>
                <a:lnTo>
                  <a:pt x="26156" y="0"/>
                </a:lnTo>
                <a:lnTo>
                  <a:pt x="34154" y="0"/>
                </a:lnTo>
                <a:lnTo>
                  <a:pt x="60311" y="30144"/>
                </a:lnTo>
                <a:lnTo>
                  <a:pt x="60310" y="34142"/>
                </a:lnTo>
                <a:lnTo>
                  <a:pt x="34154" y="6028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11101496" y="9493557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15" y="44334"/>
                </a:moveTo>
                <a:lnTo>
                  <a:pt x="19234" y="44334"/>
                </a:lnTo>
                <a:lnTo>
                  <a:pt x="16405" y="43771"/>
                </a:lnTo>
                <a:lnTo>
                  <a:pt x="0" y="25106"/>
                </a:lnTo>
                <a:lnTo>
                  <a:pt x="0" y="19227"/>
                </a:lnTo>
                <a:lnTo>
                  <a:pt x="19234" y="0"/>
                </a:lnTo>
                <a:lnTo>
                  <a:pt x="25115" y="0"/>
                </a:lnTo>
                <a:lnTo>
                  <a:pt x="44350" y="22167"/>
                </a:lnTo>
                <a:lnTo>
                  <a:pt x="44349" y="25106"/>
                </a:lnTo>
                <a:lnTo>
                  <a:pt x="25115" y="443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11217547" y="9314421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16076" y="28379"/>
                </a:moveTo>
                <a:lnTo>
                  <a:pt x="12312" y="28379"/>
                </a:lnTo>
                <a:lnTo>
                  <a:pt x="10501" y="28019"/>
                </a:lnTo>
                <a:lnTo>
                  <a:pt x="0" y="16071"/>
                </a:lnTo>
                <a:lnTo>
                  <a:pt x="0" y="12307"/>
                </a:lnTo>
                <a:lnTo>
                  <a:pt x="12312" y="0"/>
                </a:lnTo>
                <a:lnTo>
                  <a:pt x="16076" y="0"/>
                </a:lnTo>
                <a:lnTo>
                  <a:pt x="28390" y="14189"/>
                </a:lnTo>
                <a:lnTo>
                  <a:pt x="28389" y="16071"/>
                </a:lnTo>
                <a:lnTo>
                  <a:pt x="16076" y="2837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1" name="object 311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0410194" y="10210115"/>
            <a:ext cx="108204" cy="76884"/>
          </a:xfrm>
          <a:prstGeom prst="rect">
            <a:avLst/>
          </a:prstGeom>
        </p:spPr>
      </p:pic>
      <p:pic>
        <p:nvPicPr>
          <p:cNvPr id="312" name="object 3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526250" y="10030979"/>
            <a:ext cx="92243" cy="92210"/>
          </a:xfrm>
          <a:prstGeom prst="rect">
            <a:avLst/>
          </a:prstGeom>
        </p:spPr>
      </p:pic>
      <p:pic>
        <p:nvPicPr>
          <p:cNvPr id="313" name="object 3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642301" y="9851836"/>
            <a:ext cx="76283" cy="76255"/>
          </a:xfrm>
          <a:prstGeom prst="rect">
            <a:avLst/>
          </a:prstGeom>
        </p:spPr>
      </p:pic>
      <p:sp>
        <p:nvSpPr>
          <p:cNvPr id="314" name="object 314"/>
          <p:cNvSpPr/>
          <p:nvPr/>
        </p:nvSpPr>
        <p:spPr>
          <a:xfrm>
            <a:off x="10758358" y="9672705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34154" y="60289"/>
                </a:moveTo>
                <a:lnTo>
                  <a:pt x="26157" y="60289"/>
                </a:lnTo>
                <a:lnTo>
                  <a:pt x="22310" y="59524"/>
                </a:lnTo>
                <a:lnTo>
                  <a:pt x="0" y="34142"/>
                </a:lnTo>
                <a:lnTo>
                  <a:pt x="0" y="26147"/>
                </a:lnTo>
                <a:lnTo>
                  <a:pt x="26157" y="0"/>
                </a:lnTo>
                <a:lnTo>
                  <a:pt x="34154" y="0"/>
                </a:lnTo>
                <a:lnTo>
                  <a:pt x="60311" y="30144"/>
                </a:lnTo>
                <a:lnTo>
                  <a:pt x="60310" y="34142"/>
                </a:lnTo>
                <a:lnTo>
                  <a:pt x="34154" y="6028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10874409" y="9493557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16" y="44334"/>
                </a:moveTo>
                <a:lnTo>
                  <a:pt x="19234" y="44334"/>
                </a:lnTo>
                <a:lnTo>
                  <a:pt x="16405" y="43771"/>
                </a:lnTo>
                <a:lnTo>
                  <a:pt x="0" y="25106"/>
                </a:lnTo>
                <a:lnTo>
                  <a:pt x="0" y="19227"/>
                </a:lnTo>
                <a:lnTo>
                  <a:pt x="19234" y="0"/>
                </a:lnTo>
                <a:lnTo>
                  <a:pt x="25116" y="0"/>
                </a:lnTo>
                <a:lnTo>
                  <a:pt x="44350" y="22167"/>
                </a:lnTo>
                <a:lnTo>
                  <a:pt x="44349" y="25106"/>
                </a:lnTo>
                <a:lnTo>
                  <a:pt x="25116" y="443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6" name="object 3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415208" y="9851836"/>
            <a:ext cx="76283" cy="76255"/>
          </a:xfrm>
          <a:prstGeom prst="rect">
            <a:avLst/>
          </a:prstGeom>
        </p:spPr>
      </p:pic>
      <p:pic>
        <p:nvPicPr>
          <p:cNvPr id="317" name="object 3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99157" y="10030979"/>
            <a:ext cx="92243" cy="92210"/>
          </a:xfrm>
          <a:prstGeom prst="rect">
            <a:avLst/>
          </a:prstGeom>
        </p:spPr>
      </p:pic>
      <p:sp>
        <p:nvSpPr>
          <p:cNvPr id="318" name="object 318"/>
          <p:cNvSpPr/>
          <p:nvPr/>
        </p:nvSpPr>
        <p:spPr>
          <a:xfrm>
            <a:off x="10647321" y="9493557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15" y="44334"/>
                </a:moveTo>
                <a:lnTo>
                  <a:pt x="19234" y="44334"/>
                </a:lnTo>
                <a:lnTo>
                  <a:pt x="16405" y="43771"/>
                </a:lnTo>
                <a:lnTo>
                  <a:pt x="0" y="25106"/>
                </a:lnTo>
                <a:lnTo>
                  <a:pt x="0" y="19227"/>
                </a:lnTo>
                <a:lnTo>
                  <a:pt x="19234" y="0"/>
                </a:lnTo>
                <a:lnTo>
                  <a:pt x="25115" y="0"/>
                </a:lnTo>
                <a:lnTo>
                  <a:pt x="44350" y="22167"/>
                </a:lnTo>
                <a:lnTo>
                  <a:pt x="44349" y="25106"/>
                </a:lnTo>
                <a:lnTo>
                  <a:pt x="25115" y="443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10763374" y="9314421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16076" y="28379"/>
                </a:moveTo>
                <a:lnTo>
                  <a:pt x="12311" y="28379"/>
                </a:lnTo>
                <a:lnTo>
                  <a:pt x="10500" y="28019"/>
                </a:lnTo>
                <a:lnTo>
                  <a:pt x="0" y="16071"/>
                </a:lnTo>
                <a:lnTo>
                  <a:pt x="0" y="12307"/>
                </a:lnTo>
                <a:lnTo>
                  <a:pt x="12311" y="0"/>
                </a:lnTo>
                <a:lnTo>
                  <a:pt x="16076" y="0"/>
                </a:lnTo>
                <a:lnTo>
                  <a:pt x="28389" y="12307"/>
                </a:lnTo>
                <a:lnTo>
                  <a:pt x="28389" y="14189"/>
                </a:lnTo>
                <a:lnTo>
                  <a:pt x="28389" y="16071"/>
                </a:lnTo>
                <a:lnTo>
                  <a:pt x="17887" y="28019"/>
                </a:lnTo>
                <a:lnTo>
                  <a:pt x="16076" y="2837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20" name="object 3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56020" y="10210115"/>
            <a:ext cx="108204" cy="76884"/>
          </a:xfrm>
          <a:prstGeom prst="rect">
            <a:avLst/>
          </a:prstGeom>
        </p:spPr>
      </p:pic>
      <p:pic>
        <p:nvPicPr>
          <p:cNvPr id="321" name="object 3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72070" y="10030979"/>
            <a:ext cx="92243" cy="92210"/>
          </a:xfrm>
          <a:prstGeom prst="rect">
            <a:avLst/>
          </a:prstGeom>
        </p:spPr>
      </p:pic>
      <p:sp>
        <p:nvSpPr>
          <p:cNvPr id="322" name="object 322"/>
          <p:cNvSpPr/>
          <p:nvPr/>
        </p:nvSpPr>
        <p:spPr>
          <a:xfrm>
            <a:off x="10304178" y="9672705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34155" y="60289"/>
                </a:moveTo>
                <a:lnTo>
                  <a:pt x="26156" y="60289"/>
                </a:lnTo>
                <a:lnTo>
                  <a:pt x="22309" y="59524"/>
                </a:lnTo>
                <a:lnTo>
                  <a:pt x="0" y="34142"/>
                </a:lnTo>
                <a:lnTo>
                  <a:pt x="0" y="26147"/>
                </a:lnTo>
                <a:lnTo>
                  <a:pt x="26156" y="0"/>
                </a:lnTo>
                <a:lnTo>
                  <a:pt x="34155" y="0"/>
                </a:lnTo>
                <a:lnTo>
                  <a:pt x="60311" y="30144"/>
                </a:lnTo>
                <a:lnTo>
                  <a:pt x="60310" y="34142"/>
                </a:lnTo>
                <a:lnTo>
                  <a:pt x="34155" y="6028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10420229" y="9493557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16" y="44334"/>
                </a:moveTo>
                <a:lnTo>
                  <a:pt x="19235" y="44334"/>
                </a:lnTo>
                <a:lnTo>
                  <a:pt x="16406" y="43771"/>
                </a:lnTo>
                <a:lnTo>
                  <a:pt x="0" y="25106"/>
                </a:lnTo>
                <a:lnTo>
                  <a:pt x="0" y="19227"/>
                </a:lnTo>
                <a:lnTo>
                  <a:pt x="19235" y="0"/>
                </a:lnTo>
                <a:lnTo>
                  <a:pt x="25116" y="0"/>
                </a:lnTo>
                <a:lnTo>
                  <a:pt x="44350" y="19227"/>
                </a:lnTo>
                <a:lnTo>
                  <a:pt x="44350" y="22167"/>
                </a:lnTo>
                <a:lnTo>
                  <a:pt x="44350" y="25106"/>
                </a:lnTo>
                <a:lnTo>
                  <a:pt x="27945" y="43771"/>
                </a:lnTo>
                <a:lnTo>
                  <a:pt x="25116" y="443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24" name="object 32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961033" y="9851836"/>
            <a:ext cx="76283" cy="76255"/>
          </a:xfrm>
          <a:prstGeom prst="rect">
            <a:avLst/>
          </a:prstGeom>
        </p:spPr>
      </p:pic>
      <p:pic>
        <p:nvPicPr>
          <p:cNvPr id="325" name="object 32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844982" y="10030979"/>
            <a:ext cx="92243" cy="92210"/>
          </a:xfrm>
          <a:prstGeom prst="rect">
            <a:avLst/>
          </a:prstGeom>
        </p:spPr>
      </p:pic>
      <p:sp>
        <p:nvSpPr>
          <p:cNvPr id="326" name="object 326"/>
          <p:cNvSpPr/>
          <p:nvPr/>
        </p:nvSpPr>
        <p:spPr>
          <a:xfrm>
            <a:off x="10077091" y="9672705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34154" y="60289"/>
                </a:moveTo>
                <a:lnTo>
                  <a:pt x="26156" y="60289"/>
                </a:lnTo>
                <a:lnTo>
                  <a:pt x="22309" y="59524"/>
                </a:lnTo>
                <a:lnTo>
                  <a:pt x="0" y="34142"/>
                </a:lnTo>
                <a:lnTo>
                  <a:pt x="0" y="26147"/>
                </a:lnTo>
                <a:lnTo>
                  <a:pt x="26156" y="0"/>
                </a:lnTo>
                <a:lnTo>
                  <a:pt x="34154" y="0"/>
                </a:lnTo>
                <a:lnTo>
                  <a:pt x="60311" y="30144"/>
                </a:lnTo>
                <a:lnTo>
                  <a:pt x="60310" y="34142"/>
                </a:lnTo>
                <a:lnTo>
                  <a:pt x="34154" y="6028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10193141" y="9493557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15" y="44334"/>
                </a:moveTo>
                <a:lnTo>
                  <a:pt x="19234" y="44334"/>
                </a:lnTo>
                <a:lnTo>
                  <a:pt x="16405" y="43771"/>
                </a:lnTo>
                <a:lnTo>
                  <a:pt x="0" y="25106"/>
                </a:lnTo>
                <a:lnTo>
                  <a:pt x="0" y="19227"/>
                </a:lnTo>
                <a:lnTo>
                  <a:pt x="19234" y="0"/>
                </a:lnTo>
                <a:lnTo>
                  <a:pt x="25115" y="0"/>
                </a:lnTo>
                <a:lnTo>
                  <a:pt x="44350" y="22167"/>
                </a:lnTo>
                <a:lnTo>
                  <a:pt x="44349" y="25106"/>
                </a:lnTo>
                <a:lnTo>
                  <a:pt x="25115" y="443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10309192" y="9314421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16077" y="28379"/>
                </a:moveTo>
                <a:lnTo>
                  <a:pt x="12312" y="28379"/>
                </a:lnTo>
                <a:lnTo>
                  <a:pt x="10501" y="28019"/>
                </a:lnTo>
                <a:lnTo>
                  <a:pt x="0" y="16071"/>
                </a:lnTo>
                <a:lnTo>
                  <a:pt x="0" y="12307"/>
                </a:lnTo>
                <a:lnTo>
                  <a:pt x="12312" y="0"/>
                </a:lnTo>
                <a:lnTo>
                  <a:pt x="16077" y="0"/>
                </a:lnTo>
                <a:lnTo>
                  <a:pt x="28390" y="14189"/>
                </a:lnTo>
                <a:lnTo>
                  <a:pt x="28389" y="16071"/>
                </a:lnTo>
                <a:lnTo>
                  <a:pt x="16077" y="2837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29" name="object 32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501845" y="10210115"/>
            <a:ext cx="108204" cy="76884"/>
          </a:xfrm>
          <a:prstGeom prst="rect">
            <a:avLst/>
          </a:prstGeom>
        </p:spPr>
      </p:pic>
      <p:pic>
        <p:nvPicPr>
          <p:cNvPr id="330" name="object 33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17895" y="10030979"/>
            <a:ext cx="92243" cy="92210"/>
          </a:xfrm>
          <a:prstGeom prst="rect">
            <a:avLst/>
          </a:prstGeom>
        </p:spPr>
      </p:pic>
      <p:pic>
        <p:nvPicPr>
          <p:cNvPr id="331" name="object 33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733946" y="9851836"/>
            <a:ext cx="76282" cy="76255"/>
          </a:xfrm>
          <a:prstGeom prst="rect">
            <a:avLst/>
          </a:prstGeom>
        </p:spPr>
      </p:pic>
      <p:sp>
        <p:nvSpPr>
          <p:cNvPr id="332" name="object 332"/>
          <p:cNvSpPr/>
          <p:nvPr/>
        </p:nvSpPr>
        <p:spPr>
          <a:xfrm>
            <a:off x="9966049" y="9493557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15" y="44334"/>
                </a:moveTo>
                <a:lnTo>
                  <a:pt x="19233" y="44334"/>
                </a:lnTo>
                <a:lnTo>
                  <a:pt x="16404" y="43771"/>
                </a:lnTo>
                <a:lnTo>
                  <a:pt x="0" y="25106"/>
                </a:lnTo>
                <a:lnTo>
                  <a:pt x="0" y="19227"/>
                </a:lnTo>
                <a:lnTo>
                  <a:pt x="19233" y="0"/>
                </a:lnTo>
                <a:lnTo>
                  <a:pt x="25115" y="0"/>
                </a:lnTo>
                <a:lnTo>
                  <a:pt x="44349" y="22167"/>
                </a:lnTo>
                <a:lnTo>
                  <a:pt x="44349" y="25106"/>
                </a:lnTo>
                <a:lnTo>
                  <a:pt x="25115" y="443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33" name="object 33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90808" y="10030979"/>
            <a:ext cx="92243" cy="92210"/>
          </a:xfrm>
          <a:prstGeom prst="rect">
            <a:avLst/>
          </a:prstGeom>
        </p:spPr>
      </p:pic>
      <p:sp>
        <p:nvSpPr>
          <p:cNvPr id="334" name="object 334"/>
          <p:cNvSpPr/>
          <p:nvPr/>
        </p:nvSpPr>
        <p:spPr>
          <a:xfrm>
            <a:off x="9622915" y="9672705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34154" y="60289"/>
                </a:moveTo>
                <a:lnTo>
                  <a:pt x="26156" y="60289"/>
                </a:lnTo>
                <a:lnTo>
                  <a:pt x="22309" y="59524"/>
                </a:lnTo>
                <a:lnTo>
                  <a:pt x="0" y="34142"/>
                </a:lnTo>
                <a:lnTo>
                  <a:pt x="0" y="26147"/>
                </a:lnTo>
                <a:lnTo>
                  <a:pt x="26156" y="0"/>
                </a:lnTo>
                <a:lnTo>
                  <a:pt x="34154" y="0"/>
                </a:lnTo>
                <a:lnTo>
                  <a:pt x="60311" y="30144"/>
                </a:lnTo>
                <a:lnTo>
                  <a:pt x="60310" y="34142"/>
                </a:lnTo>
                <a:lnTo>
                  <a:pt x="34154" y="6028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9738961" y="9493557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15" y="44334"/>
                </a:moveTo>
                <a:lnTo>
                  <a:pt x="19234" y="44334"/>
                </a:lnTo>
                <a:lnTo>
                  <a:pt x="16405" y="43771"/>
                </a:lnTo>
                <a:lnTo>
                  <a:pt x="0" y="25106"/>
                </a:lnTo>
                <a:lnTo>
                  <a:pt x="0" y="19227"/>
                </a:lnTo>
                <a:lnTo>
                  <a:pt x="19234" y="0"/>
                </a:lnTo>
                <a:lnTo>
                  <a:pt x="25115" y="0"/>
                </a:lnTo>
                <a:lnTo>
                  <a:pt x="44350" y="22167"/>
                </a:lnTo>
                <a:lnTo>
                  <a:pt x="44349" y="25106"/>
                </a:lnTo>
                <a:lnTo>
                  <a:pt x="25115" y="443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9855017" y="9314421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16076" y="28379"/>
                </a:moveTo>
                <a:lnTo>
                  <a:pt x="12313" y="28379"/>
                </a:lnTo>
                <a:lnTo>
                  <a:pt x="10501" y="28019"/>
                </a:lnTo>
                <a:lnTo>
                  <a:pt x="0" y="16071"/>
                </a:lnTo>
                <a:lnTo>
                  <a:pt x="0" y="12307"/>
                </a:lnTo>
                <a:lnTo>
                  <a:pt x="12313" y="0"/>
                </a:lnTo>
                <a:lnTo>
                  <a:pt x="16076" y="0"/>
                </a:lnTo>
                <a:lnTo>
                  <a:pt x="28390" y="14189"/>
                </a:lnTo>
                <a:lnTo>
                  <a:pt x="28389" y="16071"/>
                </a:lnTo>
                <a:lnTo>
                  <a:pt x="16076" y="2837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37" name="object 33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47670" y="10210115"/>
            <a:ext cx="108204" cy="76884"/>
          </a:xfrm>
          <a:prstGeom prst="rect">
            <a:avLst/>
          </a:prstGeom>
        </p:spPr>
      </p:pic>
      <p:pic>
        <p:nvPicPr>
          <p:cNvPr id="338" name="object 33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63721" y="10030979"/>
            <a:ext cx="92243" cy="92210"/>
          </a:xfrm>
          <a:prstGeom prst="rect">
            <a:avLst/>
          </a:prstGeom>
        </p:spPr>
      </p:pic>
      <p:pic>
        <p:nvPicPr>
          <p:cNvPr id="339" name="object 33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279771" y="9851836"/>
            <a:ext cx="76283" cy="76255"/>
          </a:xfrm>
          <a:prstGeom prst="rect">
            <a:avLst/>
          </a:prstGeom>
        </p:spPr>
      </p:pic>
      <p:sp>
        <p:nvSpPr>
          <p:cNvPr id="340" name="object 340"/>
          <p:cNvSpPr/>
          <p:nvPr/>
        </p:nvSpPr>
        <p:spPr>
          <a:xfrm>
            <a:off x="9395828" y="9672705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34154" y="60289"/>
                </a:moveTo>
                <a:lnTo>
                  <a:pt x="26156" y="60289"/>
                </a:lnTo>
                <a:lnTo>
                  <a:pt x="22309" y="59524"/>
                </a:lnTo>
                <a:lnTo>
                  <a:pt x="0" y="34142"/>
                </a:lnTo>
                <a:lnTo>
                  <a:pt x="0" y="26147"/>
                </a:lnTo>
                <a:lnTo>
                  <a:pt x="26156" y="0"/>
                </a:lnTo>
                <a:lnTo>
                  <a:pt x="34154" y="0"/>
                </a:lnTo>
                <a:lnTo>
                  <a:pt x="60311" y="30144"/>
                </a:lnTo>
                <a:lnTo>
                  <a:pt x="60310" y="34142"/>
                </a:lnTo>
                <a:lnTo>
                  <a:pt x="34154" y="6028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9511873" y="9493557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16" y="44334"/>
                </a:moveTo>
                <a:lnTo>
                  <a:pt x="19234" y="44334"/>
                </a:lnTo>
                <a:lnTo>
                  <a:pt x="16405" y="43771"/>
                </a:lnTo>
                <a:lnTo>
                  <a:pt x="0" y="25106"/>
                </a:lnTo>
                <a:lnTo>
                  <a:pt x="0" y="19227"/>
                </a:lnTo>
                <a:lnTo>
                  <a:pt x="19234" y="0"/>
                </a:lnTo>
                <a:lnTo>
                  <a:pt x="25116" y="0"/>
                </a:lnTo>
                <a:lnTo>
                  <a:pt x="44350" y="22167"/>
                </a:lnTo>
                <a:lnTo>
                  <a:pt x="44349" y="25106"/>
                </a:lnTo>
                <a:lnTo>
                  <a:pt x="25116" y="443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42" name="object 34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36634" y="10030979"/>
            <a:ext cx="92243" cy="92210"/>
          </a:xfrm>
          <a:prstGeom prst="rect">
            <a:avLst/>
          </a:prstGeom>
        </p:spPr>
      </p:pic>
      <p:pic>
        <p:nvPicPr>
          <p:cNvPr id="343" name="object 34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052684" y="9851836"/>
            <a:ext cx="76283" cy="76255"/>
          </a:xfrm>
          <a:prstGeom prst="rect">
            <a:avLst/>
          </a:prstGeom>
        </p:spPr>
      </p:pic>
      <p:sp>
        <p:nvSpPr>
          <p:cNvPr id="344" name="object 344"/>
          <p:cNvSpPr/>
          <p:nvPr/>
        </p:nvSpPr>
        <p:spPr>
          <a:xfrm>
            <a:off x="9284786" y="9493557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16" y="44334"/>
                </a:moveTo>
                <a:lnTo>
                  <a:pt x="19234" y="44334"/>
                </a:lnTo>
                <a:lnTo>
                  <a:pt x="16405" y="43771"/>
                </a:lnTo>
                <a:lnTo>
                  <a:pt x="0" y="25106"/>
                </a:lnTo>
                <a:lnTo>
                  <a:pt x="0" y="19227"/>
                </a:lnTo>
                <a:lnTo>
                  <a:pt x="19234" y="0"/>
                </a:lnTo>
                <a:lnTo>
                  <a:pt x="25116" y="0"/>
                </a:lnTo>
                <a:lnTo>
                  <a:pt x="44350" y="22167"/>
                </a:lnTo>
                <a:lnTo>
                  <a:pt x="44349" y="25106"/>
                </a:lnTo>
                <a:lnTo>
                  <a:pt x="25116" y="443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9400843" y="9314421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16078" y="28379"/>
                </a:moveTo>
                <a:lnTo>
                  <a:pt x="12312" y="28379"/>
                </a:lnTo>
                <a:lnTo>
                  <a:pt x="10501" y="28019"/>
                </a:lnTo>
                <a:lnTo>
                  <a:pt x="0" y="16071"/>
                </a:lnTo>
                <a:lnTo>
                  <a:pt x="0" y="12307"/>
                </a:lnTo>
                <a:lnTo>
                  <a:pt x="12312" y="0"/>
                </a:lnTo>
                <a:lnTo>
                  <a:pt x="16078" y="0"/>
                </a:lnTo>
                <a:lnTo>
                  <a:pt x="28390" y="14189"/>
                </a:lnTo>
                <a:lnTo>
                  <a:pt x="28389" y="16071"/>
                </a:lnTo>
                <a:lnTo>
                  <a:pt x="16078" y="2837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46" name="object 34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593490" y="10210115"/>
            <a:ext cx="108204" cy="76884"/>
          </a:xfrm>
          <a:prstGeom prst="rect">
            <a:avLst/>
          </a:prstGeom>
        </p:spPr>
      </p:pic>
      <p:pic>
        <p:nvPicPr>
          <p:cNvPr id="347" name="object 34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09546" y="10030979"/>
            <a:ext cx="92243" cy="92210"/>
          </a:xfrm>
          <a:prstGeom prst="rect">
            <a:avLst/>
          </a:prstGeom>
        </p:spPr>
      </p:pic>
      <p:sp>
        <p:nvSpPr>
          <p:cNvPr id="348" name="object 348"/>
          <p:cNvSpPr/>
          <p:nvPr/>
        </p:nvSpPr>
        <p:spPr>
          <a:xfrm>
            <a:off x="8941654" y="9672705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34154" y="60289"/>
                </a:moveTo>
                <a:lnTo>
                  <a:pt x="26156" y="60289"/>
                </a:lnTo>
                <a:lnTo>
                  <a:pt x="22309" y="59524"/>
                </a:lnTo>
                <a:lnTo>
                  <a:pt x="0" y="34142"/>
                </a:lnTo>
                <a:lnTo>
                  <a:pt x="0" y="26147"/>
                </a:lnTo>
                <a:lnTo>
                  <a:pt x="26156" y="0"/>
                </a:lnTo>
                <a:lnTo>
                  <a:pt x="34154" y="0"/>
                </a:lnTo>
                <a:lnTo>
                  <a:pt x="60311" y="30144"/>
                </a:lnTo>
                <a:lnTo>
                  <a:pt x="60310" y="34142"/>
                </a:lnTo>
                <a:lnTo>
                  <a:pt x="34154" y="6028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9057699" y="9493557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15" y="44334"/>
                </a:moveTo>
                <a:lnTo>
                  <a:pt x="19233" y="44334"/>
                </a:lnTo>
                <a:lnTo>
                  <a:pt x="16404" y="43771"/>
                </a:lnTo>
                <a:lnTo>
                  <a:pt x="0" y="25106"/>
                </a:lnTo>
                <a:lnTo>
                  <a:pt x="0" y="19227"/>
                </a:lnTo>
                <a:lnTo>
                  <a:pt x="19233" y="0"/>
                </a:lnTo>
                <a:lnTo>
                  <a:pt x="25115" y="0"/>
                </a:lnTo>
                <a:lnTo>
                  <a:pt x="44350" y="22167"/>
                </a:lnTo>
                <a:lnTo>
                  <a:pt x="44349" y="25106"/>
                </a:lnTo>
                <a:lnTo>
                  <a:pt x="25115" y="443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50" name="object 35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598504" y="9851836"/>
            <a:ext cx="76283" cy="76255"/>
          </a:xfrm>
          <a:prstGeom prst="rect">
            <a:avLst/>
          </a:prstGeom>
        </p:spPr>
      </p:pic>
      <p:sp>
        <p:nvSpPr>
          <p:cNvPr id="351" name="object 351"/>
          <p:cNvSpPr/>
          <p:nvPr/>
        </p:nvSpPr>
        <p:spPr>
          <a:xfrm>
            <a:off x="8714567" y="9672705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34154" y="60289"/>
                </a:moveTo>
                <a:lnTo>
                  <a:pt x="26156" y="60289"/>
                </a:lnTo>
                <a:lnTo>
                  <a:pt x="22309" y="59524"/>
                </a:lnTo>
                <a:lnTo>
                  <a:pt x="0" y="34142"/>
                </a:lnTo>
                <a:lnTo>
                  <a:pt x="0" y="26147"/>
                </a:lnTo>
                <a:lnTo>
                  <a:pt x="26156" y="0"/>
                </a:lnTo>
                <a:lnTo>
                  <a:pt x="34154" y="0"/>
                </a:lnTo>
                <a:lnTo>
                  <a:pt x="60311" y="30144"/>
                </a:lnTo>
                <a:lnTo>
                  <a:pt x="60310" y="34142"/>
                </a:lnTo>
                <a:lnTo>
                  <a:pt x="34154" y="6028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8830612" y="9493557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15" y="44334"/>
                </a:moveTo>
                <a:lnTo>
                  <a:pt x="19234" y="44334"/>
                </a:lnTo>
                <a:lnTo>
                  <a:pt x="16405" y="43771"/>
                </a:lnTo>
                <a:lnTo>
                  <a:pt x="0" y="25106"/>
                </a:lnTo>
                <a:lnTo>
                  <a:pt x="0" y="19227"/>
                </a:lnTo>
                <a:lnTo>
                  <a:pt x="19234" y="0"/>
                </a:lnTo>
                <a:lnTo>
                  <a:pt x="25115" y="0"/>
                </a:lnTo>
                <a:lnTo>
                  <a:pt x="44350" y="22167"/>
                </a:lnTo>
                <a:lnTo>
                  <a:pt x="44350" y="25106"/>
                </a:lnTo>
                <a:lnTo>
                  <a:pt x="25115" y="443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8946668" y="9314421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16077" y="28379"/>
                </a:moveTo>
                <a:lnTo>
                  <a:pt x="12312" y="28379"/>
                </a:lnTo>
                <a:lnTo>
                  <a:pt x="10501" y="28019"/>
                </a:lnTo>
                <a:lnTo>
                  <a:pt x="0" y="16071"/>
                </a:lnTo>
                <a:lnTo>
                  <a:pt x="0" y="12307"/>
                </a:lnTo>
                <a:lnTo>
                  <a:pt x="12312" y="0"/>
                </a:lnTo>
                <a:lnTo>
                  <a:pt x="16077" y="0"/>
                </a:lnTo>
                <a:lnTo>
                  <a:pt x="28390" y="12307"/>
                </a:lnTo>
                <a:lnTo>
                  <a:pt x="28390" y="14189"/>
                </a:lnTo>
                <a:lnTo>
                  <a:pt x="28390" y="16071"/>
                </a:lnTo>
                <a:lnTo>
                  <a:pt x="17888" y="28019"/>
                </a:lnTo>
                <a:lnTo>
                  <a:pt x="16077" y="28379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8603519" y="9493557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5115" y="44334"/>
                </a:moveTo>
                <a:lnTo>
                  <a:pt x="19234" y="44334"/>
                </a:lnTo>
                <a:lnTo>
                  <a:pt x="16405" y="43771"/>
                </a:lnTo>
                <a:lnTo>
                  <a:pt x="0" y="25106"/>
                </a:lnTo>
                <a:lnTo>
                  <a:pt x="0" y="19227"/>
                </a:lnTo>
                <a:lnTo>
                  <a:pt x="19234" y="0"/>
                </a:lnTo>
                <a:lnTo>
                  <a:pt x="25115" y="0"/>
                </a:lnTo>
                <a:lnTo>
                  <a:pt x="44350" y="22167"/>
                </a:lnTo>
                <a:lnTo>
                  <a:pt x="44350" y="25106"/>
                </a:lnTo>
                <a:lnTo>
                  <a:pt x="25115" y="44334"/>
                </a:lnTo>
                <a:close/>
              </a:path>
            </a:pathLst>
          </a:custGeom>
          <a:solidFill>
            <a:srgbClr val="0A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 txBox="1"/>
          <p:nvPr/>
        </p:nvSpPr>
        <p:spPr>
          <a:xfrm>
            <a:off x="7112082" y="3106999"/>
            <a:ext cx="10888980" cy="157793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16799"/>
              </a:lnSpc>
              <a:spcBef>
                <a:spcPts val="90"/>
              </a:spcBef>
            </a:pPr>
            <a:r>
              <a:rPr lang="en-US" sz="4550" b="1" spc="-1250" dirty="0">
                <a:solidFill>
                  <a:srgbClr val="0A4136"/>
                </a:solidFill>
                <a:latin typeface="Arial"/>
                <a:cs typeface="Arial"/>
              </a:rPr>
              <a:t> </a:t>
            </a:r>
            <a:r>
              <a:rPr sz="4550" b="1" spc="-100" dirty="0">
                <a:solidFill>
                  <a:srgbClr val="0A4136"/>
                </a:solidFill>
                <a:latin typeface="Arial"/>
                <a:cs typeface="Arial"/>
              </a:rPr>
              <a:t>A </a:t>
            </a:r>
            <a:r>
              <a:rPr sz="4550" b="1" spc="95" dirty="0">
                <a:solidFill>
                  <a:srgbClr val="0A4136"/>
                </a:solidFill>
                <a:latin typeface="Arial"/>
                <a:cs typeface="Arial"/>
              </a:rPr>
              <a:t>digital </a:t>
            </a:r>
            <a:r>
              <a:rPr sz="4550" b="1" spc="105" dirty="0">
                <a:solidFill>
                  <a:srgbClr val="0A4136"/>
                </a:solidFill>
                <a:latin typeface="Arial"/>
                <a:cs typeface="Arial"/>
              </a:rPr>
              <a:t>circuit </a:t>
            </a:r>
            <a:r>
              <a:rPr sz="4550" b="1" spc="-100" dirty="0">
                <a:solidFill>
                  <a:srgbClr val="0A4136"/>
                </a:solidFill>
                <a:latin typeface="Arial"/>
                <a:cs typeface="Arial"/>
              </a:rPr>
              <a:t>is </a:t>
            </a:r>
            <a:r>
              <a:rPr sz="4550" b="1" spc="170" dirty="0">
                <a:solidFill>
                  <a:srgbClr val="0A4136"/>
                </a:solidFill>
                <a:latin typeface="Arial"/>
                <a:cs typeface="Arial"/>
              </a:rPr>
              <a:t>implemented </a:t>
            </a:r>
            <a:r>
              <a:rPr sz="4550" b="1" spc="-50" dirty="0">
                <a:solidFill>
                  <a:srgbClr val="0A4136"/>
                </a:solidFill>
                <a:latin typeface="Arial"/>
                <a:cs typeface="Arial"/>
              </a:rPr>
              <a:t>using </a:t>
            </a:r>
            <a:r>
              <a:rPr sz="4550" b="1" spc="-45" dirty="0">
                <a:solidFill>
                  <a:srgbClr val="0A4136"/>
                </a:solidFill>
                <a:latin typeface="Arial"/>
                <a:cs typeface="Arial"/>
              </a:rPr>
              <a:t> </a:t>
            </a:r>
            <a:r>
              <a:rPr sz="4550" b="1" spc="15" dirty="0">
                <a:solidFill>
                  <a:srgbClr val="0A4136"/>
                </a:solidFill>
                <a:latin typeface="Arial"/>
                <a:cs typeface="Arial"/>
              </a:rPr>
              <a:t>logic</a:t>
            </a:r>
            <a:r>
              <a:rPr sz="4550" b="1" spc="180" dirty="0">
                <a:solidFill>
                  <a:srgbClr val="0A4136"/>
                </a:solidFill>
                <a:latin typeface="Arial"/>
                <a:cs typeface="Arial"/>
              </a:rPr>
              <a:t> </a:t>
            </a:r>
            <a:r>
              <a:rPr sz="4550" b="1" spc="25" dirty="0">
                <a:solidFill>
                  <a:srgbClr val="0A4136"/>
                </a:solidFill>
                <a:latin typeface="Arial"/>
                <a:cs typeface="Arial"/>
              </a:rPr>
              <a:t>gates</a:t>
            </a:r>
            <a:r>
              <a:rPr sz="4550" b="1" spc="150" dirty="0">
                <a:solidFill>
                  <a:srgbClr val="0A4136"/>
                </a:solidFill>
                <a:latin typeface="Arial"/>
                <a:cs typeface="Arial"/>
              </a:rPr>
              <a:t> </a:t>
            </a:r>
            <a:r>
              <a:rPr sz="4550" b="1" spc="114" dirty="0">
                <a:solidFill>
                  <a:srgbClr val="0A4136"/>
                </a:solidFill>
                <a:latin typeface="Arial"/>
                <a:cs typeface="Arial"/>
              </a:rPr>
              <a:t>and</a:t>
            </a:r>
            <a:r>
              <a:rPr sz="4550" b="1" spc="1260" dirty="0">
                <a:solidFill>
                  <a:srgbClr val="0A4136"/>
                </a:solidFill>
                <a:latin typeface="Arial"/>
                <a:cs typeface="Arial"/>
              </a:rPr>
              <a:t> </a:t>
            </a:r>
            <a:r>
              <a:rPr sz="4550" b="1" spc="105" dirty="0">
                <a:solidFill>
                  <a:srgbClr val="0A4136"/>
                </a:solidFill>
                <a:latin typeface="Arial"/>
                <a:cs typeface="Arial"/>
              </a:rPr>
              <a:t>interconnections</a:t>
            </a:r>
            <a:endParaRPr sz="4550" dirty="0">
              <a:latin typeface="Arial"/>
              <a:cs typeface="Arial"/>
            </a:endParaRPr>
          </a:p>
        </p:txBody>
      </p:sp>
      <p:sp>
        <p:nvSpPr>
          <p:cNvPr id="356" name="object 356"/>
          <p:cNvSpPr txBox="1"/>
          <p:nvPr/>
        </p:nvSpPr>
        <p:spPr>
          <a:xfrm>
            <a:off x="7124612" y="4733428"/>
            <a:ext cx="10883900" cy="723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75585" algn="l"/>
                <a:tab pos="4654550" algn="l"/>
                <a:tab pos="6642734" algn="l"/>
                <a:tab pos="7992745" algn="l"/>
              </a:tabLst>
            </a:pPr>
            <a:r>
              <a:rPr sz="4550" b="1" spc="165" dirty="0">
                <a:solidFill>
                  <a:srgbClr val="0A4136"/>
                </a:solidFill>
                <a:latin typeface="Arial"/>
                <a:cs typeface="Arial"/>
              </a:rPr>
              <a:t>between	</a:t>
            </a:r>
            <a:r>
              <a:rPr sz="4550" b="1" spc="105" dirty="0">
                <a:solidFill>
                  <a:srgbClr val="0A4136"/>
                </a:solidFill>
                <a:latin typeface="Arial"/>
                <a:cs typeface="Arial"/>
              </a:rPr>
              <a:t>these	</a:t>
            </a:r>
            <a:r>
              <a:rPr sz="4550" b="1" spc="20" dirty="0">
                <a:solidFill>
                  <a:srgbClr val="0A4136"/>
                </a:solidFill>
                <a:latin typeface="Arial"/>
                <a:cs typeface="Arial"/>
              </a:rPr>
              <a:t>gates.	</a:t>
            </a:r>
            <a:r>
              <a:rPr sz="4550" b="1" spc="60" dirty="0">
                <a:solidFill>
                  <a:srgbClr val="0A4136"/>
                </a:solidFill>
                <a:latin typeface="Arial"/>
                <a:cs typeface="Arial"/>
              </a:rPr>
              <a:t>The	</a:t>
            </a:r>
            <a:r>
              <a:rPr sz="4550" b="1" spc="110" dirty="0">
                <a:solidFill>
                  <a:srgbClr val="0A4136"/>
                </a:solidFill>
                <a:latin typeface="Arial"/>
                <a:cs typeface="Arial"/>
              </a:rPr>
              <a:t>primitives</a:t>
            </a:r>
            <a:endParaRPr sz="4550">
              <a:latin typeface="Arial"/>
              <a:cs typeface="Arial"/>
            </a:endParaRPr>
          </a:p>
        </p:txBody>
      </p:sp>
      <p:sp>
        <p:nvSpPr>
          <p:cNvPr id="357" name="object 357"/>
          <p:cNvSpPr txBox="1"/>
          <p:nvPr/>
        </p:nvSpPr>
        <p:spPr>
          <a:xfrm>
            <a:off x="7124612" y="5431344"/>
            <a:ext cx="3246755" cy="16446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6799"/>
              </a:lnSpc>
              <a:spcBef>
                <a:spcPts val="90"/>
              </a:spcBef>
              <a:tabLst>
                <a:tab pos="1795780" algn="l"/>
              </a:tabLst>
            </a:pPr>
            <a:r>
              <a:rPr sz="4550" b="1" spc="105" dirty="0">
                <a:solidFill>
                  <a:srgbClr val="0A4136"/>
                </a:solidFill>
                <a:latin typeface="Arial"/>
                <a:cs typeface="Arial"/>
              </a:rPr>
              <a:t>(</a:t>
            </a:r>
            <a:r>
              <a:rPr sz="4550" b="1" spc="-75" dirty="0">
                <a:solidFill>
                  <a:srgbClr val="0A4136"/>
                </a:solidFill>
                <a:latin typeface="Arial"/>
                <a:cs typeface="Arial"/>
              </a:rPr>
              <a:t>T</a:t>
            </a:r>
            <a:r>
              <a:rPr sz="4550" b="1" spc="100" dirty="0">
                <a:solidFill>
                  <a:srgbClr val="0A4136"/>
                </a:solidFill>
                <a:latin typeface="Arial"/>
                <a:cs typeface="Arial"/>
              </a:rPr>
              <a:t>h</a:t>
            </a:r>
            <a:r>
              <a:rPr sz="4550" b="1" spc="150" dirty="0">
                <a:solidFill>
                  <a:srgbClr val="0A4136"/>
                </a:solidFill>
                <a:latin typeface="Arial"/>
                <a:cs typeface="Arial"/>
              </a:rPr>
              <a:t>e</a:t>
            </a:r>
            <a:r>
              <a:rPr sz="4550" b="1" dirty="0">
                <a:solidFill>
                  <a:srgbClr val="0A4136"/>
                </a:solidFill>
                <a:latin typeface="Arial"/>
                <a:cs typeface="Arial"/>
              </a:rPr>
              <a:t>	</a:t>
            </a:r>
            <a:r>
              <a:rPr sz="4550" b="1" spc="215" dirty="0">
                <a:solidFill>
                  <a:srgbClr val="0A4136"/>
                </a:solidFill>
                <a:latin typeface="Arial"/>
                <a:cs typeface="Arial"/>
              </a:rPr>
              <a:t>m</a:t>
            </a:r>
            <a:r>
              <a:rPr sz="4550" b="1" spc="80" dirty="0">
                <a:solidFill>
                  <a:srgbClr val="0A4136"/>
                </a:solidFill>
                <a:latin typeface="Arial"/>
                <a:cs typeface="Arial"/>
              </a:rPr>
              <a:t>o</a:t>
            </a:r>
            <a:r>
              <a:rPr sz="4550" b="1" spc="-265" dirty="0">
                <a:solidFill>
                  <a:srgbClr val="0A4136"/>
                </a:solidFill>
                <a:latin typeface="Arial"/>
                <a:cs typeface="Arial"/>
              </a:rPr>
              <a:t>s</a:t>
            </a:r>
            <a:r>
              <a:rPr sz="4550" b="1" spc="355" dirty="0">
                <a:solidFill>
                  <a:srgbClr val="0A4136"/>
                </a:solidFill>
                <a:latin typeface="Arial"/>
                <a:cs typeface="Arial"/>
              </a:rPr>
              <a:t>t  </a:t>
            </a:r>
            <a:r>
              <a:rPr sz="4550" b="1" spc="30" dirty="0">
                <a:solidFill>
                  <a:srgbClr val="0A4136"/>
                </a:solidFill>
                <a:latin typeface="Arial"/>
                <a:cs typeface="Arial"/>
              </a:rPr>
              <a:t>language)</a:t>
            </a:r>
            <a:endParaRPr sz="4550">
              <a:latin typeface="Arial"/>
              <a:cs typeface="Arial"/>
            </a:endParaRPr>
          </a:p>
        </p:txBody>
      </p:sp>
      <p:sp>
        <p:nvSpPr>
          <p:cNvPr id="358" name="object 358"/>
          <p:cNvSpPr txBox="1"/>
          <p:nvPr/>
        </p:nvSpPr>
        <p:spPr>
          <a:xfrm>
            <a:off x="10384504" y="5431344"/>
            <a:ext cx="7626984" cy="16446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487045">
              <a:lnSpc>
                <a:spcPct val="116799"/>
              </a:lnSpc>
              <a:spcBef>
                <a:spcPts val="90"/>
              </a:spcBef>
              <a:tabLst>
                <a:tab pos="2510790" algn="l"/>
                <a:tab pos="2697480" algn="l"/>
                <a:tab pos="6167755" algn="l"/>
                <a:tab pos="7283450" algn="l"/>
              </a:tabLst>
            </a:pPr>
            <a:r>
              <a:rPr sz="4550" b="1" spc="165" dirty="0">
                <a:solidFill>
                  <a:srgbClr val="0A4136"/>
                </a:solidFill>
                <a:latin typeface="Arial"/>
                <a:cs typeface="Arial"/>
              </a:rPr>
              <a:t>b</a:t>
            </a:r>
            <a:r>
              <a:rPr sz="4550" b="1" spc="65" dirty="0">
                <a:solidFill>
                  <a:srgbClr val="0A4136"/>
                </a:solidFill>
                <a:latin typeface="Arial"/>
                <a:cs typeface="Arial"/>
              </a:rPr>
              <a:t>a</a:t>
            </a:r>
            <a:r>
              <a:rPr sz="4550" b="1" spc="-265" dirty="0">
                <a:solidFill>
                  <a:srgbClr val="0A4136"/>
                </a:solidFill>
                <a:latin typeface="Arial"/>
                <a:cs typeface="Arial"/>
              </a:rPr>
              <a:t>s</a:t>
            </a:r>
            <a:r>
              <a:rPr sz="4550" b="1" spc="55" dirty="0">
                <a:solidFill>
                  <a:srgbClr val="0A4136"/>
                </a:solidFill>
                <a:latin typeface="Arial"/>
                <a:cs typeface="Arial"/>
              </a:rPr>
              <a:t>i</a:t>
            </a:r>
            <a:r>
              <a:rPr sz="4550" b="1" spc="10" dirty="0">
                <a:solidFill>
                  <a:srgbClr val="0A4136"/>
                </a:solidFill>
                <a:latin typeface="Arial"/>
                <a:cs typeface="Arial"/>
              </a:rPr>
              <a:t>c</a:t>
            </a:r>
            <a:r>
              <a:rPr sz="4550" b="1" dirty="0">
                <a:solidFill>
                  <a:srgbClr val="0A4136"/>
                </a:solidFill>
                <a:latin typeface="Arial"/>
                <a:cs typeface="Arial"/>
              </a:rPr>
              <a:t>	</a:t>
            </a:r>
            <a:r>
              <a:rPr sz="4550" b="1" spc="5" dirty="0">
                <a:solidFill>
                  <a:srgbClr val="0A4136"/>
                </a:solidFill>
                <a:latin typeface="Arial"/>
                <a:cs typeface="Arial"/>
              </a:rPr>
              <a:t>c</a:t>
            </a:r>
            <a:r>
              <a:rPr sz="4550" b="1" spc="80" dirty="0">
                <a:solidFill>
                  <a:srgbClr val="0A4136"/>
                </a:solidFill>
                <a:latin typeface="Arial"/>
                <a:cs typeface="Arial"/>
              </a:rPr>
              <a:t>o</a:t>
            </a:r>
            <a:r>
              <a:rPr sz="4550" b="1" spc="215" dirty="0">
                <a:solidFill>
                  <a:srgbClr val="0A4136"/>
                </a:solidFill>
                <a:latin typeface="Arial"/>
                <a:cs typeface="Arial"/>
              </a:rPr>
              <a:t>mm</a:t>
            </a:r>
            <a:r>
              <a:rPr sz="4550" b="1" spc="65" dirty="0">
                <a:solidFill>
                  <a:srgbClr val="0A4136"/>
                </a:solidFill>
                <a:latin typeface="Arial"/>
                <a:cs typeface="Arial"/>
              </a:rPr>
              <a:t>a</a:t>
            </a:r>
            <a:r>
              <a:rPr sz="4550" b="1" spc="100" dirty="0">
                <a:solidFill>
                  <a:srgbClr val="0A4136"/>
                </a:solidFill>
                <a:latin typeface="Arial"/>
                <a:cs typeface="Arial"/>
              </a:rPr>
              <a:t>n</a:t>
            </a:r>
            <a:r>
              <a:rPr sz="4550" b="1" spc="170" dirty="0">
                <a:solidFill>
                  <a:srgbClr val="0A4136"/>
                </a:solidFill>
                <a:latin typeface="Arial"/>
                <a:cs typeface="Arial"/>
              </a:rPr>
              <a:t>d</a:t>
            </a:r>
            <a:r>
              <a:rPr sz="4550" b="1" spc="-260" dirty="0">
                <a:solidFill>
                  <a:srgbClr val="0A4136"/>
                </a:solidFill>
                <a:latin typeface="Arial"/>
                <a:cs typeface="Arial"/>
              </a:rPr>
              <a:t>s</a:t>
            </a:r>
            <a:r>
              <a:rPr sz="4550" b="1" dirty="0">
                <a:solidFill>
                  <a:srgbClr val="0A4136"/>
                </a:solidFill>
                <a:latin typeface="Arial"/>
                <a:cs typeface="Arial"/>
              </a:rPr>
              <a:t>	</a:t>
            </a:r>
            <a:r>
              <a:rPr sz="4550" b="1" spc="80" dirty="0">
                <a:solidFill>
                  <a:srgbClr val="0A4136"/>
                </a:solidFill>
                <a:latin typeface="Arial"/>
                <a:cs typeface="Arial"/>
              </a:rPr>
              <a:t>o</a:t>
            </a:r>
            <a:r>
              <a:rPr sz="4550" b="1" spc="260" dirty="0">
                <a:solidFill>
                  <a:srgbClr val="0A4136"/>
                </a:solidFill>
                <a:latin typeface="Arial"/>
                <a:cs typeface="Arial"/>
              </a:rPr>
              <a:t>f</a:t>
            </a:r>
            <a:r>
              <a:rPr sz="4550" b="1" dirty="0">
                <a:solidFill>
                  <a:srgbClr val="0A4136"/>
                </a:solidFill>
                <a:latin typeface="Arial"/>
                <a:cs typeface="Arial"/>
              </a:rPr>
              <a:t>	</a:t>
            </a:r>
            <a:r>
              <a:rPr sz="4550" b="1" spc="45" dirty="0">
                <a:solidFill>
                  <a:srgbClr val="0A4136"/>
                </a:solidFill>
                <a:latin typeface="Arial"/>
                <a:cs typeface="Arial"/>
              </a:rPr>
              <a:t>a  </a:t>
            </a:r>
            <a:r>
              <a:rPr sz="4550" b="1" spc="150" dirty="0">
                <a:solidFill>
                  <a:srgbClr val="0A4136"/>
                </a:solidFill>
                <a:latin typeface="Arial"/>
                <a:cs typeface="Arial"/>
              </a:rPr>
              <a:t>defined		</a:t>
            </a:r>
            <a:r>
              <a:rPr sz="4550" b="1" spc="80" dirty="0">
                <a:solidFill>
                  <a:srgbClr val="0A4136"/>
                </a:solidFill>
                <a:latin typeface="Arial"/>
                <a:cs typeface="Arial"/>
              </a:rPr>
              <a:t>in</a:t>
            </a:r>
            <a:endParaRPr sz="4550">
              <a:latin typeface="Arial"/>
              <a:cs typeface="Arial"/>
            </a:endParaRPr>
          </a:p>
        </p:txBody>
      </p:sp>
      <p:sp>
        <p:nvSpPr>
          <p:cNvPr id="359" name="object 359"/>
          <p:cNvSpPr txBox="1"/>
          <p:nvPr/>
        </p:nvSpPr>
        <p:spPr>
          <a:xfrm>
            <a:off x="7124612" y="7162303"/>
            <a:ext cx="6626859" cy="723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472055" algn="l"/>
                <a:tab pos="4382135" algn="l"/>
              </a:tabLst>
            </a:pPr>
            <a:r>
              <a:rPr sz="4550" b="1" spc="165" dirty="0">
                <a:solidFill>
                  <a:srgbClr val="0A4136"/>
                </a:solidFill>
                <a:latin typeface="Arial"/>
                <a:cs typeface="Arial"/>
              </a:rPr>
              <a:t>b</a:t>
            </a:r>
            <a:r>
              <a:rPr sz="4550" b="1" spc="145" dirty="0">
                <a:solidFill>
                  <a:srgbClr val="0A4136"/>
                </a:solidFill>
                <a:latin typeface="Arial"/>
                <a:cs typeface="Arial"/>
              </a:rPr>
              <a:t>ee</a:t>
            </a:r>
            <a:r>
              <a:rPr sz="4550" b="1" spc="105" dirty="0">
                <a:solidFill>
                  <a:srgbClr val="0A4136"/>
                </a:solidFill>
                <a:latin typeface="Arial"/>
                <a:cs typeface="Arial"/>
              </a:rPr>
              <a:t>n</a:t>
            </a:r>
            <a:r>
              <a:rPr sz="4550" b="1" dirty="0">
                <a:solidFill>
                  <a:srgbClr val="0A4136"/>
                </a:solidFill>
                <a:latin typeface="Arial"/>
                <a:cs typeface="Arial"/>
              </a:rPr>
              <a:t>	</a:t>
            </a:r>
            <a:r>
              <a:rPr sz="4550" b="1" spc="-265" dirty="0">
                <a:solidFill>
                  <a:srgbClr val="0A4136"/>
                </a:solidFill>
                <a:latin typeface="Arial"/>
                <a:cs typeface="Arial"/>
              </a:rPr>
              <a:t>s</a:t>
            </a:r>
            <a:r>
              <a:rPr sz="4550" b="1" spc="145" dirty="0">
                <a:solidFill>
                  <a:srgbClr val="0A4136"/>
                </a:solidFill>
                <a:latin typeface="Arial"/>
                <a:cs typeface="Arial"/>
              </a:rPr>
              <a:t>e</a:t>
            </a:r>
            <a:r>
              <a:rPr sz="4550" b="1" spc="400" dirty="0">
                <a:solidFill>
                  <a:srgbClr val="0A4136"/>
                </a:solidFill>
                <a:latin typeface="Arial"/>
                <a:cs typeface="Arial"/>
              </a:rPr>
              <a:t>t</a:t>
            </a:r>
            <a:r>
              <a:rPr sz="4550" b="1" dirty="0">
                <a:solidFill>
                  <a:srgbClr val="0A4136"/>
                </a:solidFill>
                <a:latin typeface="Arial"/>
                <a:cs typeface="Arial"/>
              </a:rPr>
              <a:t>	</a:t>
            </a:r>
            <a:r>
              <a:rPr sz="4550" b="1" spc="-65" dirty="0">
                <a:solidFill>
                  <a:srgbClr val="0A4136"/>
                </a:solidFill>
                <a:latin typeface="Arial"/>
                <a:cs typeface="Arial"/>
              </a:rPr>
              <a:t>k</a:t>
            </a:r>
            <a:r>
              <a:rPr sz="4550" b="1" spc="145" dirty="0">
                <a:solidFill>
                  <a:srgbClr val="0A4136"/>
                </a:solidFill>
                <a:latin typeface="Arial"/>
                <a:cs typeface="Arial"/>
              </a:rPr>
              <a:t>ee</a:t>
            </a:r>
            <a:r>
              <a:rPr sz="4550" b="1" spc="165" dirty="0">
                <a:solidFill>
                  <a:srgbClr val="0A4136"/>
                </a:solidFill>
                <a:latin typeface="Arial"/>
                <a:cs typeface="Arial"/>
              </a:rPr>
              <a:t>p</a:t>
            </a:r>
            <a:r>
              <a:rPr sz="4550" b="1" spc="55" dirty="0">
                <a:solidFill>
                  <a:srgbClr val="0A4136"/>
                </a:solidFill>
                <a:latin typeface="Arial"/>
                <a:cs typeface="Arial"/>
              </a:rPr>
              <a:t>i</a:t>
            </a:r>
            <a:r>
              <a:rPr sz="4550" b="1" spc="100" dirty="0">
                <a:solidFill>
                  <a:srgbClr val="0A4136"/>
                </a:solidFill>
                <a:latin typeface="Arial"/>
                <a:cs typeface="Arial"/>
              </a:rPr>
              <a:t>n</a:t>
            </a:r>
            <a:r>
              <a:rPr sz="4550" b="1" spc="-215" dirty="0">
                <a:solidFill>
                  <a:srgbClr val="0A4136"/>
                </a:solidFill>
                <a:latin typeface="Arial"/>
                <a:cs typeface="Arial"/>
              </a:rPr>
              <a:t>g</a:t>
            </a:r>
            <a:endParaRPr sz="4550">
              <a:latin typeface="Arial"/>
              <a:cs typeface="Arial"/>
            </a:endParaRPr>
          </a:p>
        </p:txBody>
      </p:sp>
      <p:sp>
        <p:nvSpPr>
          <p:cNvPr id="360" name="object 360"/>
          <p:cNvSpPr txBox="1"/>
          <p:nvPr/>
        </p:nvSpPr>
        <p:spPr>
          <a:xfrm>
            <a:off x="14096872" y="6240969"/>
            <a:ext cx="2044064" cy="1644650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4550" b="1" spc="60" dirty="0">
                <a:solidFill>
                  <a:srgbClr val="0A4136"/>
                </a:solidFill>
                <a:latin typeface="Arial"/>
                <a:cs typeface="Arial"/>
              </a:rPr>
              <a:t>Verilog</a:t>
            </a:r>
            <a:endParaRPr sz="4550">
              <a:latin typeface="Arial"/>
              <a:cs typeface="Arial"/>
            </a:endParaRPr>
          </a:p>
          <a:p>
            <a:pPr marL="678180">
              <a:lnSpc>
                <a:spcPct val="100000"/>
              </a:lnSpc>
              <a:spcBef>
                <a:spcPts val="915"/>
              </a:spcBef>
            </a:pPr>
            <a:r>
              <a:rPr sz="4550" b="1" spc="215" dirty="0">
                <a:solidFill>
                  <a:srgbClr val="0A4136"/>
                </a:solidFill>
                <a:latin typeface="Arial"/>
                <a:cs typeface="Arial"/>
              </a:rPr>
              <a:t>the</a:t>
            </a:r>
            <a:endParaRPr sz="4550">
              <a:latin typeface="Arial"/>
              <a:cs typeface="Arial"/>
            </a:endParaRPr>
          </a:p>
        </p:txBody>
      </p:sp>
      <p:sp>
        <p:nvSpPr>
          <p:cNvPr id="361" name="object 361"/>
          <p:cNvSpPr txBox="1"/>
          <p:nvPr/>
        </p:nvSpPr>
        <p:spPr>
          <a:xfrm>
            <a:off x="16607212" y="6240969"/>
            <a:ext cx="1406525" cy="16446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56210" marR="5080" indent="-144145">
              <a:lnSpc>
                <a:spcPct val="116799"/>
              </a:lnSpc>
              <a:spcBef>
                <a:spcPts val="90"/>
              </a:spcBef>
            </a:pPr>
            <a:r>
              <a:rPr sz="4550" b="1" spc="100" dirty="0">
                <a:solidFill>
                  <a:srgbClr val="0A4136"/>
                </a:solidFill>
                <a:latin typeface="Arial"/>
                <a:cs typeface="Arial"/>
              </a:rPr>
              <a:t>h</a:t>
            </a:r>
            <a:r>
              <a:rPr sz="4550" b="1" spc="65" dirty="0">
                <a:solidFill>
                  <a:srgbClr val="0A4136"/>
                </a:solidFill>
                <a:latin typeface="Arial"/>
                <a:cs typeface="Arial"/>
              </a:rPr>
              <a:t>a</a:t>
            </a:r>
            <a:r>
              <a:rPr sz="4550" b="1" spc="114" dirty="0">
                <a:solidFill>
                  <a:srgbClr val="0A4136"/>
                </a:solidFill>
                <a:latin typeface="Arial"/>
                <a:cs typeface="Arial"/>
              </a:rPr>
              <a:t>v</a:t>
            </a:r>
            <a:r>
              <a:rPr sz="4550" b="1" spc="100" dirty="0">
                <a:solidFill>
                  <a:srgbClr val="0A4136"/>
                </a:solidFill>
                <a:latin typeface="Arial"/>
                <a:cs typeface="Arial"/>
              </a:rPr>
              <a:t>e  </a:t>
            </a:r>
            <a:r>
              <a:rPr sz="4550" b="1" spc="65" dirty="0">
                <a:solidFill>
                  <a:srgbClr val="0A4136"/>
                </a:solidFill>
                <a:latin typeface="Arial"/>
                <a:cs typeface="Arial"/>
              </a:rPr>
              <a:t>u</a:t>
            </a:r>
            <a:r>
              <a:rPr sz="4550" b="1" spc="-265" dirty="0">
                <a:solidFill>
                  <a:srgbClr val="0A4136"/>
                </a:solidFill>
                <a:latin typeface="Arial"/>
                <a:cs typeface="Arial"/>
              </a:rPr>
              <a:t>s</a:t>
            </a:r>
            <a:r>
              <a:rPr sz="4550" b="1" spc="145" dirty="0">
                <a:solidFill>
                  <a:srgbClr val="0A4136"/>
                </a:solidFill>
                <a:latin typeface="Arial"/>
                <a:cs typeface="Arial"/>
              </a:rPr>
              <a:t>e</a:t>
            </a:r>
            <a:r>
              <a:rPr sz="4550" b="1" spc="160" dirty="0">
                <a:solidFill>
                  <a:srgbClr val="0A4136"/>
                </a:solidFill>
                <a:latin typeface="Arial"/>
                <a:cs typeface="Arial"/>
              </a:rPr>
              <a:t>r</a:t>
            </a:r>
            <a:endParaRPr sz="4550">
              <a:latin typeface="Arial"/>
              <a:cs typeface="Arial"/>
            </a:endParaRPr>
          </a:p>
        </p:txBody>
      </p:sp>
      <p:sp>
        <p:nvSpPr>
          <p:cNvPr id="362" name="object 362"/>
          <p:cNvSpPr txBox="1"/>
          <p:nvPr/>
        </p:nvSpPr>
        <p:spPr>
          <a:xfrm>
            <a:off x="7124612" y="7860219"/>
            <a:ext cx="10885170" cy="16446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6799"/>
              </a:lnSpc>
              <a:spcBef>
                <a:spcPts val="90"/>
              </a:spcBef>
              <a:tabLst>
                <a:tab pos="4123054" algn="l"/>
                <a:tab pos="4909820" algn="l"/>
                <a:tab pos="6614159" algn="l"/>
                <a:tab pos="8912860" algn="l"/>
                <a:tab pos="9576435" algn="l"/>
              </a:tabLst>
            </a:pPr>
            <a:r>
              <a:rPr sz="4550" b="1" spc="155" dirty="0">
                <a:solidFill>
                  <a:srgbClr val="0A4136"/>
                </a:solidFill>
                <a:latin typeface="Arial"/>
                <a:cs typeface="Arial"/>
              </a:rPr>
              <a:t>r</a:t>
            </a:r>
            <a:r>
              <a:rPr sz="4550" b="1" spc="145" dirty="0">
                <a:solidFill>
                  <a:srgbClr val="0A4136"/>
                </a:solidFill>
                <a:latin typeface="Arial"/>
                <a:cs typeface="Arial"/>
              </a:rPr>
              <a:t>e</a:t>
            </a:r>
            <a:r>
              <a:rPr sz="4550" b="1" spc="170" dirty="0">
                <a:solidFill>
                  <a:srgbClr val="0A4136"/>
                </a:solidFill>
                <a:latin typeface="Arial"/>
                <a:cs typeface="Arial"/>
              </a:rPr>
              <a:t>q</a:t>
            </a:r>
            <a:r>
              <a:rPr sz="4550" b="1" spc="65" dirty="0">
                <a:solidFill>
                  <a:srgbClr val="0A4136"/>
                </a:solidFill>
                <a:latin typeface="Arial"/>
                <a:cs typeface="Arial"/>
              </a:rPr>
              <a:t>u</a:t>
            </a:r>
            <a:r>
              <a:rPr sz="4550" b="1" spc="55" dirty="0">
                <a:solidFill>
                  <a:srgbClr val="0A4136"/>
                </a:solidFill>
                <a:latin typeface="Arial"/>
                <a:cs typeface="Arial"/>
              </a:rPr>
              <a:t>i</a:t>
            </a:r>
            <a:r>
              <a:rPr sz="4550" b="1" spc="155" dirty="0">
                <a:solidFill>
                  <a:srgbClr val="0A4136"/>
                </a:solidFill>
                <a:latin typeface="Arial"/>
                <a:cs typeface="Arial"/>
              </a:rPr>
              <a:t>r</a:t>
            </a:r>
            <a:r>
              <a:rPr sz="4550" b="1" spc="145" dirty="0">
                <a:solidFill>
                  <a:srgbClr val="0A4136"/>
                </a:solidFill>
                <a:latin typeface="Arial"/>
                <a:cs typeface="Arial"/>
              </a:rPr>
              <a:t>e</a:t>
            </a:r>
            <a:r>
              <a:rPr sz="4550" b="1" spc="215" dirty="0">
                <a:solidFill>
                  <a:srgbClr val="0A4136"/>
                </a:solidFill>
                <a:latin typeface="Arial"/>
                <a:cs typeface="Arial"/>
              </a:rPr>
              <a:t>m</a:t>
            </a:r>
            <a:r>
              <a:rPr sz="4550" b="1" spc="145" dirty="0">
                <a:solidFill>
                  <a:srgbClr val="0A4136"/>
                </a:solidFill>
                <a:latin typeface="Arial"/>
                <a:cs typeface="Arial"/>
              </a:rPr>
              <a:t>e</a:t>
            </a:r>
            <a:r>
              <a:rPr sz="4550" b="1" spc="100" dirty="0">
                <a:solidFill>
                  <a:srgbClr val="0A4136"/>
                </a:solidFill>
                <a:latin typeface="Arial"/>
                <a:cs typeface="Arial"/>
              </a:rPr>
              <a:t>n</a:t>
            </a:r>
            <a:r>
              <a:rPr sz="4550" b="1" spc="395" dirty="0">
                <a:solidFill>
                  <a:srgbClr val="0A4136"/>
                </a:solidFill>
                <a:latin typeface="Arial"/>
                <a:cs typeface="Arial"/>
              </a:rPr>
              <a:t>t</a:t>
            </a:r>
            <a:r>
              <a:rPr sz="4550" b="1" spc="-260" dirty="0">
                <a:solidFill>
                  <a:srgbClr val="0A4136"/>
                </a:solidFill>
                <a:latin typeface="Arial"/>
                <a:cs typeface="Arial"/>
              </a:rPr>
              <a:t>s</a:t>
            </a:r>
            <a:r>
              <a:rPr sz="4550" b="1" dirty="0">
                <a:solidFill>
                  <a:srgbClr val="0A4136"/>
                </a:solidFill>
                <a:latin typeface="Arial"/>
                <a:cs typeface="Arial"/>
              </a:rPr>
              <a:t>	</a:t>
            </a:r>
            <a:r>
              <a:rPr sz="4550" b="1" spc="55" dirty="0">
                <a:solidFill>
                  <a:srgbClr val="0A4136"/>
                </a:solidFill>
                <a:latin typeface="Arial"/>
                <a:cs typeface="Arial"/>
              </a:rPr>
              <a:t>i</a:t>
            </a:r>
            <a:r>
              <a:rPr sz="4550" b="1" spc="105" dirty="0">
                <a:solidFill>
                  <a:srgbClr val="0A4136"/>
                </a:solidFill>
                <a:latin typeface="Arial"/>
                <a:cs typeface="Arial"/>
              </a:rPr>
              <a:t>n</a:t>
            </a:r>
            <a:r>
              <a:rPr sz="4550" b="1" dirty="0">
                <a:solidFill>
                  <a:srgbClr val="0A4136"/>
                </a:solidFill>
                <a:latin typeface="Arial"/>
                <a:cs typeface="Arial"/>
              </a:rPr>
              <a:t>	</a:t>
            </a:r>
            <a:r>
              <a:rPr sz="4550" b="1" spc="215" dirty="0">
                <a:solidFill>
                  <a:srgbClr val="0A4136"/>
                </a:solidFill>
                <a:latin typeface="Arial"/>
                <a:cs typeface="Arial"/>
              </a:rPr>
              <a:t>m</a:t>
            </a:r>
            <a:r>
              <a:rPr sz="4550" b="1" spc="55" dirty="0">
                <a:solidFill>
                  <a:srgbClr val="0A4136"/>
                </a:solidFill>
                <a:latin typeface="Arial"/>
                <a:cs typeface="Arial"/>
              </a:rPr>
              <a:t>i</a:t>
            </a:r>
            <a:r>
              <a:rPr sz="4550" b="1" spc="100" dirty="0">
                <a:solidFill>
                  <a:srgbClr val="0A4136"/>
                </a:solidFill>
                <a:latin typeface="Arial"/>
                <a:cs typeface="Arial"/>
              </a:rPr>
              <a:t>n</a:t>
            </a:r>
            <a:r>
              <a:rPr sz="4550" b="1" spc="175" dirty="0">
                <a:solidFill>
                  <a:srgbClr val="0A4136"/>
                </a:solidFill>
                <a:latin typeface="Arial"/>
                <a:cs typeface="Arial"/>
              </a:rPr>
              <a:t>d</a:t>
            </a:r>
            <a:r>
              <a:rPr sz="4550" b="1" dirty="0">
                <a:solidFill>
                  <a:srgbClr val="0A4136"/>
                </a:solidFill>
                <a:latin typeface="Arial"/>
                <a:cs typeface="Arial"/>
              </a:rPr>
              <a:t>	</a:t>
            </a:r>
            <a:r>
              <a:rPr sz="4550" b="1" spc="215" dirty="0">
                <a:solidFill>
                  <a:srgbClr val="0A4136"/>
                </a:solidFill>
                <a:latin typeface="Arial"/>
                <a:cs typeface="Arial"/>
              </a:rPr>
              <a:t>m</a:t>
            </a:r>
            <a:r>
              <a:rPr sz="4550" b="1" spc="65" dirty="0">
                <a:solidFill>
                  <a:srgbClr val="0A4136"/>
                </a:solidFill>
                <a:latin typeface="Arial"/>
                <a:cs typeface="Arial"/>
              </a:rPr>
              <a:t>a</a:t>
            </a:r>
            <a:r>
              <a:rPr sz="4550" b="1" spc="-65" dirty="0">
                <a:solidFill>
                  <a:srgbClr val="0A4136"/>
                </a:solidFill>
                <a:latin typeface="Arial"/>
                <a:cs typeface="Arial"/>
              </a:rPr>
              <a:t>k</a:t>
            </a:r>
            <a:r>
              <a:rPr sz="4550" b="1" spc="55" dirty="0">
                <a:solidFill>
                  <a:srgbClr val="0A4136"/>
                </a:solidFill>
                <a:latin typeface="Arial"/>
                <a:cs typeface="Arial"/>
              </a:rPr>
              <a:t>i</a:t>
            </a:r>
            <a:r>
              <a:rPr sz="4550" b="1" spc="100" dirty="0">
                <a:solidFill>
                  <a:srgbClr val="0A4136"/>
                </a:solidFill>
                <a:latin typeface="Arial"/>
                <a:cs typeface="Arial"/>
              </a:rPr>
              <a:t>n</a:t>
            </a:r>
            <a:r>
              <a:rPr sz="4550" b="1" spc="-215" dirty="0">
                <a:solidFill>
                  <a:srgbClr val="0A4136"/>
                </a:solidFill>
                <a:latin typeface="Arial"/>
                <a:cs typeface="Arial"/>
              </a:rPr>
              <a:t>g</a:t>
            </a:r>
            <a:r>
              <a:rPr sz="4550" b="1" dirty="0">
                <a:solidFill>
                  <a:srgbClr val="0A4136"/>
                </a:solidFill>
                <a:latin typeface="Arial"/>
                <a:cs typeface="Arial"/>
              </a:rPr>
              <a:t>	</a:t>
            </a:r>
            <a:r>
              <a:rPr sz="4550" b="1" spc="55" dirty="0">
                <a:solidFill>
                  <a:srgbClr val="0A4136"/>
                </a:solidFill>
                <a:latin typeface="Arial"/>
                <a:cs typeface="Arial"/>
              </a:rPr>
              <a:t>i</a:t>
            </a:r>
            <a:r>
              <a:rPr sz="4550" b="1" spc="400" dirty="0">
                <a:solidFill>
                  <a:srgbClr val="0A4136"/>
                </a:solidFill>
                <a:latin typeface="Arial"/>
                <a:cs typeface="Arial"/>
              </a:rPr>
              <a:t>t</a:t>
            </a:r>
            <a:r>
              <a:rPr sz="4550" b="1" dirty="0">
                <a:solidFill>
                  <a:srgbClr val="0A4136"/>
                </a:solidFill>
                <a:latin typeface="Arial"/>
                <a:cs typeface="Arial"/>
              </a:rPr>
              <a:t>	</a:t>
            </a:r>
            <a:r>
              <a:rPr sz="4550" b="1" spc="145" dirty="0">
                <a:solidFill>
                  <a:srgbClr val="0A4136"/>
                </a:solidFill>
                <a:latin typeface="Arial"/>
                <a:cs typeface="Arial"/>
              </a:rPr>
              <a:t>e</a:t>
            </a:r>
            <a:r>
              <a:rPr sz="4550" b="1" spc="65" dirty="0">
                <a:solidFill>
                  <a:srgbClr val="0A4136"/>
                </a:solidFill>
                <a:latin typeface="Arial"/>
                <a:cs typeface="Arial"/>
              </a:rPr>
              <a:t>a</a:t>
            </a:r>
            <a:r>
              <a:rPr sz="4550" b="1" spc="-265" dirty="0">
                <a:solidFill>
                  <a:srgbClr val="0A4136"/>
                </a:solidFill>
                <a:latin typeface="Arial"/>
                <a:cs typeface="Arial"/>
              </a:rPr>
              <a:t>s</a:t>
            </a:r>
            <a:r>
              <a:rPr sz="4550" b="1" spc="75" dirty="0">
                <a:solidFill>
                  <a:srgbClr val="0A4136"/>
                </a:solidFill>
                <a:latin typeface="Arial"/>
                <a:cs typeface="Arial"/>
              </a:rPr>
              <a:t>y  </a:t>
            </a:r>
            <a:r>
              <a:rPr sz="4550" b="1" spc="240" dirty="0">
                <a:solidFill>
                  <a:srgbClr val="0A4136"/>
                </a:solidFill>
                <a:latin typeface="Arial"/>
                <a:cs typeface="Arial"/>
              </a:rPr>
              <a:t>to</a:t>
            </a:r>
            <a:r>
              <a:rPr sz="4550" b="1" spc="-190" dirty="0">
                <a:solidFill>
                  <a:srgbClr val="0A4136"/>
                </a:solidFill>
                <a:latin typeface="Arial"/>
                <a:cs typeface="Arial"/>
              </a:rPr>
              <a:t> </a:t>
            </a:r>
            <a:r>
              <a:rPr sz="4550" b="1" dirty="0">
                <a:solidFill>
                  <a:srgbClr val="0A4136"/>
                </a:solidFill>
                <a:latin typeface="Arial"/>
                <a:cs typeface="Arial"/>
              </a:rPr>
              <a:t>design</a:t>
            </a:r>
            <a:r>
              <a:rPr sz="4550" b="1" spc="-185" dirty="0">
                <a:solidFill>
                  <a:srgbClr val="0A4136"/>
                </a:solidFill>
                <a:latin typeface="Arial"/>
                <a:cs typeface="Arial"/>
              </a:rPr>
              <a:t> </a:t>
            </a:r>
            <a:r>
              <a:rPr sz="4550" b="1" spc="15" dirty="0">
                <a:solidFill>
                  <a:srgbClr val="0A4136"/>
                </a:solidFill>
                <a:latin typeface="Arial"/>
                <a:cs typeface="Arial"/>
              </a:rPr>
              <a:t>bigger</a:t>
            </a:r>
            <a:r>
              <a:rPr sz="4550" b="1" spc="-190" dirty="0">
                <a:solidFill>
                  <a:srgbClr val="0A4136"/>
                </a:solidFill>
                <a:latin typeface="Arial"/>
                <a:cs typeface="Arial"/>
              </a:rPr>
              <a:t> </a:t>
            </a:r>
            <a:r>
              <a:rPr sz="4550" b="1" spc="10" dirty="0">
                <a:solidFill>
                  <a:srgbClr val="0A4136"/>
                </a:solidFill>
                <a:latin typeface="Arial"/>
                <a:cs typeface="Arial"/>
              </a:rPr>
              <a:t>blocks.</a:t>
            </a:r>
            <a:endParaRPr sz="4550">
              <a:latin typeface="Arial"/>
              <a:cs typeface="Arial"/>
            </a:endParaRPr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C206E552-6BAC-5AAC-41FA-B8E10FD02B65}"/>
              </a:ext>
            </a:extLst>
          </p:cNvPr>
          <p:cNvSpPr txBox="1"/>
          <p:nvPr/>
        </p:nvSpPr>
        <p:spPr>
          <a:xfrm>
            <a:off x="7036133" y="1641822"/>
            <a:ext cx="11090851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50" b="1" spc="-100" dirty="0">
                <a:solidFill>
                  <a:srgbClr val="0A4136"/>
                </a:solidFill>
                <a:latin typeface="Arial"/>
                <a:cs typeface="Arial"/>
              </a:rPr>
              <a:t>Designing circuits using basic logic gates is known as gate-level modelling.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2827" y="252590"/>
            <a:ext cx="6927850" cy="315404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229"/>
              </a:spcBef>
            </a:pPr>
            <a:r>
              <a:rPr sz="6850" spc="25" dirty="0">
                <a:solidFill>
                  <a:srgbClr val="0A4136"/>
                </a:solidFill>
              </a:rPr>
              <a:t>TYPES</a:t>
            </a:r>
            <a:r>
              <a:rPr sz="6850" spc="-175" dirty="0">
                <a:solidFill>
                  <a:srgbClr val="0A4136"/>
                </a:solidFill>
              </a:rPr>
              <a:t> </a:t>
            </a:r>
            <a:r>
              <a:rPr sz="6850" spc="30" dirty="0">
                <a:solidFill>
                  <a:srgbClr val="0A4136"/>
                </a:solidFill>
              </a:rPr>
              <a:t>OF</a:t>
            </a:r>
            <a:r>
              <a:rPr sz="6850" spc="-175" dirty="0">
                <a:solidFill>
                  <a:srgbClr val="0A4136"/>
                </a:solidFill>
              </a:rPr>
              <a:t> </a:t>
            </a:r>
            <a:r>
              <a:rPr sz="6850" spc="30" dirty="0">
                <a:solidFill>
                  <a:srgbClr val="0A4136"/>
                </a:solidFill>
              </a:rPr>
              <a:t>GATE </a:t>
            </a:r>
            <a:r>
              <a:rPr sz="6850" spc="-2395" dirty="0">
                <a:solidFill>
                  <a:srgbClr val="0A4136"/>
                </a:solidFill>
              </a:rPr>
              <a:t> </a:t>
            </a:r>
            <a:r>
              <a:rPr sz="6850" spc="-220" dirty="0">
                <a:solidFill>
                  <a:srgbClr val="0A4136"/>
                </a:solidFill>
              </a:rPr>
              <a:t>LEVEL </a:t>
            </a:r>
            <a:r>
              <a:rPr sz="6850" spc="-215" dirty="0">
                <a:solidFill>
                  <a:srgbClr val="0A4136"/>
                </a:solidFill>
              </a:rPr>
              <a:t> </a:t>
            </a:r>
            <a:r>
              <a:rPr sz="6850" spc="30" dirty="0">
                <a:solidFill>
                  <a:srgbClr val="0A4136"/>
                </a:solidFill>
              </a:rPr>
              <a:t>MODELLING</a:t>
            </a:r>
            <a:r>
              <a:rPr sz="6850" spc="-155" dirty="0">
                <a:solidFill>
                  <a:srgbClr val="0A4136"/>
                </a:solidFill>
              </a:rPr>
              <a:t> </a:t>
            </a:r>
            <a:r>
              <a:rPr sz="6850" spc="-190" dirty="0">
                <a:solidFill>
                  <a:srgbClr val="0A4136"/>
                </a:solidFill>
              </a:rPr>
              <a:t>?</a:t>
            </a:r>
            <a:endParaRPr sz="6850"/>
          </a:p>
        </p:txBody>
      </p:sp>
      <p:sp>
        <p:nvSpPr>
          <p:cNvPr id="3" name="object 3"/>
          <p:cNvSpPr txBox="1"/>
          <p:nvPr/>
        </p:nvSpPr>
        <p:spPr>
          <a:xfrm>
            <a:off x="300550" y="3564876"/>
            <a:ext cx="13743305" cy="1587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35">
              <a:lnSpc>
                <a:spcPct val="116500"/>
              </a:lnSpc>
              <a:spcBef>
                <a:spcPts val="95"/>
              </a:spcBef>
            </a:pPr>
            <a:r>
              <a:rPr sz="4400" b="1" spc="45" dirty="0">
                <a:solidFill>
                  <a:srgbClr val="0A4136"/>
                </a:solidFill>
                <a:latin typeface="Arial"/>
                <a:cs typeface="Arial"/>
              </a:rPr>
              <a:t>Verilog</a:t>
            </a:r>
            <a:r>
              <a:rPr sz="4400" b="1" spc="-190" dirty="0">
                <a:solidFill>
                  <a:srgbClr val="0A4136"/>
                </a:solidFill>
                <a:latin typeface="Arial"/>
                <a:cs typeface="Arial"/>
              </a:rPr>
              <a:t> </a:t>
            </a:r>
            <a:r>
              <a:rPr sz="4400" b="1" spc="45" dirty="0">
                <a:solidFill>
                  <a:srgbClr val="0A4136"/>
                </a:solidFill>
                <a:latin typeface="Arial"/>
                <a:cs typeface="Arial"/>
              </a:rPr>
              <a:t>supports</a:t>
            </a:r>
            <a:r>
              <a:rPr sz="4400" b="1" spc="-185" dirty="0">
                <a:solidFill>
                  <a:srgbClr val="0A4136"/>
                </a:solidFill>
                <a:latin typeface="Arial"/>
                <a:cs typeface="Arial"/>
              </a:rPr>
              <a:t> </a:t>
            </a:r>
            <a:r>
              <a:rPr sz="4400" b="1" spc="135" dirty="0">
                <a:solidFill>
                  <a:srgbClr val="0A4136"/>
                </a:solidFill>
                <a:latin typeface="Arial"/>
                <a:cs typeface="Arial"/>
              </a:rPr>
              <a:t>built-in</a:t>
            </a:r>
            <a:r>
              <a:rPr sz="4400" b="1" spc="-190" dirty="0">
                <a:solidFill>
                  <a:srgbClr val="0A4136"/>
                </a:solidFill>
                <a:latin typeface="Arial"/>
                <a:cs typeface="Arial"/>
              </a:rPr>
              <a:t> </a:t>
            </a:r>
            <a:r>
              <a:rPr sz="4400" b="1" spc="130" dirty="0">
                <a:solidFill>
                  <a:srgbClr val="0A4136"/>
                </a:solidFill>
                <a:latin typeface="Arial"/>
                <a:cs typeface="Arial"/>
              </a:rPr>
              <a:t>primitive</a:t>
            </a:r>
            <a:r>
              <a:rPr sz="4400" b="1" spc="-185" dirty="0">
                <a:solidFill>
                  <a:srgbClr val="0A4136"/>
                </a:solidFill>
                <a:latin typeface="Arial"/>
                <a:cs typeface="Arial"/>
              </a:rPr>
              <a:t> </a:t>
            </a:r>
            <a:r>
              <a:rPr sz="4400" b="1" spc="10" dirty="0">
                <a:solidFill>
                  <a:srgbClr val="0A4136"/>
                </a:solidFill>
                <a:latin typeface="Arial"/>
                <a:cs typeface="Arial"/>
              </a:rPr>
              <a:t>gates</a:t>
            </a:r>
            <a:r>
              <a:rPr sz="4400" b="1" spc="-190" dirty="0">
                <a:solidFill>
                  <a:srgbClr val="0A4136"/>
                </a:solidFill>
                <a:latin typeface="Arial"/>
                <a:cs typeface="Arial"/>
              </a:rPr>
              <a:t> </a:t>
            </a:r>
            <a:r>
              <a:rPr sz="4400" b="1" spc="60" dirty="0">
                <a:solidFill>
                  <a:srgbClr val="0A4136"/>
                </a:solidFill>
                <a:latin typeface="Arial"/>
                <a:cs typeface="Arial"/>
              </a:rPr>
              <a:t>modeling. </a:t>
            </a:r>
            <a:r>
              <a:rPr sz="4400" b="1" spc="-1205" dirty="0">
                <a:solidFill>
                  <a:srgbClr val="0A4136"/>
                </a:solidFill>
                <a:latin typeface="Arial"/>
                <a:cs typeface="Arial"/>
              </a:rPr>
              <a:t> </a:t>
            </a:r>
            <a:r>
              <a:rPr sz="4400" b="1" spc="40" dirty="0">
                <a:solidFill>
                  <a:srgbClr val="0A4136"/>
                </a:solidFill>
                <a:latin typeface="Arial"/>
                <a:cs typeface="Arial"/>
              </a:rPr>
              <a:t>The</a:t>
            </a:r>
            <a:r>
              <a:rPr sz="4400" b="1" spc="-195" dirty="0">
                <a:solidFill>
                  <a:srgbClr val="0A4136"/>
                </a:solidFill>
                <a:latin typeface="Arial"/>
                <a:cs typeface="Arial"/>
              </a:rPr>
              <a:t> </a:t>
            </a:r>
            <a:r>
              <a:rPr sz="4400" b="1" spc="10" dirty="0">
                <a:solidFill>
                  <a:srgbClr val="0A4136"/>
                </a:solidFill>
                <a:latin typeface="Arial"/>
                <a:cs typeface="Arial"/>
              </a:rPr>
              <a:t>gates</a:t>
            </a:r>
            <a:r>
              <a:rPr sz="4400" b="1" spc="-190" dirty="0">
                <a:solidFill>
                  <a:srgbClr val="0A4136"/>
                </a:solidFill>
                <a:latin typeface="Arial"/>
                <a:cs typeface="Arial"/>
              </a:rPr>
              <a:t> </a:t>
            </a:r>
            <a:r>
              <a:rPr sz="4400" b="1" spc="100" dirty="0">
                <a:solidFill>
                  <a:srgbClr val="0A4136"/>
                </a:solidFill>
                <a:latin typeface="Arial"/>
                <a:cs typeface="Arial"/>
              </a:rPr>
              <a:t>supported</a:t>
            </a:r>
            <a:r>
              <a:rPr sz="4400" b="1" spc="-190" dirty="0">
                <a:solidFill>
                  <a:srgbClr val="0A4136"/>
                </a:solidFill>
                <a:latin typeface="Arial"/>
                <a:cs typeface="Arial"/>
              </a:rPr>
              <a:t> </a:t>
            </a:r>
            <a:r>
              <a:rPr sz="4400" b="1" spc="15" dirty="0">
                <a:solidFill>
                  <a:srgbClr val="0A4136"/>
                </a:solidFill>
                <a:latin typeface="Arial"/>
                <a:cs typeface="Arial"/>
              </a:rPr>
              <a:t>are: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220" y="5669300"/>
            <a:ext cx="4092575" cy="4554855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385445">
              <a:lnSpc>
                <a:spcPct val="100000"/>
              </a:lnSpc>
              <a:spcBef>
                <a:spcPts val="1575"/>
              </a:spcBef>
            </a:pPr>
            <a:r>
              <a:rPr sz="3400" b="1" spc="105" dirty="0">
                <a:solidFill>
                  <a:srgbClr val="0A4136"/>
                </a:solidFill>
                <a:latin typeface="Arial"/>
                <a:cs typeface="Arial"/>
              </a:rPr>
              <a:t>1.Multiple-input</a:t>
            </a:r>
            <a:endParaRPr sz="3400">
              <a:latin typeface="Arial"/>
              <a:cs typeface="Arial"/>
            </a:endParaRPr>
          </a:p>
          <a:p>
            <a:pPr marL="12700" marR="5080">
              <a:lnSpc>
                <a:spcPct val="116700"/>
              </a:lnSpc>
              <a:spcBef>
                <a:spcPts val="705"/>
              </a:spcBef>
            </a:pPr>
            <a:r>
              <a:rPr sz="3000" spc="-105" dirty="0">
                <a:solidFill>
                  <a:srgbClr val="0A4136"/>
                </a:solidFill>
                <a:latin typeface="Verdana"/>
                <a:cs typeface="Verdana"/>
              </a:rPr>
              <a:t>T</a:t>
            </a:r>
            <a:r>
              <a:rPr sz="3000" spc="-45" dirty="0">
                <a:solidFill>
                  <a:srgbClr val="0A4136"/>
                </a:solidFill>
                <a:latin typeface="Verdana"/>
                <a:cs typeface="Verdana"/>
              </a:rPr>
              <a:t>h</a:t>
            </a:r>
            <a:r>
              <a:rPr sz="3000" spc="-65" dirty="0">
                <a:solidFill>
                  <a:srgbClr val="0A4136"/>
                </a:solidFill>
                <a:latin typeface="Verdana"/>
                <a:cs typeface="Verdana"/>
              </a:rPr>
              <a:t>e</a:t>
            </a:r>
            <a:r>
              <a:rPr sz="3000" spc="-320" dirty="0">
                <a:solidFill>
                  <a:srgbClr val="0A4136"/>
                </a:solidFill>
                <a:latin typeface="Verdana"/>
                <a:cs typeface="Verdana"/>
              </a:rPr>
              <a:t> </a:t>
            </a:r>
            <a:r>
              <a:rPr sz="3000" spc="-170" dirty="0">
                <a:solidFill>
                  <a:srgbClr val="0A4136"/>
                </a:solidFill>
                <a:latin typeface="Verdana"/>
                <a:cs typeface="Verdana"/>
              </a:rPr>
              <a:t>m</a:t>
            </a:r>
            <a:r>
              <a:rPr sz="3000" spc="-70" dirty="0">
                <a:solidFill>
                  <a:srgbClr val="0A4136"/>
                </a:solidFill>
                <a:latin typeface="Verdana"/>
                <a:cs typeface="Verdana"/>
              </a:rPr>
              <a:t>u</a:t>
            </a:r>
            <a:r>
              <a:rPr sz="3000" spc="50" dirty="0">
                <a:solidFill>
                  <a:srgbClr val="0A4136"/>
                </a:solidFill>
                <a:latin typeface="Verdana"/>
                <a:cs typeface="Verdana"/>
              </a:rPr>
              <a:t>l</a:t>
            </a:r>
            <a:r>
              <a:rPr sz="3000" spc="40" dirty="0">
                <a:solidFill>
                  <a:srgbClr val="0A4136"/>
                </a:solidFill>
                <a:latin typeface="Verdana"/>
                <a:cs typeface="Verdana"/>
              </a:rPr>
              <a:t>t</a:t>
            </a:r>
            <a:r>
              <a:rPr sz="3000" spc="-30" dirty="0">
                <a:solidFill>
                  <a:srgbClr val="0A4136"/>
                </a:solidFill>
                <a:latin typeface="Verdana"/>
                <a:cs typeface="Verdana"/>
              </a:rPr>
              <a:t>i</a:t>
            </a:r>
            <a:r>
              <a:rPr sz="3000" spc="50" dirty="0">
                <a:solidFill>
                  <a:srgbClr val="0A4136"/>
                </a:solidFill>
                <a:latin typeface="Verdana"/>
                <a:cs typeface="Verdana"/>
              </a:rPr>
              <a:t>pl</a:t>
            </a:r>
            <a:r>
              <a:rPr sz="3000" spc="-70" dirty="0">
                <a:solidFill>
                  <a:srgbClr val="0A4136"/>
                </a:solidFill>
                <a:latin typeface="Verdana"/>
                <a:cs typeface="Verdana"/>
              </a:rPr>
              <a:t>e</a:t>
            </a:r>
            <a:r>
              <a:rPr sz="3000" spc="-229" dirty="0">
                <a:solidFill>
                  <a:srgbClr val="0A4136"/>
                </a:solidFill>
                <a:latin typeface="Verdana"/>
                <a:cs typeface="Verdana"/>
              </a:rPr>
              <a:t>-</a:t>
            </a:r>
            <a:r>
              <a:rPr sz="3000" spc="-30" dirty="0">
                <a:solidFill>
                  <a:srgbClr val="0A4136"/>
                </a:solidFill>
                <a:latin typeface="Verdana"/>
                <a:cs typeface="Verdana"/>
              </a:rPr>
              <a:t>i</a:t>
            </a:r>
            <a:r>
              <a:rPr sz="3000" spc="-45" dirty="0">
                <a:solidFill>
                  <a:srgbClr val="0A4136"/>
                </a:solidFill>
                <a:latin typeface="Verdana"/>
                <a:cs typeface="Verdana"/>
              </a:rPr>
              <a:t>n</a:t>
            </a:r>
            <a:r>
              <a:rPr sz="3000" spc="50" dirty="0">
                <a:solidFill>
                  <a:srgbClr val="0A4136"/>
                </a:solidFill>
                <a:latin typeface="Verdana"/>
                <a:cs typeface="Verdana"/>
              </a:rPr>
              <a:t>p</a:t>
            </a:r>
            <a:r>
              <a:rPr sz="3000" spc="-70" dirty="0">
                <a:solidFill>
                  <a:srgbClr val="0A4136"/>
                </a:solidFill>
                <a:latin typeface="Verdana"/>
                <a:cs typeface="Verdana"/>
              </a:rPr>
              <a:t>u</a:t>
            </a:r>
            <a:r>
              <a:rPr sz="3000" spc="45" dirty="0">
                <a:solidFill>
                  <a:srgbClr val="0A4136"/>
                </a:solidFill>
                <a:latin typeface="Verdana"/>
                <a:cs typeface="Verdana"/>
              </a:rPr>
              <a:t>t  </a:t>
            </a:r>
            <a:r>
              <a:rPr sz="3000" spc="-220" dirty="0">
                <a:solidFill>
                  <a:srgbClr val="0A4136"/>
                </a:solidFill>
                <a:latin typeface="Verdana"/>
                <a:cs typeface="Verdana"/>
              </a:rPr>
              <a:t>g</a:t>
            </a:r>
            <a:r>
              <a:rPr sz="3000" spc="-135" dirty="0">
                <a:solidFill>
                  <a:srgbClr val="0A4136"/>
                </a:solidFill>
                <a:latin typeface="Verdana"/>
                <a:cs typeface="Verdana"/>
              </a:rPr>
              <a:t>a</a:t>
            </a:r>
            <a:r>
              <a:rPr sz="3000" spc="40" dirty="0">
                <a:solidFill>
                  <a:srgbClr val="0A4136"/>
                </a:solidFill>
                <a:latin typeface="Verdana"/>
                <a:cs typeface="Verdana"/>
              </a:rPr>
              <a:t>t</a:t>
            </a:r>
            <a:r>
              <a:rPr sz="3000" spc="-70" dirty="0">
                <a:solidFill>
                  <a:srgbClr val="0A4136"/>
                </a:solidFill>
                <a:latin typeface="Verdana"/>
                <a:cs typeface="Verdana"/>
              </a:rPr>
              <a:t>es</a:t>
            </a:r>
            <a:r>
              <a:rPr sz="3000" spc="-320" dirty="0">
                <a:solidFill>
                  <a:srgbClr val="0A4136"/>
                </a:solidFill>
                <a:latin typeface="Verdana"/>
                <a:cs typeface="Verdana"/>
              </a:rPr>
              <a:t> </a:t>
            </a:r>
            <a:r>
              <a:rPr sz="3000" spc="-135" dirty="0">
                <a:solidFill>
                  <a:srgbClr val="0A4136"/>
                </a:solidFill>
                <a:latin typeface="Verdana"/>
                <a:cs typeface="Verdana"/>
              </a:rPr>
              <a:t>a</a:t>
            </a:r>
            <a:r>
              <a:rPr sz="3000" spc="-40" dirty="0">
                <a:solidFill>
                  <a:srgbClr val="0A4136"/>
                </a:solidFill>
                <a:latin typeface="Verdana"/>
                <a:cs typeface="Verdana"/>
              </a:rPr>
              <a:t>r</a:t>
            </a:r>
            <a:r>
              <a:rPr sz="3000" spc="-65" dirty="0">
                <a:solidFill>
                  <a:srgbClr val="0A4136"/>
                </a:solidFill>
                <a:latin typeface="Verdana"/>
                <a:cs typeface="Verdana"/>
              </a:rPr>
              <a:t>e</a:t>
            </a:r>
            <a:r>
              <a:rPr sz="3000" spc="-320" dirty="0">
                <a:solidFill>
                  <a:srgbClr val="0A4136"/>
                </a:solidFill>
                <a:latin typeface="Verdana"/>
                <a:cs typeface="Verdana"/>
              </a:rPr>
              <a:t> </a:t>
            </a:r>
            <a:r>
              <a:rPr sz="3000" b="1" spc="-85" dirty="0">
                <a:solidFill>
                  <a:srgbClr val="0A4136"/>
                </a:solidFill>
                <a:latin typeface="Arial"/>
                <a:cs typeface="Arial"/>
              </a:rPr>
              <a:t>A</a:t>
            </a:r>
            <a:r>
              <a:rPr sz="3000" b="1" spc="175" dirty="0">
                <a:solidFill>
                  <a:srgbClr val="0A4136"/>
                </a:solidFill>
                <a:latin typeface="Arial"/>
                <a:cs typeface="Arial"/>
              </a:rPr>
              <a:t>N</a:t>
            </a:r>
            <a:r>
              <a:rPr sz="3000" b="1" spc="114" dirty="0">
                <a:solidFill>
                  <a:srgbClr val="0A4136"/>
                </a:solidFill>
                <a:latin typeface="Arial"/>
                <a:cs typeface="Arial"/>
              </a:rPr>
              <a:t>D</a:t>
            </a:r>
            <a:r>
              <a:rPr sz="3000" spc="-300" dirty="0">
                <a:solidFill>
                  <a:srgbClr val="0A4136"/>
                </a:solidFill>
                <a:latin typeface="Verdana"/>
                <a:cs typeface="Verdana"/>
              </a:rPr>
              <a:t>,</a:t>
            </a:r>
            <a:r>
              <a:rPr sz="3000" spc="-320" dirty="0">
                <a:solidFill>
                  <a:srgbClr val="0A4136"/>
                </a:solidFill>
                <a:latin typeface="Verdana"/>
                <a:cs typeface="Verdana"/>
              </a:rPr>
              <a:t> </a:t>
            </a:r>
            <a:r>
              <a:rPr sz="3000" b="1" spc="175" dirty="0">
                <a:solidFill>
                  <a:srgbClr val="0A4136"/>
                </a:solidFill>
                <a:latin typeface="Arial"/>
                <a:cs typeface="Arial"/>
              </a:rPr>
              <a:t>N</a:t>
            </a:r>
            <a:r>
              <a:rPr sz="3000" b="1" spc="-85" dirty="0">
                <a:solidFill>
                  <a:srgbClr val="0A4136"/>
                </a:solidFill>
                <a:latin typeface="Arial"/>
                <a:cs typeface="Arial"/>
              </a:rPr>
              <a:t>A</a:t>
            </a:r>
            <a:r>
              <a:rPr sz="3000" b="1" spc="175" dirty="0">
                <a:solidFill>
                  <a:srgbClr val="0A4136"/>
                </a:solidFill>
                <a:latin typeface="Arial"/>
                <a:cs typeface="Arial"/>
              </a:rPr>
              <a:t>N</a:t>
            </a:r>
            <a:r>
              <a:rPr sz="3000" b="1" spc="114" dirty="0">
                <a:solidFill>
                  <a:srgbClr val="0A4136"/>
                </a:solidFill>
                <a:latin typeface="Arial"/>
                <a:cs typeface="Arial"/>
              </a:rPr>
              <a:t>D</a:t>
            </a:r>
            <a:r>
              <a:rPr sz="3000" spc="-290" dirty="0">
                <a:solidFill>
                  <a:srgbClr val="0A4136"/>
                </a:solidFill>
                <a:latin typeface="Verdana"/>
                <a:cs typeface="Verdana"/>
              </a:rPr>
              <a:t>,  </a:t>
            </a:r>
            <a:r>
              <a:rPr sz="3000" b="1" spc="-5" dirty="0">
                <a:solidFill>
                  <a:srgbClr val="0A4136"/>
                </a:solidFill>
                <a:latin typeface="Arial"/>
                <a:cs typeface="Arial"/>
              </a:rPr>
              <a:t>O</a:t>
            </a:r>
            <a:r>
              <a:rPr sz="3000" b="1" spc="-170" dirty="0">
                <a:solidFill>
                  <a:srgbClr val="0A4136"/>
                </a:solidFill>
                <a:latin typeface="Arial"/>
                <a:cs typeface="Arial"/>
              </a:rPr>
              <a:t>R</a:t>
            </a:r>
            <a:r>
              <a:rPr sz="3000" spc="-300" dirty="0">
                <a:solidFill>
                  <a:srgbClr val="0A4136"/>
                </a:solidFill>
                <a:latin typeface="Verdana"/>
                <a:cs typeface="Verdana"/>
              </a:rPr>
              <a:t>,</a:t>
            </a:r>
            <a:r>
              <a:rPr sz="3000" spc="-320" dirty="0">
                <a:solidFill>
                  <a:srgbClr val="0A4136"/>
                </a:solidFill>
                <a:latin typeface="Verdana"/>
                <a:cs typeface="Verdana"/>
              </a:rPr>
              <a:t> </a:t>
            </a:r>
            <a:r>
              <a:rPr sz="3000" b="1" spc="175" dirty="0">
                <a:solidFill>
                  <a:srgbClr val="0A4136"/>
                </a:solidFill>
                <a:latin typeface="Arial"/>
                <a:cs typeface="Arial"/>
              </a:rPr>
              <a:t>N</a:t>
            </a:r>
            <a:r>
              <a:rPr sz="3000" b="1" spc="-5" dirty="0">
                <a:solidFill>
                  <a:srgbClr val="0A4136"/>
                </a:solidFill>
                <a:latin typeface="Arial"/>
                <a:cs typeface="Arial"/>
              </a:rPr>
              <a:t>O</a:t>
            </a:r>
            <a:r>
              <a:rPr sz="3000" b="1" spc="-170" dirty="0">
                <a:solidFill>
                  <a:srgbClr val="0A4136"/>
                </a:solidFill>
                <a:latin typeface="Arial"/>
                <a:cs typeface="Arial"/>
              </a:rPr>
              <a:t>R</a:t>
            </a:r>
            <a:r>
              <a:rPr sz="3000" spc="-300" dirty="0">
                <a:solidFill>
                  <a:srgbClr val="0A4136"/>
                </a:solidFill>
                <a:latin typeface="Verdana"/>
                <a:cs typeface="Verdana"/>
              </a:rPr>
              <a:t>,</a:t>
            </a:r>
            <a:r>
              <a:rPr sz="3000" spc="-320" dirty="0">
                <a:solidFill>
                  <a:srgbClr val="0A4136"/>
                </a:solidFill>
                <a:latin typeface="Verdana"/>
                <a:cs typeface="Verdana"/>
              </a:rPr>
              <a:t> </a:t>
            </a:r>
            <a:r>
              <a:rPr sz="3000" b="1" spc="-65" dirty="0">
                <a:solidFill>
                  <a:srgbClr val="0A4136"/>
                </a:solidFill>
                <a:latin typeface="Arial"/>
                <a:cs typeface="Arial"/>
              </a:rPr>
              <a:t>X</a:t>
            </a:r>
            <a:r>
              <a:rPr sz="3000" b="1" spc="-5" dirty="0">
                <a:solidFill>
                  <a:srgbClr val="0A4136"/>
                </a:solidFill>
                <a:latin typeface="Arial"/>
                <a:cs typeface="Arial"/>
              </a:rPr>
              <a:t>O</a:t>
            </a:r>
            <a:r>
              <a:rPr sz="3000" b="1" spc="-165" dirty="0">
                <a:solidFill>
                  <a:srgbClr val="0A4136"/>
                </a:solidFill>
                <a:latin typeface="Arial"/>
                <a:cs typeface="Arial"/>
              </a:rPr>
              <a:t>R</a:t>
            </a:r>
            <a:r>
              <a:rPr sz="3000" b="1" spc="-100" dirty="0">
                <a:solidFill>
                  <a:srgbClr val="0A4136"/>
                </a:solidFill>
                <a:latin typeface="Arial"/>
                <a:cs typeface="Arial"/>
              </a:rPr>
              <a:t> </a:t>
            </a:r>
            <a:r>
              <a:rPr sz="3000" spc="-135" dirty="0">
                <a:solidFill>
                  <a:srgbClr val="0A4136"/>
                </a:solidFill>
                <a:latin typeface="Verdana"/>
                <a:cs typeface="Verdana"/>
              </a:rPr>
              <a:t>a</a:t>
            </a:r>
            <a:r>
              <a:rPr sz="3000" spc="-45" dirty="0">
                <a:solidFill>
                  <a:srgbClr val="0A4136"/>
                </a:solidFill>
                <a:latin typeface="Verdana"/>
                <a:cs typeface="Verdana"/>
              </a:rPr>
              <a:t>n</a:t>
            </a:r>
            <a:r>
              <a:rPr sz="3000" spc="60" dirty="0">
                <a:solidFill>
                  <a:srgbClr val="0A4136"/>
                </a:solidFill>
                <a:latin typeface="Verdana"/>
                <a:cs typeface="Verdana"/>
              </a:rPr>
              <a:t>d</a:t>
            </a:r>
            <a:endParaRPr sz="3000">
              <a:latin typeface="Verdana"/>
              <a:cs typeface="Verdana"/>
            </a:endParaRPr>
          </a:p>
          <a:p>
            <a:pPr marL="12700" marR="166370">
              <a:lnSpc>
                <a:spcPts val="4200"/>
              </a:lnSpc>
              <a:spcBef>
                <a:spcPts val="100"/>
              </a:spcBef>
            </a:pPr>
            <a:r>
              <a:rPr sz="3000" b="1" spc="-65" dirty="0">
                <a:solidFill>
                  <a:srgbClr val="0A4136"/>
                </a:solidFill>
                <a:latin typeface="Arial"/>
                <a:cs typeface="Arial"/>
              </a:rPr>
              <a:t>X</a:t>
            </a:r>
            <a:r>
              <a:rPr sz="3000" b="1" spc="175" dirty="0">
                <a:solidFill>
                  <a:srgbClr val="0A4136"/>
                </a:solidFill>
                <a:latin typeface="Arial"/>
                <a:cs typeface="Arial"/>
              </a:rPr>
              <a:t>N</a:t>
            </a:r>
            <a:r>
              <a:rPr sz="3000" b="1" spc="-5" dirty="0">
                <a:solidFill>
                  <a:srgbClr val="0A4136"/>
                </a:solidFill>
                <a:latin typeface="Arial"/>
                <a:cs typeface="Arial"/>
              </a:rPr>
              <a:t>O</a:t>
            </a:r>
            <a:r>
              <a:rPr sz="3000" b="1" spc="-165" dirty="0">
                <a:solidFill>
                  <a:srgbClr val="0A4136"/>
                </a:solidFill>
                <a:latin typeface="Arial"/>
                <a:cs typeface="Arial"/>
              </a:rPr>
              <a:t>R</a:t>
            </a:r>
            <a:r>
              <a:rPr sz="3000" b="1" spc="-100" dirty="0">
                <a:solidFill>
                  <a:srgbClr val="0A4136"/>
                </a:solidFill>
                <a:latin typeface="Arial"/>
                <a:cs typeface="Arial"/>
              </a:rPr>
              <a:t> </a:t>
            </a:r>
            <a:r>
              <a:rPr sz="3000" spc="-105" dirty="0">
                <a:solidFill>
                  <a:srgbClr val="0A4136"/>
                </a:solidFill>
                <a:latin typeface="Verdana"/>
                <a:cs typeface="Verdana"/>
              </a:rPr>
              <a:t>w</a:t>
            </a:r>
            <a:r>
              <a:rPr sz="3000" spc="-45" dirty="0">
                <a:solidFill>
                  <a:srgbClr val="0A4136"/>
                </a:solidFill>
                <a:latin typeface="Verdana"/>
                <a:cs typeface="Verdana"/>
              </a:rPr>
              <a:t>h</a:t>
            </a:r>
            <a:r>
              <a:rPr sz="3000" spc="25" dirty="0">
                <a:solidFill>
                  <a:srgbClr val="0A4136"/>
                </a:solidFill>
                <a:latin typeface="Verdana"/>
                <a:cs typeface="Verdana"/>
              </a:rPr>
              <a:t>o</a:t>
            </a:r>
            <a:r>
              <a:rPr sz="3000" spc="-75" dirty="0">
                <a:solidFill>
                  <a:srgbClr val="0A4136"/>
                </a:solidFill>
                <a:latin typeface="Verdana"/>
                <a:cs typeface="Verdana"/>
              </a:rPr>
              <a:t>s</a:t>
            </a:r>
            <a:r>
              <a:rPr sz="3000" spc="-65" dirty="0">
                <a:solidFill>
                  <a:srgbClr val="0A4136"/>
                </a:solidFill>
                <a:latin typeface="Verdana"/>
                <a:cs typeface="Verdana"/>
              </a:rPr>
              <a:t>e</a:t>
            </a:r>
            <a:r>
              <a:rPr sz="3000" spc="-320" dirty="0">
                <a:solidFill>
                  <a:srgbClr val="0A4136"/>
                </a:solidFill>
                <a:latin typeface="Verdana"/>
                <a:cs typeface="Verdana"/>
              </a:rPr>
              <a:t> </a:t>
            </a:r>
            <a:r>
              <a:rPr sz="3000" spc="-45" dirty="0">
                <a:solidFill>
                  <a:srgbClr val="0A4136"/>
                </a:solidFill>
                <a:latin typeface="Verdana"/>
                <a:cs typeface="Verdana"/>
              </a:rPr>
              <a:t>n</a:t>
            </a:r>
            <a:r>
              <a:rPr sz="3000" spc="-70" dirty="0">
                <a:solidFill>
                  <a:srgbClr val="0A4136"/>
                </a:solidFill>
                <a:latin typeface="Verdana"/>
                <a:cs typeface="Verdana"/>
              </a:rPr>
              <a:t>u</a:t>
            </a:r>
            <a:r>
              <a:rPr sz="3000" spc="-170" dirty="0">
                <a:solidFill>
                  <a:srgbClr val="0A4136"/>
                </a:solidFill>
                <a:latin typeface="Verdana"/>
                <a:cs typeface="Verdana"/>
              </a:rPr>
              <a:t>m</a:t>
            </a:r>
            <a:r>
              <a:rPr sz="3000" spc="50" dirty="0">
                <a:solidFill>
                  <a:srgbClr val="0A4136"/>
                </a:solidFill>
                <a:latin typeface="Verdana"/>
                <a:cs typeface="Verdana"/>
              </a:rPr>
              <a:t>b</a:t>
            </a:r>
            <a:r>
              <a:rPr sz="3000" spc="-70" dirty="0">
                <a:solidFill>
                  <a:srgbClr val="0A4136"/>
                </a:solidFill>
                <a:latin typeface="Verdana"/>
                <a:cs typeface="Verdana"/>
              </a:rPr>
              <a:t>e</a:t>
            </a:r>
            <a:r>
              <a:rPr sz="3000" spc="-30" dirty="0">
                <a:solidFill>
                  <a:srgbClr val="0A4136"/>
                </a:solidFill>
                <a:latin typeface="Verdana"/>
                <a:cs typeface="Verdana"/>
              </a:rPr>
              <a:t>r  </a:t>
            </a:r>
            <a:r>
              <a:rPr sz="3000" spc="25" dirty="0">
                <a:solidFill>
                  <a:srgbClr val="0A4136"/>
                </a:solidFill>
                <a:latin typeface="Verdana"/>
                <a:cs typeface="Verdana"/>
              </a:rPr>
              <a:t>o</a:t>
            </a:r>
            <a:r>
              <a:rPr sz="3000" spc="95" dirty="0">
                <a:solidFill>
                  <a:srgbClr val="0A4136"/>
                </a:solidFill>
                <a:latin typeface="Verdana"/>
                <a:cs typeface="Verdana"/>
              </a:rPr>
              <a:t>f</a:t>
            </a:r>
            <a:r>
              <a:rPr sz="3000" spc="-320" dirty="0">
                <a:solidFill>
                  <a:srgbClr val="0A4136"/>
                </a:solidFill>
                <a:latin typeface="Verdana"/>
                <a:cs typeface="Verdana"/>
              </a:rPr>
              <a:t> </a:t>
            </a:r>
            <a:r>
              <a:rPr sz="3000" spc="-30" dirty="0">
                <a:solidFill>
                  <a:srgbClr val="0A4136"/>
                </a:solidFill>
                <a:latin typeface="Verdana"/>
                <a:cs typeface="Verdana"/>
              </a:rPr>
              <a:t>i</a:t>
            </a:r>
            <a:r>
              <a:rPr sz="3000" spc="-45" dirty="0">
                <a:solidFill>
                  <a:srgbClr val="0A4136"/>
                </a:solidFill>
                <a:latin typeface="Verdana"/>
                <a:cs typeface="Verdana"/>
              </a:rPr>
              <a:t>n</a:t>
            </a:r>
            <a:r>
              <a:rPr sz="3000" spc="50" dirty="0">
                <a:solidFill>
                  <a:srgbClr val="0A4136"/>
                </a:solidFill>
                <a:latin typeface="Verdana"/>
                <a:cs typeface="Verdana"/>
              </a:rPr>
              <a:t>p</a:t>
            </a:r>
            <a:r>
              <a:rPr sz="3000" spc="-70" dirty="0">
                <a:solidFill>
                  <a:srgbClr val="0A4136"/>
                </a:solidFill>
                <a:latin typeface="Verdana"/>
                <a:cs typeface="Verdana"/>
              </a:rPr>
              <a:t>u</a:t>
            </a:r>
            <a:r>
              <a:rPr sz="3000" spc="40" dirty="0">
                <a:solidFill>
                  <a:srgbClr val="0A4136"/>
                </a:solidFill>
                <a:latin typeface="Verdana"/>
                <a:cs typeface="Verdana"/>
              </a:rPr>
              <a:t>t</a:t>
            </a:r>
            <a:r>
              <a:rPr sz="3000" spc="-70" dirty="0">
                <a:solidFill>
                  <a:srgbClr val="0A4136"/>
                </a:solidFill>
                <a:latin typeface="Verdana"/>
                <a:cs typeface="Verdana"/>
              </a:rPr>
              <a:t>s</a:t>
            </a:r>
            <a:r>
              <a:rPr sz="3000" spc="-320" dirty="0">
                <a:solidFill>
                  <a:srgbClr val="0A4136"/>
                </a:solidFill>
                <a:latin typeface="Verdana"/>
                <a:cs typeface="Verdana"/>
              </a:rPr>
              <a:t> </a:t>
            </a:r>
            <a:r>
              <a:rPr sz="3000" spc="-135" dirty="0">
                <a:solidFill>
                  <a:srgbClr val="0A4136"/>
                </a:solidFill>
                <a:latin typeface="Verdana"/>
                <a:cs typeface="Verdana"/>
              </a:rPr>
              <a:t>a</a:t>
            </a:r>
            <a:r>
              <a:rPr sz="3000" spc="-40" dirty="0">
                <a:solidFill>
                  <a:srgbClr val="0A4136"/>
                </a:solidFill>
                <a:latin typeface="Verdana"/>
                <a:cs typeface="Verdana"/>
              </a:rPr>
              <a:t>r</a:t>
            </a:r>
            <a:r>
              <a:rPr sz="3000" spc="-65" dirty="0">
                <a:solidFill>
                  <a:srgbClr val="0A4136"/>
                </a:solidFill>
                <a:latin typeface="Verdana"/>
                <a:cs typeface="Verdana"/>
              </a:rPr>
              <a:t>e</a:t>
            </a:r>
            <a:r>
              <a:rPr sz="3000" spc="-320" dirty="0">
                <a:solidFill>
                  <a:srgbClr val="0A4136"/>
                </a:solidFill>
                <a:latin typeface="Verdana"/>
                <a:cs typeface="Verdana"/>
              </a:rPr>
              <a:t> </a:t>
            </a:r>
            <a:r>
              <a:rPr sz="3000" spc="40" dirty="0">
                <a:solidFill>
                  <a:srgbClr val="0A4136"/>
                </a:solidFill>
                <a:latin typeface="Verdana"/>
                <a:cs typeface="Verdana"/>
              </a:rPr>
              <a:t>t</a:t>
            </a:r>
            <a:r>
              <a:rPr sz="3000" spc="-105" dirty="0">
                <a:solidFill>
                  <a:srgbClr val="0A4136"/>
                </a:solidFill>
                <a:latin typeface="Verdana"/>
                <a:cs typeface="Verdana"/>
              </a:rPr>
              <a:t>w</a:t>
            </a:r>
            <a:r>
              <a:rPr sz="3000" spc="30" dirty="0">
                <a:solidFill>
                  <a:srgbClr val="0A4136"/>
                </a:solidFill>
                <a:latin typeface="Verdana"/>
                <a:cs typeface="Verdana"/>
              </a:rPr>
              <a:t>o</a:t>
            </a:r>
            <a:r>
              <a:rPr sz="3000" spc="-320" dirty="0">
                <a:solidFill>
                  <a:srgbClr val="0A4136"/>
                </a:solidFill>
                <a:latin typeface="Verdana"/>
                <a:cs typeface="Verdana"/>
              </a:rPr>
              <a:t> </a:t>
            </a:r>
            <a:r>
              <a:rPr sz="3000" spc="25" dirty="0">
                <a:solidFill>
                  <a:srgbClr val="0A4136"/>
                </a:solidFill>
                <a:latin typeface="Verdana"/>
                <a:cs typeface="Verdana"/>
              </a:rPr>
              <a:t>o</a:t>
            </a:r>
            <a:r>
              <a:rPr sz="3000" spc="-30" dirty="0">
                <a:solidFill>
                  <a:srgbClr val="0A4136"/>
                </a:solidFill>
                <a:latin typeface="Verdana"/>
                <a:cs typeface="Verdana"/>
              </a:rPr>
              <a:t>r  </a:t>
            </a:r>
            <a:r>
              <a:rPr sz="3000" spc="-170" dirty="0">
                <a:solidFill>
                  <a:srgbClr val="0A4136"/>
                </a:solidFill>
                <a:latin typeface="Verdana"/>
                <a:cs typeface="Verdana"/>
              </a:rPr>
              <a:t>m</a:t>
            </a:r>
            <a:r>
              <a:rPr sz="3000" spc="25" dirty="0">
                <a:solidFill>
                  <a:srgbClr val="0A4136"/>
                </a:solidFill>
                <a:latin typeface="Verdana"/>
                <a:cs typeface="Verdana"/>
              </a:rPr>
              <a:t>o</a:t>
            </a:r>
            <a:r>
              <a:rPr sz="3000" spc="-40" dirty="0">
                <a:solidFill>
                  <a:srgbClr val="0A4136"/>
                </a:solidFill>
                <a:latin typeface="Verdana"/>
                <a:cs typeface="Verdana"/>
              </a:rPr>
              <a:t>r</a:t>
            </a:r>
            <a:r>
              <a:rPr sz="3000" spc="-70" dirty="0">
                <a:solidFill>
                  <a:srgbClr val="0A4136"/>
                </a:solidFill>
                <a:latin typeface="Verdana"/>
                <a:cs typeface="Verdana"/>
              </a:rPr>
              <a:t>e</a:t>
            </a:r>
            <a:r>
              <a:rPr sz="3000" spc="-300" dirty="0">
                <a:solidFill>
                  <a:srgbClr val="0A4136"/>
                </a:solidFill>
                <a:latin typeface="Verdana"/>
                <a:cs typeface="Verdana"/>
              </a:rPr>
              <a:t>,</a:t>
            </a:r>
            <a:r>
              <a:rPr sz="3000" spc="-320" dirty="0">
                <a:solidFill>
                  <a:srgbClr val="0A4136"/>
                </a:solidFill>
                <a:latin typeface="Verdana"/>
                <a:cs typeface="Verdana"/>
              </a:rPr>
              <a:t> </a:t>
            </a:r>
            <a:r>
              <a:rPr sz="3000" spc="-135" dirty="0">
                <a:solidFill>
                  <a:srgbClr val="0A4136"/>
                </a:solidFill>
                <a:latin typeface="Verdana"/>
                <a:cs typeface="Verdana"/>
              </a:rPr>
              <a:t>a</a:t>
            </a:r>
            <a:r>
              <a:rPr sz="3000" spc="-45" dirty="0">
                <a:solidFill>
                  <a:srgbClr val="0A4136"/>
                </a:solidFill>
                <a:latin typeface="Verdana"/>
                <a:cs typeface="Verdana"/>
              </a:rPr>
              <a:t>n</a:t>
            </a:r>
            <a:r>
              <a:rPr sz="3000" spc="60" dirty="0">
                <a:solidFill>
                  <a:srgbClr val="0A4136"/>
                </a:solidFill>
                <a:latin typeface="Verdana"/>
                <a:cs typeface="Verdana"/>
              </a:rPr>
              <a:t>d</a:t>
            </a:r>
            <a:r>
              <a:rPr sz="3000" spc="-320" dirty="0">
                <a:solidFill>
                  <a:srgbClr val="0A4136"/>
                </a:solidFill>
                <a:latin typeface="Verdana"/>
                <a:cs typeface="Verdana"/>
              </a:rPr>
              <a:t> </a:t>
            </a:r>
            <a:r>
              <a:rPr sz="3000" spc="-45" dirty="0">
                <a:solidFill>
                  <a:srgbClr val="0A4136"/>
                </a:solidFill>
                <a:latin typeface="Verdana"/>
                <a:cs typeface="Verdana"/>
              </a:rPr>
              <a:t>h</a:t>
            </a:r>
            <a:r>
              <a:rPr sz="3000" spc="-135" dirty="0">
                <a:solidFill>
                  <a:srgbClr val="0A4136"/>
                </a:solidFill>
                <a:latin typeface="Verdana"/>
                <a:cs typeface="Verdana"/>
              </a:rPr>
              <a:t>a</a:t>
            </a:r>
            <a:r>
              <a:rPr sz="3000" spc="-70" dirty="0">
                <a:solidFill>
                  <a:srgbClr val="0A4136"/>
                </a:solidFill>
                <a:latin typeface="Verdana"/>
                <a:cs typeface="Verdana"/>
              </a:rPr>
              <a:t>s</a:t>
            </a:r>
            <a:r>
              <a:rPr sz="3000" spc="-320" dirty="0">
                <a:solidFill>
                  <a:srgbClr val="0A4136"/>
                </a:solidFill>
                <a:latin typeface="Verdana"/>
                <a:cs typeface="Verdana"/>
              </a:rPr>
              <a:t> </a:t>
            </a:r>
            <a:r>
              <a:rPr sz="3000" spc="25" dirty="0">
                <a:solidFill>
                  <a:srgbClr val="0A4136"/>
                </a:solidFill>
                <a:latin typeface="Verdana"/>
                <a:cs typeface="Verdana"/>
              </a:rPr>
              <a:t>o</a:t>
            </a:r>
            <a:r>
              <a:rPr sz="3000" spc="-45" dirty="0">
                <a:solidFill>
                  <a:srgbClr val="0A4136"/>
                </a:solidFill>
                <a:latin typeface="Verdana"/>
                <a:cs typeface="Verdana"/>
              </a:rPr>
              <a:t>n</a:t>
            </a:r>
            <a:r>
              <a:rPr sz="3000" spc="50" dirty="0">
                <a:solidFill>
                  <a:srgbClr val="0A4136"/>
                </a:solidFill>
                <a:latin typeface="Verdana"/>
                <a:cs typeface="Verdana"/>
              </a:rPr>
              <a:t>l</a:t>
            </a:r>
            <a:r>
              <a:rPr sz="3000" spc="-55" dirty="0">
                <a:solidFill>
                  <a:srgbClr val="0A4136"/>
                </a:solidFill>
                <a:latin typeface="Verdana"/>
                <a:cs typeface="Verdana"/>
              </a:rPr>
              <a:t>y  </a:t>
            </a:r>
            <a:r>
              <a:rPr sz="3000" spc="25" dirty="0">
                <a:solidFill>
                  <a:srgbClr val="0A4136"/>
                </a:solidFill>
                <a:latin typeface="Verdana"/>
                <a:cs typeface="Verdana"/>
              </a:rPr>
              <a:t>o</a:t>
            </a:r>
            <a:r>
              <a:rPr sz="3000" spc="-45" dirty="0">
                <a:solidFill>
                  <a:srgbClr val="0A4136"/>
                </a:solidFill>
                <a:latin typeface="Verdana"/>
                <a:cs typeface="Verdana"/>
              </a:rPr>
              <a:t>n</a:t>
            </a:r>
            <a:r>
              <a:rPr sz="3000" spc="-65" dirty="0">
                <a:solidFill>
                  <a:srgbClr val="0A4136"/>
                </a:solidFill>
                <a:latin typeface="Verdana"/>
                <a:cs typeface="Verdana"/>
              </a:rPr>
              <a:t>e</a:t>
            </a:r>
            <a:r>
              <a:rPr sz="3000" spc="-320" dirty="0">
                <a:solidFill>
                  <a:srgbClr val="0A4136"/>
                </a:solidFill>
                <a:latin typeface="Verdana"/>
                <a:cs typeface="Verdana"/>
              </a:rPr>
              <a:t> </a:t>
            </a:r>
            <a:r>
              <a:rPr sz="3000" spc="25" dirty="0">
                <a:solidFill>
                  <a:srgbClr val="0A4136"/>
                </a:solidFill>
                <a:latin typeface="Verdana"/>
                <a:cs typeface="Verdana"/>
              </a:rPr>
              <a:t>o</a:t>
            </a:r>
            <a:r>
              <a:rPr sz="3000" spc="-70" dirty="0">
                <a:solidFill>
                  <a:srgbClr val="0A4136"/>
                </a:solidFill>
                <a:latin typeface="Verdana"/>
                <a:cs typeface="Verdana"/>
              </a:rPr>
              <a:t>u</a:t>
            </a:r>
            <a:r>
              <a:rPr sz="3000" spc="40" dirty="0">
                <a:solidFill>
                  <a:srgbClr val="0A4136"/>
                </a:solidFill>
                <a:latin typeface="Verdana"/>
                <a:cs typeface="Verdana"/>
              </a:rPr>
              <a:t>t</a:t>
            </a:r>
            <a:r>
              <a:rPr sz="3000" spc="50" dirty="0">
                <a:solidFill>
                  <a:srgbClr val="0A4136"/>
                </a:solidFill>
                <a:latin typeface="Verdana"/>
                <a:cs typeface="Verdana"/>
              </a:rPr>
              <a:t>p</a:t>
            </a:r>
            <a:r>
              <a:rPr sz="3000" spc="-70" dirty="0">
                <a:solidFill>
                  <a:srgbClr val="0A4136"/>
                </a:solidFill>
                <a:latin typeface="Verdana"/>
                <a:cs typeface="Verdana"/>
              </a:rPr>
              <a:t>u</a:t>
            </a:r>
            <a:r>
              <a:rPr sz="3000" spc="40" dirty="0">
                <a:solidFill>
                  <a:srgbClr val="0A4136"/>
                </a:solidFill>
                <a:latin typeface="Verdana"/>
                <a:cs typeface="Verdana"/>
              </a:rPr>
              <a:t>t</a:t>
            </a:r>
            <a:r>
              <a:rPr sz="3000" spc="-305" dirty="0">
                <a:solidFill>
                  <a:srgbClr val="0A4136"/>
                </a:solidFill>
                <a:latin typeface="Verdana"/>
                <a:cs typeface="Verdana"/>
              </a:rPr>
              <a:t>.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85726" y="5689748"/>
            <a:ext cx="4272915" cy="3796029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marR="8255" indent="274320">
              <a:lnSpc>
                <a:spcPct val="124000"/>
              </a:lnSpc>
              <a:spcBef>
                <a:spcPts val="434"/>
              </a:spcBef>
              <a:tabLst>
                <a:tab pos="1393825" algn="l"/>
                <a:tab pos="2325370" algn="l"/>
                <a:tab pos="3470275" algn="l"/>
              </a:tabLst>
            </a:pPr>
            <a:r>
              <a:rPr sz="3400" b="1" spc="120" dirty="0">
                <a:solidFill>
                  <a:srgbClr val="0A4136"/>
                </a:solidFill>
                <a:latin typeface="Arial"/>
                <a:cs typeface="Arial"/>
              </a:rPr>
              <a:t>2.Multiple-output </a:t>
            </a:r>
            <a:r>
              <a:rPr sz="3400" b="1" spc="125" dirty="0">
                <a:solidFill>
                  <a:srgbClr val="0A4136"/>
                </a:solidFill>
                <a:latin typeface="Arial"/>
                <a:cs typeface="Arial"/>
              </a:rPr>
              <a:t> </a:t>
            </a:r>
            <a:r>
              <a:rPr sz="3400" spc="-80" dirty="0">
                <a:solidFill>
                  <a:srgbClr val="0A4136"/>
                </a:solidFill>
                <a:latin typeface="Verdana"/>
                <a:cs typeface="Verdana"/>
              </a:rPr>
              <a:t>The</a:t>
            </a:r>
            <a:r>
              <a:rPr sz="3400" spc="-60" dirty="0">
                <a:solidFill>
                  <a:srgbClr val="0A4136"/>
                </a:solidFill>
                <a:latin typeface="Verdana"/>
                <a:cs typeface="Verdana"/>
              </a:rPr>
              <a:t> </a:t>
            </a:r>
            <a:r>
              <a:rPr sz="3400" spc="-25" dirty="0">
                <a:solidFill>
                  <a:srgbClr val="0A4136"/>
                </a:solidFill>
                <a:latin typeface="Verdana"/>
                <a:cs typeface="Verdana"/>
              </a:rPr>
              <a:t>multiple-output </a:t>
            </a:r>
            <a:r>
              <a:rPr sz="3400" spc="-1180" dirty="0">
                <a:solidFill>
                  <a:srgbClr val="0A4136"/>
                </a:solidFill>
                <a:latin typeface="Verdana"/>
                <a:cs typeface="Verdana"/>
              </a:rPr>
              <a:t> </a:t>
            </a:r>
            <a:r>
              <a:rPr sz="3400" spc="-250" dirty="0">
                <a:solidFill>
                  <a:srgbClr val="0A4136"/>
                </a:solidFill>
                <a:latin typeface="Verdana"/>
                <a:cs typeface="Verdana"/>
              </a:rPr>
              <a:t>g</a:t>
            </a:r>
            <a:r>
              <a:rPr sz="3400" spc="-155" dirty="0">
                <a:solidFill>
                  <a:srgbClr val="0A4136"/>
                </a:solidFill>
                <a:latin typeface="Verdana"/>
                <a:cs typeface="Verdana"/>
              </a:rPr>
              <a:t>a</a:t>
            </a:r>
            <a:r>
              <a:rPr sz="3400" spc="45" dirty="0">
                <a:solidFill>
                  <a:srgbClr val="0A4136"/>
                </a:solidFill>
                <a:latin typeface="Verdana"/>
                <a:cs typeface="Verdana"/>
              </a:rPr>
              <a:t>t</a:t>
            </a:r>
            <a:r>
              <a:rPr sz="3400" spc="-80" dirty="0">
                <a:solidFill>
                  <a:srgbClr val="0A4136"/>
                </a:solidFill>
                <a:latin typeface="Verdana"/>
                <a:cs typeface="Verdana"/>
              </a:rPr>
              <a:t>es</a:t>
            </a:r>
            <a:r>
              <a:rPr sz="3400" dirty="0">
                <a:solidFill>
                  <a:srgbClr val="0A4136"/>
                </a:solidFill>
                <a:latin typeface="Verdana"/>
                <a:cs typeface="Verdana"/>
              </a:rPr>
              <a:t>	</a:t>
            </a:r>
            <a:r>
              <a:rPr sz="3400" spc="-155" dirty="0">
                <a:solidFill>
                  <a:srgbClr val="0A4136"/>
                </a:solidFill>
                <a:latin typeface="Verdana"/>
                <a:cs typeface="Verdana"/>
              </a:rPr>
              <a:t>a</a:t>
            </a:r>
            <a:r>
              <a:rPr sz="3400" spc="-45" dirty="0">
                <a:solidFill>
                  <a:srgbClr val="0A4136"/>
                </a:solidFill>
                <a:latin typeface="Verdana"/>
                <a:cs typeface="Verdana"/>
              </a:rPr>
              <a:t>r</a:t>
            </a:r>
            <a:r>
              <a:rPr sz="3400" spc="-75" dirty="0">
                <a:solidFill>
                  <a:srgbClr val="0A4136"/>
                </a:solidFill>
                <a:latin typeface="Verdana"/>
                <a:cs typeface="Verdana"/>
              </a:rPr>
              <a:t>e</a:t>
            </a:r>
            <a:r>
              <a:rPr sz="3400" dirty="0">
                <a:solidFill>
                  <a:srgbClr val="0A4136"/>
                </a:solidFill>
                <a:latin typeface="Verdana"/>
                <a:cs typeface="Verdana"/>
              </a:rPr>
              <a:t>	</a:t>
            </a:r>
            <a:r>
              <a:rPr sz="3400" b="1" spc="-90" dirty="0">
                <a:solidFill>
                  <a:srgbClr val="0A4136"/>
                </a:solidFill>
                <a:latin typeface="Arial"/>
                <a:cs typeface="Arial"/>
              </a:rPr>
              <a:t>B</a:t>
            </a:r>
            <a:r>
              <a:rPr sz="3400" b="1" spc="110" dirty="0">
                <a:solidFill>
                  <a:srgbClr val="0A4136"/>
                </a:solidFill>
                <a:latin typeface="Arial"/>
                <a:cs typeface="Arial"/>
              </a:rPr>
              <a:t>U</a:t>
            </a:r>
            <a:r>
              <a:rPr sz="3400" b="1" spc="-114" dirty="0">
                <a:solidFill>
                  <a:srgbClr val="0A4136"/>
                </a:solidFill>
                <a:latin typeface="Arial"/>
                <a:cs typeface="Arial"/>
              </a:rPr>
              <a:t>F</a:t>
            </a:r>
            <a:r>
              <a:rPr sz="3400" b="1" dirty="0">
                <a:solidFill>
                  <a:srgbClr val="0A4136"/>
                </a:solidFill>
                <a:latin typeface="Arial"/>
                <a:cs typeface="Arial"/>
              </a:rPr>
              <a:t>	</a:t>
            </a:r>
            <a:r>
              <a:rPr sz="3400" spc="-155" dirty="0">
                <a:solidFill>
                  <a:srgbClr val="0A4136"/>
                </a:solidFill>
                <a:latin typeface="Verdana"/>
                <a:cs typeface="Verdana"/>
              </a:rPr>
              <a:t>a</a:t>
            </a:r>
            <a:r>
              <a:rPr sz="3400" spc="-50" dirty="0">
                <a:solidFill>
                  <a:srgbClr val="0A4136"/>
                </a:solidFill>
                <a:latin typeface="Verdana"/>
                <a:cs typeface="Verdana"/>
              </a:rPr>
              <a:t>n</a:t>
            </a:r>
            <a:r>
              <a:rPr sz="3400" spc="65" dirty="0">
                <a:solidFill>
                  <a:srgbClr val="0A4136"/>
                </a:solidFill>
                <a:latin typeface="Verdana"/>
                <a:cs typeface="Verdana"/>
              </a:rPr>
              <a:t>d</a:t>
            </a:r>
            <a:endParaRPr sz="3400">
              <a:latin typeface="Verdana"/>
              <a:cs typeface="Verdana"/>
            </a:endParaRPr>
          </a:p>
          <a:p>
            <a:pPr marL="12700" marR="5080" algn="just">
              <a:lnSpc>
                <a:spcPct val="115799"/>
              </a:lnSpc>
            </a:pPr>
            <a:r>
              <a:rPr sz="3400" b="1" spc="40" dirty="0">
                <a:solidFill>
                  <a:srgbClr val="0A4136"/>
                </a:solidFill>
                <a:latin typeface="Arial"/>
                <a:cs typeface="Arial"/>
              </a:rPr>
              <a:t>NOT</a:t>
            </a:r>
            <a:r>
              <a:rPr sz="3400" b="1" spc="45" dirty="0">
                <a:solidFill>
                  <a:srgbClr val="0A4136"/>
                </a:solidFill>
                <a:latin typeface="Arial"/>
                <a:cs typeface="Arial"/>
              </a:rPr>
              <a:t> </a:t>
            </a:r>
            <a:r>
              <a:rPr sz="3400" spc="-60" dirty="0">
                <a:solidFill>
                  <a:srgbClr val="0A4136"/>
                </a:solidFill>
                <a:latin typeface="Verdana"/>
                <a:cs typeface="Verdana"/>
              </a:rPr>
              <a:t>whose </a:t>
            </a:r>
            <a:r>
              <a:rPr sz="3400" spc="5" dirty="0">
                <a:solidFill>
                  <a:srgbClr val="0A4136"/>
                </a:solidFill>
                <a:latin typeface="Verdana"/>
                <a:cs typeface="Verdana"/>
              </a:rPr>
              <a:t>output </a:t>
            </a:r>
            <a:r>
              <a:rPr sz="3400" spc="10" dirty="0">
                <a:solidFill>
                  <a:srgbClr val="0A4136"/>
                </a:solidFill>
                <a:latin typeface="Verdana"/>
                <a:cs typeface="Verdana"/>
              </a:rPr>
              <a:t> </a:t>
            </a:r>
            <a:r>
              <a:rPr sz="3400" spc="-55" dirty="0">
                <a:solidFill>
                  <a:srgbClr val="0A4136"/>
                </a:solidFill>
                <a:latin typeface="Verdana"/>
                <a:cs typeface="Verdana"/>
              </a:rPr>
              <a:t>is </a:t>
            </a:r>
            <a:r>
              <a:rPr sz="3400" spc="-30" dirty="0">
                <a:solidFill>
                  <a:srgbClr val="0A4136"/>
                </a:solidFill>
                <a:latin typeface="Verdana"/>
                <a:cs typeface="Verdana"/>
              </a:rPr>
              <a:t>one </a:t>
            </a:r>
            <a:r>
              <a:rPr sz="3400" spc="-5" dirty="0">
                <a:solidFill>
                  <a:srgbClr val="0A4136"/>
                </a:solidFill>
                <a:latin typeface="Verdana"/>
                <a:cs typeface="Verdana"/>
              </a:rPr>
              <a:t>or </a:t>
            </a:r>
            <a:r>
              <a:rPr sz="3400" spc="-70" dirty="0">
                <a:solidFill>
                  <a:srgbClr val="0A4136"/>
                </a:solidFill>
                <a:latin typeface="Verdana"/>
                <a:cs typeface="Verdana"/>
              </a:rPr>
              <a:t>more </a:t>
            </a:r>
            <a:r>
              <a:rPr sz="3400" spc="-45" dirty="0">
                <a:solidFill>
                  <a:srgbClr val="0A4136"/>
                </a:solidFill>
                <a:latin typeface="Verdana"/>
                <a:cs typeface="Verdana"/>
              </a:rPr>
              <a:t>and </a:t>
            </a:r>
            <a:r>
              <a:rPr sz="3400" spc="-40" dirty="0">
                <a:solidFill>
                  <a:srgbClr val="0A4136"/>
                </a:solidFill>
                <a:latin typeface="Verdana"/>
                <a:cs typeface="Verdana"/>
              </a:rPr>
              <a:t> </a:t>
            </a:r>
            <a:r>
              <a:rPr sz="3400" spc="-50" dirty="0">
                <a:solidFill>
                  <a:srgbClr val="0A4136"/>
                </a:solidFill>
                <a:latin typeface="Verdana"/>
                <a:cs typeface="Verdana"/>
              </a:rPr>
              <a:t>h</a:t>
            </a:r>
            <a:r>
              <a:rPr sz="3400" spc="-155" dirty="0">
                <a:solidFill>
                  <a:srgbClr val="0A4136"/>
                </a:solidFill>
                <a:latin typeface="Verdana"/>
                <a:cs typeface="Verdana"/>
              </a:rPr>
              <a:t>a</a:t>
            </a:r>
            <a:r>
              <a:rPr sz="3400" spc="-80" dirty="0">
                <a:solidFill>
                  <a:srgbClr val="0A4136"/>
                </a:solidFill>
                <a:latin typeface="Verdana"/>
                <a:cs typeface="Verdana"/>
              </a:rPr>
              <a:t>s</a:t>
            </a:r>
            <a:r>
              <a:rPr sz="3400" spc="-365" dirty="0">
                <a:solidFill>
                  <a:srgbClr val="0A4136"/>
                </a:solidFill>
                <a:latin typeface="Verdana"/>
                <a:cs typeface="Verdana"/>
              </a:rPr>
              <a:t> </a:t>
            </a:r>
            <a:r>
              <a:rPr sz="3400" spc="30" dirty="0">
                <a:solidFill>
                  <a:srgbClr val="0A4136"/>
                </a:solidFill>
                <a:latin typeface="Verdana"/>
                <a:cs typeface="Verdana"/>
              </a:rPr>
              <a:t>o</a:t>
            </a:r>
            <a:r>
              <a:rPr sz="3400" spc="-50" dirty="0">
                <a:solidFill>
                  <a:srgbClr val="0A4136"/>
                </a:solidFill>
                <a:latin typeface="Verdana"/>
                <a:cs typeface="Verdana"/>
              </a:rPr>
              <a:t>n</a:t>
            </a:r>
            <a:r>
              <a:rPr sz="3400" spc="60" dirty="0">
                <a:solidFill>
                  <a:srgbClr val="0A4136"/>
                </a:solidFill>
                <a:latin typeface="Verdana"/>
                <a:cs typeface="Verdana"/>
              </a:rPr>
              <a:t>l</a:t>
            </a:r>
            <a:r>
              <a:rPr sz="3400" spc="-85" dirty="0">
                <a:solidFill>
                  <a:srgbClr val="0A4136"/>
                </a:solidFill>
                <a:latin typeface="Verdana"/>
                <a:cs typeface="Verdana"/>
              </a:rPr>
              <a:t>y</a:t>
            </a:r>
            <a:r>
              <a:rPr sz="3400" spc="-365" dirty="0">
                <a:solidFill>
                  <a:srgbClr val="0A4136"/>
                </a:solidFill>
                <a:latin typeface="Verdana"/>
                <a:cs typeface="Verdana"/>
              </a:rPr>
              <a:t> </a:t>
            </a:r>
            <a:r>
              <a:rPr sz="3400" spc="30" dirty="0">
                <a:solidFill>
                  <a:srgbClr val="0A4136"/>
                </a:solidFill>
                <a:latin typeface="Verdana"/>
                <a:cs typeface="Verdana"/>
              </a:rPr>
              <a:t>o</a:t>
            </a:r>
            <a:r>
              <a:rPr sz="3400" spc="-50" dirty="0">
                <a:solidFill>
                  <a:srgbClr val="0A4136"/>
                </a:solidFill>
                <a:latin typeface="Verdana"/>
                <a:cs typeface="Verdana"/>
              </a:rPr>
              <a:t>n</a:t>
            </a:r>
            <a:r>
              <a:rPr sz="3400" spc="-75" dirty="0">
                <a:solidFill>
                  <a:srgbClr val="0A4136"/>
                </a:solidFill>
                <a:latin typeface="Verdana"/>
                <a:cs typeface="Verdana"/>
              </a:rPr>
              <a:t>e</a:t>
            </a:r>
            <a:r>
              <a:rPr sz="3400" spc="-365" dirty="0">
                <a:solidFill>
                  <a:srgbClr val="0A4136"/>
                </a:solidFill>
                <a:latin typeface="Verdana"/>
                <a:cs typeface="Verdana"/>
              </a:rPr>
              <a:t> </a:t>
            </a:r>
            <a:r>
              <a:rPr sz="3400" spc="-25" dirty="0">
                <a:solidFill>
                  <a:srgbClr val="0A4136"/>
                </a:solidFill>
                <a:latin typeface="Verdana"/>
                <a:cs typeface="Verdana"/>
              </a:rPr>
              <a:t>i</a:t>
            </a:r>
            <a:r>
              <a:rPr sz="3400" spc="-50" dirty="0">
                <a:solidFill>
                  <a:srgbClr val="0A4136"/>
                </a:solidFill>
                <a:latin typeface="Verdana"/>
                <a:cs typeface="Verdana"/>
              </a:rPr>
              <a:t>n</a:t>
            </a:r>
            <a:r>
              <a:rPr sz="3400" spc="60" dirty="0">
                <a:solidFill>
                  <a:srgbClr val="0A4136"/>
                </a:solidFill>
                <a:latin typeface="Verdana"/>
                <a:cs typeface="Verdana"/>
              </a:rPr>
              <a:t>p</a:t>
            </a:r>
            <a:r>
              <a:rPr sz="3400" spc="-80" dirty="0">
                <a:solidFill>
                  <a:srgbClr val="0A4136"/>
                </a:solidFill>
                <a:latin typeface="Verdana"/>
                <a:cs typeface="Verdana"/>
              </a:rPr>
              <a:t>u</a:t>
            </a:r>
            <a:r>
              <a:rPr sz="3400" spc="45" dirty="0">
                <a:solidFill>
                  <a:srgbClr val="0A4136"/>
                </a:solidFill>
                <a:latin typeface="Verdana"/>
                <a:cs typeface="Verdana"/>
              </a:rPr>
              <a:t>t</a:t>
            </a:r>
            <a:r>
              <a:rPr sz="3400" spc="-345" dirty="0">
                <a:solidFill>
                  <a:srgbClr val="0A4136"/>
                </a:solidFill>
                <a:latin typeface="Verdana"/>
                <a:cs typeface="Verdana"/>
              </a:rPr>
              <a:t>.</a:t>
            </a:r>
            <a:endParaRPr sz="3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87598" y="5670758"/>
            <a:ext cx="4817745" cy="1892935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1198245">
              <a:lnSpc>
                <a:spcPct val="100000"/>
              </a:lnSpc>
              <a:spcBef>
                <a:spcPts val="1565"/>
              </a:spcBef>
            </a:pPr>
            <a:r>
              <a:rPr sz="3400" b="1" spc="110" dirty="0">
                <a:solidFill>
                  <a:srgbClr val="0A4136"/>
                </a:solidFill>
                <a:latin typeface="Arial"/>
                <a:cs typeface="Arial"/>
              </a:rPr>
              <a:t>3.tri-state</a:t>
            </a:r>
            <a:endParaRPr sz="3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5"/>
              </a:spcBef>
              <a:tabLst>
                <a:tab pos="1758314" algn="l"/>
                <a:tab pos="3092450" algn="l"/>
              </a:tabLst>
            </a:pPr>
            <a:r>
              <a:rPr sz="3050" spc="-55" dirty="0">
                <a:solidFill>
                  <a:srgbClr val="0A4136"/>
                </a:solidFill>
                <a:latin typeface="Verdana"/>
                <a:cs typeface="Verdana"/>
              </a:rPr>
              <a:t>tri-state	</a:t>
            </a:r>
            <a:r>
              <a:rPr sz="3050" spc="-135" dirty="0">
                <a:solidFill>
                  <a:srgbClr val="0A4136"/>
                </a:solidFill>
                <a:latin typeface="Verdana"/>
                <a:cs typeface="Verdana"/>
              </a:rPr>
              <a:t>gates,	</a:t>
            </a:r>
            <a:r>
              <a:rPr sz="3050" spc="-30" dirty="0">
                <a:solidFill>
                  <a:srgbClr val="0A4136"/>
                </a:solidFill>
                <a:latin typeface="Verdana"/>
                <a:cs typeface="Verdana"/>
              </a:rPr>
              <a:t>including</a:t>
            </a:r>
            <a:endParaRPr sz="30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3050" b="1" spc="95" dirty="0">
                <a:solidFill>
                  <a:srgbClr val="0A4136"/>
                </a:solidFill>
                <a:latin typeface="Arial"/>
                <a:cs typeface="Arial"/>
              </a:rPr>
              <a:t>b</a:t>
            </a:r>
            <a:r>
              <a:rPr sz="3050" b="1" spc="25" dirty="0">
                <a:solidFill>
                  <a:srgbClr val="0A4136"/>
                </a:solidFill>
                <a:latin typeface="Arial"/>
                <a:cs typeface="Arial"/>
              </a:rPr>
              <a:t>u</a:t>
            </a:r>
            <a:r>
              <a:rPr sz="3050" b="1" spc="160" dirty="0">
                <a:solidFill>
                  <a:srgbClr val="0A4136"/>
                </a:solidFill>
                <a:latin typeface="Arial"/>
                <a:cs typeface="Arial"/>
              </a:rPr>
              <a:t>f</a:t>
            </a:r>
            <a:r>
              <a:rPr sz="3050" b="1" spc="30" dirty="0">
                <a:solidFill>
                  <a:srgbClr val="0A4136"/>
                </a:solidFill>
                <a:latin typeface="Arial"/>
                <a:cs typeface="Arial"/>
              </a:rPr>
              <a:t>i</a:t>
            </a:r>
            <a:r>
              <a:rPr sz="3050" b="1" spc="160" dirty="0">
                <a:solidFill>
                  <a:srgbClr val="0A4136"/>
                </a:solidFill>
                <a:latin typeface="Arial"/>
                <a:cs typeface="Arial"/>
              </a:rPr>
              <a:t>f</a:t>
            </a:r>
            <a:r>
              <a:rPr sz="3050" b="1" spc="420" dirty="0">
                <a:solidFill>
                  <a:srgbClr val="0A4136"/>
                </a:solidFill>
                <a:latin typeface="Arial"/>
                <a:cs typeface="Arial"/>
              </a:rPr>
              <a:t>0</a:t>
            </a:r>
            <a:r>
              <a:rPr sz="3050" spc="-305" dirty="0">
                <a:solidFill>
                  <a:srgbClr val="0A4136"/>
                </a:solidFill>
                <a:latin typeface="Verdana"/>
                <a:cs typeface="Verdana"/>
              </a:rPr>
              <a:t>,</a:t>
            </a:r>
            <a:r>
              <a:rPr sz="3050" spc="-254" dirty="0">
                <a:solidFill>
                  <a:srgbClr val="0A4136"/>
                </a:solidFill>
                <a:latin typeface="Verdana"/>
                <a:cs typeface="Verdana"/>
              </a:rPr>
              <a:t> </a:t>
            </a:r>
            <a:r>
              <a:rPr sz="3050" b="1" spc="95" dirty="0">
                <a:solidFill>
                  <a:srgbClr val="0A4136"/>
                </a:solidFill>
                <a:latin typeface="Arial"/>
                <a:cs typeface="Arial"/>
              </a:rPr>
              <a:t>b</a:t>
            </a:r>
            <a:r>
              <a:rPr sz="3050" b="1" spc="25" dirty="0">
                <a:solidFill>
                  <a:srgbClr val="0A4136"/>
                </a:solidFill>
                <a:latin typeface="Arial"/>
                <a:cs typeface="Arial"/>
              </a:rPr>
              <a:t>u</a:t>
            </a:r>
            <a:r>
              <a:rPr sz="3050" b="1" spc="160" dirty="0">
                <a:solidFill>
                  <a:srgbClr val="0A4136"/>
                </a:solidFill>
                <a:latin typeface="Arial"/>
                <a:cs typeface="Arial"/>
              </a:rPr>
              <a:t>f</a:t>
            </a:r>
            <a:r>
              <a:rPr sz="3050" b="1" spc="30" dirty="0">
                <a:solidFill>
                  <a:srgbClr val="0A4136"/>
                </a:solidFill>
                <a:latin typeface="Arial"/>
                <a:cs typeface="Arial"/>
              </a:rPr>
              <a:t>i</a:t>
            </a:r>
            <a:r>
              <a:rPr sz="3050" b="1" spc="160" dirty="0">
                <a:solidFill>
                  <a:srgbClr val="0A4136"/>
                </a:solidFill>
                <a:latin typeface="Arial"/>
                <a:cs typeface="Arial"/>
              </a:rPr>
              <a:t>f</a:t>
            </a:r>
            <a:r>
              <a:rPr sz="3050" b="1" spc="-100" dirty="0">
                <a:solidFill>
                  <a:srgbClr val="0A4136"/>
                </a:solidFill>
                <a:latin typeface="Arial"/>
                <a:cs typeface="Arial"/>
              </a:rPr>
              <a:t>1</a:t>
            </a:r>
            <a:r>
              <a:rPr sz="3050" spc="-305" dirty="0">
                <a:solidFill>
                  <a:srgbClr val="0A4136"/>
                </a:solidFill>
                <a:latin typeface="Verdana"/>
                <a:cs typeface="Verdana"/>
              </a:rPr>
              <a:t>,</a:t>
            </a:r>
            <a:r>
              <a:rPr sz="3050" spc="-254" dirty="0">
                <a:solidFill>
                  <a:srgbClr val="0A4136"/>
                </a:solidFill>
                <a:latin typeface="Verdana"/>
                <a:cs typeface="Verdana"/>
              </a:rPr>
              <a:t> </a:t>
            </a:r>
            <a:r>
              <a:rPr sz="3050" b="1" spc="50" dirty="0">
                <a:solidFill>
                  <a:srgbClr val="0A4136"/>
                </a:solidFill>
                <a:latin typeface="Arial"/>
                <a:cs typeface="Arial"/>
              </a:rPr>
              <a:t>n</a:t>
            </a:r>
            <a:r>
              <a:rPr sz="3050" b="1" spc="35" dirty="0">
                <a:solidFill>
                  <a:srgbClr val="0A4136"/>
                </a:solidFill>
                <a:latin typeface="Arial"/>
                <a:cs typeface="Arial"/>
              </a:rPr>
              <a:t>o</a:t>
            </a:r>
            <a:r>
              <a:rPr sz="3050" b="1" spc="250" dirty="0">
                <a:solidFill>
                  <a:srgbClr val="0A4136"/>
                </a:solidFill>
                <a:latin typeface="Arial"/>
                <a:cs typeface="Arial"/>
              </a:rPr>
              <a:t>t</a:t>
            </a:r>
            <a:r>
              <a:rPr sz="3050" b="1" spc="30" dirty="0">
                <a:solidFill>
                  <a:srgbClr val="0A4136"/>
                </a:solidFill>
                <a:latin typeface="Arial"/>
                <a:cs typeface="Arial"/>
              </a:rPr>
              <a:t>i</a:t>
            </a:r>
            <a:r>
              <a:rPr sz="3050" b="1" spc="160" dirty="0">
                <a:solidFill>
                  <a:srgbClr val="0A4136"/>
                </a:solidFill>
                <a:latin typeface="Arial"/>
                <a:cs typeface="Arial"/>
              </a:rPr>
              <a:t>f</a:t>
            </a:r>
            <a:r>
              <a:rPr sz="3050" b="1" spc="420" dirty="0">
                <a:solidFill>
                  <a:srgbClr val="0A4136"/>
                </a:solidFill>
                <a:latin typeface="Arial"/>
                <a:cs typeface="Arial"/>
              </a:rPr>
              <a:t>0</a:t>
            </a:r>
            <a:r>
              <a:rPr sz="3050" spc="-305" dirty="0">
                <a:solidFill>
                  <a:srgbClr val="0A4136"/>
                </a:solidFill>
                <a:latin typeface="Verdana"/>
                <a:cs typeface="Verdana"/>
              </a:rPr>
              <a:t>,</a:t>
            </a:r>
            <a:r>
              <a:rPr sz="3050" spc="-175" dirty="0">
                <a:solidFill>
                  <a:srgbClr val="0A4136"/>
                </a:solidFill>
                <a:latin typeface="Verdana"/>
                <a:cs typeface="Verdana"/>
              </a:rPr>
              <a:t> </a:t>
            </a:r>
            <a:r>
              <a:rPr sz="3050" spc="-145" dirty="0">
                <a:solidFill>
                  <a:srgbClr val="0A4136"/>
                </a:solidFill>
                <a:latin typeface="Verdana"/>
                <a:cs typeface="Verdana"/>
              </a:rPr>
              <a:t>a</a:t>
            </a:r>
            <a:r>
              <a:rPr sz="3050" spc="-50" dirty="0">
                <a:solidFill>
                  <a:srgbClr val="0A4136"/>
                </a:solidFill>
                <a:latin typeface="Verdana"/>
                <a:cs typeface="Verdana"/>
              </a:rPr>
              <a:t>n</a:t>
            </a:r>
            <a:r>
              <a:rPr sz="3050" spc="55" dirty="0">
                <a:solidFill>
                  <a:srgbClr val="0A4136"/>
                </a:solidFill>
                <a:latin typeface="Verdana"/>
                <a:cs typeface="Verdana"/>
              </a:rPr>
              <a:t>d</a:t>
            </a:r>
            <a:endParaRPr sz="305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87598" y="8070563"/>
            <a:ext cx="4822825" cy="1090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  <a:tabLst>
                <a:tab pos="1026794" algn="l"/>
                <a:tab pos="2430145" algn="l"/>
                <a:tab pos="3444875" algn="l"/>
              </a:tabLst>
            </a:pPr>
            <a:r>
              <a:rPr sz="3050" spc="25" dirty="0">
                <a:solidFill>
                  <a:srgbClr val="0A4136"/>
                </a:solidFill>
                <a:latin typeface="Verdana"/>
                <a:cs typeface="Verdana"/>
              </a:rPr>
              <a:t>o</a:t>
            </a:r>
            <a:r>
              <a:rPr sz="3050" spc="-50" dirty="0">
                <a:solidFill>
                  <a:srgbClr val="0A4136"/>
                </a:solidFill>
                <a:latin typeface="Verdana"/>
                <a:cs typeface="Verdana"/>
              </a:rPr>
              <a:t>n</a:t>
            </a:r>
            <a:r>
              <a:rPr sz="3050" spc="-70" dirty="0">
                <a:solidFill>
                  <a:srgbClr val="0A4136"/>
                </a:solidFill>
                <a:latin typeface="Verdana"/>
                <a:cs typeface="Verdana"/>
              </a:rPr>
              <a:t>e</a:t>
            </a:r>
            <a:r>
              <a:rPr sz="3050" dirty="0">
                <a:solidFill>
                  <a:srgbClr val="0A4136"/>
                </a:solidFill>
                <a:latin typeface="Verdana"/>
                <a:cs typeface="Verdana"/>
              </a:rPr>
              <a:t>	</a:t>
            </a:r>
            <a:r>
              <a:rPr sz="3050" spc="-30" dirty="0">
                <a:solidFill>
                  <a:srgbClr val="0A4136"/>
                </a:solidFill>
                <a:latin typeface="Verdana"/>
                <a:cs typeface="Verdana"/>
              </a:rPr>
              <a:t>i</a:t>
            </a:r>
            <a:r>
              <a:rPr sz="3050" spc="-50" dirty="0">
                <a:solidFill>
                  <a:srgbClr val="0A4136"/>
                </a:solidFill>
                <a:latin typeface="Verdana"/>
                <a:cs typeface="Verdana"/>
              </a:rPr>
              <a:t>n</a:t>
            </a:r>
            <a:r>
              <a:rPr sz="3050" spc="50" dirty="0">
                <a:solidFill>
                  <a:srgbClr val="0A4136"/>
                </a:solidFill>
                <a:latin typeface="Verdana"/>
                <a:cs typeface="Verdana"/>
              </a:rPr>
              <a:t>p</a:t>
            </a:r>
            <a:r>
              <a:rPr sz="3050" spc="-75" dirty="0">
                <a:solidFill>
                  <a:srgbClr val="0A4136"/>
                </a:solidFill>
                <a:latin typeface="Verdana"/>
                <a:cs typeface="Verdana"/>
              </a:rPr>
              <a:t>u</a:t>
            </a:r>
            <a:r>
              <a:rPr sz="3050" spc="40" dirty="0">
                <a:solidFill>
                  <a:srgbClr val="0A4136"/>
                </a:solidFill>
                <a:latin typeface="Verdana"/>
                <a:cs typeface="Verdana"/>
              </a:rPr>
              <a:t>t</a:t>
            </a:r>
            <a:r>
              <a:rPr sz="3050" spc="-305" dirty="0">
                <a:solidFill>
                  <a:srgbClr val="0A4136"/>
                </a:solidFill>
                <a:latin typeface="Verdana"/>
                <a:cs typeface="Verdana"/>
              </a:rPr>
              <a:t>,</a:t>
            </a:r>
            <a:r>
              <a:rPr sz="3050" dirty="0">
                <a:solidFill>
                  <a:srgbClr val="0A4136"/>
                </a:solidFill>
                <a:latin typeface="Verdana"/>
                <a:cs typeface="Verdana"/>
              </a:rPr>
              <a:t>	</a:t>
            </a:r>
            <a:r>
              <a:rPr sz="3050" spc="25" dirty="0">
                <a:solidFill>
                  <a:srgbClr val="0A4136"/>
                </a:solidFill>
                <a:latin typeface="Verdana"/>
                <a:cs typeface="Verdana"/>
              </a:rPr>
              <a:t>o</a:t>
            </a:r>
            <a:r>
              <a:rPr sz="3050" spc="-50" dirty="0">
                <a:solidFill>
                  <a:srgbClr val="0A4136"/>
                </a:solidFill>
                <a:latin typeface="Verdana"/>
                <a:cs typeface="Verdana"/>
              </a:rPr>
              <a:t>n</a:t>
            </a:r>
            <a:r>
              <a:rPr sz="3050" spc="-70" dirty="0">
                <a:solidFill>
                  <a:srgbClr val="0A4136"/>
                </a:solidFill>
                <a:latin typeface="Verdana"/>
                <a:cs typeface="Verdana"/>
              </a:rPr>
              <a:t>e</a:t>
            </a:r>
            <a:r>
              <a:rPr sz="3050" dirty="0">
                <a:solidFill>
                  <a:srgbClr val="0A4136"/>
                </a:solidFill>
                <a:latin typeface="Verdana"/>
                <a:cs typeface="Verdana"/>
              </a:rPr>
              <a:t>	</a:t>
            </a:r>
            <a:r>
              <a:rPr sz="3050" spc="95" dirty="0">
                <a:solidFill>
                  <a:srgbClr val="0A4136"/>
                </a:solidFill>
                <a:latin typeface="Verdana"/>
                <a:cs typeface="Verdana"/>
              </a:rPr>
              <a:t>c</a:t>
            </a:r>
            <a:r>
              <a:rPr sz="3050" spc="25" dirty="0">
                <a:solidFill>
                  <a:srgbClr val="0A4136"/>
                </a:solidFill>
                <a:latin typeface="Verdana"/>
                <a:cs typeface="Verdana"/>
              </a:rPr>
              <a:t>o</a:t>
            </a:r>
            <a:r>
              <a:rPr sz="3050" spc="-50" dirty="0">
                <a:solidFill>
                  <a:srgbClr val="0A4136"/>
                </a:solidFill>
                <a:latin typeface="Verdana"/>
                <a:cs typeface="Verdana"/>
              </a:rPr>
              <a:t>n</a:t>
            </a:r>
            <a:r>
              <a:rPr sz="3050" spc="40" dirty="0">
                <a:solidFill>
                  <a:srgbClr val="0A4136"/>
                </a:solidFill>
                <a:latin typeface="Verdana"/>
                <a:cs typeface="Verdana"/>
              </a:rPr>
              <a:t>t</a:t>
            </a:r>
            <a:r>
              <a:rPr sz="3050" spc="-45" dirty="0">
                <a:solidFill>
                  <a:srgbClr val="0A4136"/>
                </a:solidFill>
                <a:latin typeface="Verdana"/>
                <a:cs typeface="Verdana"/>
              </a:rPr>
              <a:t>r</a:t>
            </a:r>
            <a:r>
              <a:rPr sz="3050" spc="25" dirty="0">
                <a:solidFill>
                  <a:srgbClr val="0A4136"/>
                </a:solidFill>
                <a:latin typeface="Verdana"/>
                <a:cs typeface="Verdana"/>
              </a:rPr>
              <a:t>o</a:t>
            </a:r>
            <a:r>
              <a:rPr sz="3050" spc="60" dirty="0">
                <a:solidFill>
                  <a:srgbClr val="0A4136"/>
                </a:solidFill>
                <a:latin typeface="Verdana"/>
                <a:cs typeface="Verdana"/>
              </a:rPr>
              <a:t>l  </a:t>
            </a:r>
            <a:r>
              <a:rPr sz="3050" spc="-80" dirty="0">
                <a:solidFill>
                  <a:srgbClr val="0A4136"/>
                </a:solidFill>
                <a:latin typeface="Verdana"/>
                <a:cs typeface="Verdana"/>
              </a:rPr>
              <a:t>s</a:t>
            </a:r>
            <a:r>
              <a:rPr sz="3050" spc="-30" dirty="0">
                <a:solidFill>
                  <a:srgbClr val="0A4136"/>
                </a:solidFill>
                <a:latin typeface="Verdana"/>
                <a:cs typeface="Verdana"/>
              </a:rPr>
              <a:t>i</a:t>
            </a:r>
            <a:r>
              <a:rPr sz="3050" spc="-229" dirty="0">
                <a:solidFill>
                  <a:srgbClr val="0A4136"/>
                </a:solidFill>
                <a:latin typeface="Verdana"/>
                <a:cs typeface="Verdana"/>
              </a:rPr>
              <a:t>g</a:t>
            </a:r>
            <a:r>
              <a:rPr sz="3050" spc="-50" dirty="0">
                <a:solidFill>
                  <a:srgbClr val="0A4136"/>
                </a:solidFill>
                <a:latin typeface="Verdana"/>
                <a:cs typeface="Verdana"/>
              </a:rPr>
              <a:t>n</a:t>
            </a:r>
            <a:r>
              <a:rPr sz="3050" spc="-145" dirty="0">
                <a:solidFill>
                  <a:srgbClr val="0A4136"/>
                </a:solidFill>
                <a:latin typeface="Verdana"/>
                <a:cs typeface="Verdana"/>
              </a:rPr>
              <a:t>a</a:t>
            </a:r>
            <a:r>
              <a:rPr sz="3050" spc="45" dirty="0">
                <a:solidFill>
                  <a:srgbClr val="0A4136"/>
                </a:solidFill>
                <a:latin typeface="Verdana"/>
                <a:cs typeface="Verdana"/>
              </a:rPr>
              <a:t>l</a:t>
            </a:r>
            <a:r>
              <a:rPr sz="3050" spc="-305" dirty="0">
                <a:solidFill>
                  <a:srgbClr val="0A4136"/>
                </a:solidFill>
                <a:latin typeface="Verdana"/>
                <a:cs typeface="Verdana"/>
              </a:rPr>
              <a:t>,</a:t>
            </a:r>
            <a:r>
              <a:rPr sz="3050" spc="-330" dirty="0">
                <a:solidFill>
                  <a:srgbClr val="0A4136"/>
                </a:solidFill>
                <a:latin typeface="Verdana"/>
                <a:cs typeface="Verdana"/>
              </a:rPr>
              <a:t> </a:t>
            </a:r>
            <a:r>
              <a:rPr sz="3050" spc="-145" dirty="0">
                <a:solidFill>
                  <a:srgbClr val="0A4136"/>
                </a:solidFill>
                <a:latin typeface="Verdana"/>
                <a:cs typeface="Verdana"/>
              </a:rPr>
              <a:t>a</a:t>
            </a:r>
            <a:r>
              <a:rPr sz="3050" spc="-50" dirty="0">
                <a:solidFill>
                  <a:srgbClr val="0A4136"/>
                </a:solidFill>
                <a:latin typeface="Verdana"/>
                <a:cs typeface="Verdana"/>
              </a:rPr>
              <a:t>n</a:t>
            </a:r>
            <a:r>
              <a:rPr sz="3050" spc="55" dirty="0">
                <a:solidFill>
                  <a:srgbClr val="0A4136"/>
                </a:solidFill>
                <a:latin typeface="Verdana"/>
                <a:cs typeface="Verdana"/>
              </a:rPr>
              <a:t>d</a:t>
            </a:r>
            <a:r>
              <a:rPr sz="3050" spc="-330" dirty="0">
                <a:solidFill>
                  <a:srgbClr val="0A4136"/>
                </a:solidFill>
                <a:latin typeface="Verdana"/>
                <a:cs typeface="Verdana"/>
              </a:rPr>
              <a:t> </a:t>
            </a:r>
            <a:r>
              <a:rPr sz="3050" spc="25" dirty="0">
                <a:solidFill>
                  <a:srgbClr val="0A4136"/>
                </a:solidFill>
                <a:latin typeface="Verdana"/>
                <a:cs typeface="Verdana"/>
              </a:rPr>
              <a:t>o</a:t>
            </a:r>
            <a:r>
              <a:rPr sz="3050" spc="-50" dirty="0">
                <a:solidFill>
                  <a:srgbClr val="0A4136"/>
                </a:solidFill>
                <a:latin typeface="Verdana"/>
                <a:cs typeface="Verdana"/>
              </a:rPr>
              <a:t>n</a:t>
            </a:r>
            <a:r>
              <a:rPr sz="3050" spc="-70" dirty="0">
                <a:solidFill>
                  <a:srgbClr val="0A4136"/>
                </a:solidFill>
                <a:latin typeface="Verdana"/>
                <a:cs typeface="Verdana"/>
              </a:rPr>
              <a:t>e</a:t>
            </a:r>
            <a:r>
              <a:rPr sz="3050" spc="-330" dirty="0">
                <a:solidFill>
                  <a:srgbClr val="0A4136"/>
                </a:solidFill>
                <a:latin typeface="Verdana"/>
                <a:cs typeface="Verdana"/>
              </a:rPr>
              <a:t> </a:t>
            </a:r>
            <a:r>
              <a:rPr sz="3050" spc="25" dirty="0">
                <a:solidFill>
                  <a:srgbClr val="0A4136"/>
                </a:solidFill>
                <a:latin typeface="Verdana"/>
                <a:cs typeface="Verdana"/>
              </a:rPr>
              <a:t>o</a:t>
            </a:r>
            <a:r>
              <a:rPr sz="3050" spc="-75" dirty="0">
                <a:solidFill>
                  <a:srgbClr val="0A4136"/>
                </a:solidFill>
                <a:latin typeface="Verdana"/>
                <a:cs typeface="Verdana"/>
              </a:rPr>
              <a:t>u</a:t>
            </a:r>
            <a:r>
              <a:rPr sz="3050" spc="40" dirty="0">
                <a:solidFill>
                  <a:srgbClr val="0A4136"/>
                </a:solidFill>
                <a:latin typeface="Verdana"/>
                <a:cs typeface="Verdana"/>
              </a:rPr>
              <a:t>t</a:t>
            </a:r>
            <a:r>
              <a:rPr sz="3050" spc="50" dirty="0">
                <a:solidFill>
                  <a:srgbClr val="0A4136"/>
                </a:solidFill>
                <a:latin typeface="Verdana"/>
                <a:cs typeface="Verdana"/>
              </a:rPr>
              <a:t>p</a:t>
            </a:r>
            <a:r>
              <a:rPr sz="3050" spc="-75" dirty="0">
                <a:solidFill>
                  <a:srgbClr val="0A4136"/>
                </a:solidFill>
                <a:latin typeface="Verdana"/>
                <a:cs typeface="Verdana"/>
              </a:rPr>
              <a:t>u</a:t>
            </a:r>
            <a:r>
              <a:rPr sz="3050" spc="40" dirty="0">
                <a:solidFill>
                  <a:srgbClr val="0A4136"/>
                </a:solidFill>
                <a:latin typeface="Verdana"/>
                <a:cs typeface="Verdana"/>
              </a:rPr>
              <a:t>t</a:t>
            </a:r>
            <a:r>
              <a:rPr sz="3050" spc="-310" dirty="0">
                <a:solidFill>
                  <a:srgbClr val="0A4136"/>
                </a:solidFill>
                <a:latin typeface="Verdana"/>
                <a:cs typeface="Verdana"/>
              </a:rPr>
              <a:t>.</a:t>
            </a:r>
            <a:endParaRPr sz="305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102343" y="5689748"/>
            <a:ext cx="2917825" cy="1395730"/>
          </a:xfrm>
          <a:prstGeom prst="rect">
            <a:avLst/>
          </a:prstGeom>
        </p:spPr>
        <p:txBody>
          <a:bodyPr vert="horz" wrap="square" lIns="0" tIns="17970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415"/>
              </a:spcBef>
            </a:pPr>
            <a:r>
              <a:rPr sz="3400" b="1" spc="95" dirty="0">
                <a:solidFill>
                  <a:srgbClr val="0A4136"/>
                </a:solidFill>
                <a:latin typeface="Arial"/>
                <a:cs typeface="Arial"/>
              </a:rPr>
              <a:t>4.pull</a:t>
            </a:r>
            <a:r>
              <a:rPr sz="3400" b="1" spc="-180" dirty="0">
                <a:solidFill>
                  <a:srgbClr val="0A4136"/>
                </a:solidFill>
                <a:latin typeface="Arial"/>
                <a:cs typeface="Arial"/>
              </a:rPr>
              <a:t> </a:t>
            </a:r>
            <a:r>
              <a:rPr sz="3400" b="1" spc="5" dirty="0">
                <a:solidFill>
                  <a:srgbClr val="0A4136"/>
                </a:solidFill>
                <a:latin typeface="Arial"/>
                <a:cs typeface="Arial"/>
              </a:rPr>
              <a:t>gates</a:t>
            </a:r>
            <a:endParaRPr sz="3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15"/>
              </a:spcBef>
            </a:pPr>
            <a:r>
              <a:rPr sz="3400" spc="-120" dirty="0">
                <a:solidFill>
                  <a:srgbClr val="0A4136"/>
                </a:solidFill>
                <a:latin typeface="Verdana"/>
                <a:cs typeface="Verdana"/>
              </a:rPr>
              <a:t>T</a:t>
            </a:r>
            <a:r>
              <a:rPr sz="3400" spc="-50" dirty="0">
                <a:solidFill>
                  <a:srgbClr val="0A4136"/>
                </a:solidFill>
                <a:latin typeface="Verdana"/>
                <a:cs typeface="Verdana"/>
              </a:rPr>
              <a:t>h</a:t>
            </a:r>
            <a:r>
              <a:rPr sz="3400" spc="-75" dirty="0">
                <a:solidFill>
                  <a:srgbClr val="0A4136"/>
                </a:solidFill>
                <a:latin typeface="Verdana"/>
                <a:cs typeface="Verdana"/>
              </a:rPr>
              <a:t>e</a:t>
            </a:r>
            <a:r>
              <a:rPr sz="3400" spc="-365" dirty="0">
                <a:solidFill>
                  <a:srgbClr val="0A4136"/>
                </a:solidFill>
                <a:latin typeface="Verdana"/>
                <a:cs typeface="Verdana"/>
              </a:rPr>
              <a:t> </a:t>
            </a:r>
            <a:r>
              <a:rPr sz="3400" spc="60" dirty="0">
                <a:solidFill>
                  <a:srgbClr val="0A4136"/>
                </a:solidFill>
                <a:latin typeface="Verdana"/>
                <a:cs typeface="Verdana"/>
              </a:rPr>
              <a:t>p</a:t>
            </a:r>
            <a:r>
              <a:rPr sz="3400" spc="-80" dirty="0">
                <a:solidFill>
                  <a:srgbClr val="0A4136"/>
                </a:solidFill>
                <a:latin typeface="Verdana"/>
                <a:cs typeface="Verdana"/>
              </a:rPr>
              <a:t>u</a:t>
            </a:r>
            <a:r>
              <a:rPr sz="3400" spc="60" dirty="0">
                <a:solidFill>
                  <a:srgbClr val="0A4136"/>
                </a:solidFill>
                <a:latin typeface="Verdana"/>
                <a:cs typeface="Verdana"/>
              </a:rPr>
              <a:t>ll</a:t>
            </a:r>
            <a:r>
              <a:rPr sz="3400" spc="-365" dirty="0">
                <a:solidFill>
                  <a:srgbClr val="0A4136"/>
                </a:solidFill>
                <a:latin typeface="Verdana"/>
                <a:cs typeface="Verdana"/>
              </a:rPr>
              <a:t> </a:t>
            </a:r>
            <a:r>
              <a:rPr sz="3400" spc="-250" dirty="0">
                <a:solidFill>
                  <a:srgbClr val="0A4136"/>
                </a:solidFill>
                <a:latin typeface="Verdana"/>
                <a:cs typeface="Verdana"/>
              </a:rPr>
              <a:t>g</a:t>
            </a:r>
            <a:r>
              <a:rPr sz="3400" spc="-155" dirty="0">
                <a:solidFill>
                  <a:srgbClr val="0A4136"/>
                </a:solidFill>
                <a:latin typeface="Verdana"/>
                <a:cs typeface="Verdana"/>
              </a:rPr>
              <a:t>a</a:t>
            </a:r>
            <a:r>
              <a:rPr sz="3400" spc="45" dirty="0">
                <a:solidFill>
                  <a:srgbClr val="0A4136"/>
                </a:solidFill>
                <a:latin typeface="Verdana"/>
                <a:cs typeface="Verdana"/>
              </a:rPr>
              <a:t>t</a:t>
            </a:r>
            <a:r>
              <a:rPr sz="3400" spc="-80" dirty="0">
                <a:solidFill>
                  <a:srgbClr val="0A4136"/>
                </a:solidFill>
                <a:latin typeface="Verdana"/>
                <a:cs typeface="Verdana"/>
              </a:rPr>
              <a:t>es</a:t>
            </a:r>
            <a:endParaRPr sz="3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967058" y="7142033"/>
            <a:ext cx="305371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155" dirty="0">
                <a:solidFill>
                  <a:srgbClr val="0A4136"/>
                </a:solidFill>
                <a:latin typeface="Verdana"/>
                <a:cs typeface="Verdana"/>
              </a:rPr>
              <a:t>a</a:t>
            </a:r>
            <a:r>
              <a:rPr sz="3400" spc="-45" dirty="0">
                <a:solidFill>
                  <a:srgbClr val="0A4136"/>
                </a:solidFill>
                <a:latin typeface="Verdana"/>
                <a:cs typeface="Verdana"/>
              </a:rPr>
              <a:t>r</a:t>
            </a:r>
            <a:r>
              <a:rPr sz="3400" spc="-75" dirty="0">
                <a:solidFill>
                  <a:srgbClr val="0A4136"/>
                </a:solidFill>
                <a:latin typeface="Verdana"/>
                <a:cs typeface="Verdana"/>
              </a:rPr>
              <a:t>e</a:t>
            </a:r>
            <a:r>
              <a:rPr sz="3400" spc="-365" dirty="0">
                <a:solidFill>
                  <a:srgbClr val="0A4136"/>
                </a:solidFill>
                <a:latin typeface="Verdana"/>
                <a:cs typeface="Verdana"/>
              </a:rPr>
              <a:t> </a:t>
            </a:r>
            <a:r>
              <a:rPr sz="3400" b="1" spc="110" dirty="0">
                <a:solidFill>
                  <a:srgbClr val="0A4136"/>
                </a:solidFill>
                <a:latin typeface="Arial"/>
                <a:cs typeface="Arial"/>
              </a:rPr>
              <a:t>p</a:t>
            </a:r>
            <a:r>
              <a:rPr sz="3400" b="1" spc="35" dirty="0">
                <a:solidFill>
                  <a:srgbClr val="0A4136"/>
                </a:solidFill>
                <a:latin typeface="Arial"/>
                <a:cs typeface="Arial"/>
              </a:rPr>
              <a:t>u</a:t>
            </a:r>
            <a:r>
              <a:rPr sz="3400" b="1" spc="105" dirty="0">
                <a:solidFill>
                  <a:srgbClr val="0A4136"/>
                </a:solidFill>
                <a:latin typeface="Arial"/>
                <a:cs typeface="Arial"/>
              </a:rPr>
              <a:t>ll</a:t>
            </a:r>
            <a:r>
              <a:rPr sz="3400" b="1" spc="35" dirty="0">
                <a:solidFill>
                  <a:srgbClr val="0A4136"/>
                </a:solidFill>
                <a:latin typeface="Arial"/>
                <a:cs typeface="Arial"/>
              </a:rPr>
              <a:t>u</a:t>
            </a:r>
            <a:r>
              <a:rPr sz="3400" b="1" spc="114" dirty="0">
                <a:solidFill>
                  <a:srgbClr val="0A4136"/>
                </a:solidFill>
                <a:latin typeface="Arial"/>
                <a:cs typeface="Arial"/>
              </a:rPr>
              <a:t>p</a:t>
            </a:r>
            <a:r>
              <a:rPr sz="3400" b="1" spc="-114" dirty="0">
                <a:solidFill>
                  <a:srgbClr val="0A4136"/>
                </a:solidFill>
                <a:latin typeface="Arial"/>
                <a:cs typeface="Arial"/>
              </a:rPr>
              <a:t> </a:t>
            </a:r>
            <a:r>
              <a:rPr sz="3400" spc="-155" dirty="0">
                <a:solidFill>
                  <a:srgbClr val="0A4136"/>
                </a:solidFill>
                <a:latin typeface="Verdana"/>
                <a:cs typeface="Verdana"/>
              </a:rPr>
              <a:t>a</a:t>
            </a:r>
            <a:r>
              <a:rPr sz="3400" spc="-50" dirty="0">
                <a:solidFill>
                  <a:srgbClr val="0A4136"/>
                </a:solidFill>
                <a:latin typeface="Verdana"/>
                <a:cs typeface="Verdana"/>
              </a:rPr>
              <a:t>n</a:t>
            </a:r>
            <a:r>
              <a:rPr sz="3400" spc="65" dirty="0">
                <a:solidFill>
                  <a:srgbClr val="0A4136"/>
                </a:solidFill>
                <a:latin typeface="Verdana"/>
                <a:cs typeface="Verdana"/>
              </a:rPr>
              <a:t>d</a:t>
            </a:r>
            <a:endParaRPr sz="3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62198" y="7561492"/>
            <a:ext cx="848360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5117465" algn="l"/>
              </a:tabLst>
            </a:pPr>
            <a:r>
              <a:rPr sz="3050" b="1" spc="50" dirty="0">
                <a:solidFill>
                  <a:srgbClr val="0A4136"/>
                </a:solidFill>
                <a:latin typeface="Arial"/>
                <a:cs typeface="Arial"/>
              </a:rPr>
              <a:t>n</a:t>
            </a:r>
            <a:r>
              <a:rPr sz="3050" b="1" spc="35" dirty="0">
                <a:solidFill>
                  <a:srgbClr val="0A4136"/>
                </a:solidFill>
                <a:latin typeface="Arial"/>
                <a:cs typeface="Arial"/>
              </a:rPr>
              <a:t>o</a:t>
            </a:r>
            <a:r>
              <a:rPr sz="3050" b="1" spc="250" dirty="0">
                <a:solidFill>
                  <a:srgbClr val="0A4136"/>
                </a:solidFill>
                <a:latin typeface="Arial"/>
                <a:cs typeface="Arial"/>
              </a:rPr>
              <a:t>t</a:t>
            </a:r>
            <a:r>
              <a:rPr sz="3050" b="1" spc="30" dirty="0">
                <a:solidFill>
                  <a:srgbClr val="0A4136"/>
                </a:solidFill>
                <a:latin typeface="Arial"/>
                <a:cs typeface="Arial"/>
              </a:rPr>
              <a:t>i</a:t>
            </a:r>
            <a:r>
              <a:rPr sz="3050" b="1" spc="160" dirty="0">
                <a:solidFill>
                  <a:srgbClr val="0A4136"/>
                </a:solidFill>
                <a:latin typeface="Arial"/>
                <a:cs typeface="Arial"/>
              </a:rPr>
              <a:t>f</a:t>
            </a:r>
            <a:r>
              <a:rPr sz="3050" b="1" spc="-100" dirty="0">
                <a:solidFill>
                  <a:srgbClr val="0A4136"/>
                </a:solidFill>
                <a:latin typeface="Arial"/>
                <a:cs typeface="Arial"/>
              </a:rPr>
              <a:t>1</a:t>
            </a:r>
            <a:r>
              <a:rPr sz="3050" spc="-310" dirty="0">
                <a:solidFill>
                  <a:srgbClr val="0A4136"/>
                </a:solidFill>
                <a:latin typeface="Verdana"/>
                <a:cs typeface="Verdana"/>
              </a:rPr>
              <a:t>.</a:t>
            </a:r>
            <a:r>
              <a:rPr sz="3050" spc="434" dirty="0">
                <a:solidFill>
                  <a:srgbClr val="0A4136"/>
                </a:solidFill>
                <a:latin typeface="Verdana"/>
                <a:cs typeface="Verdana"/>
              </a:rPr>
              <a:t> </a:t>
            </a:r>
            <a:r>
              <a:rPr sz="3050" spc="-114" dirty="0">
                <a:solidFill>
                  <a:srgbClr val="0A4136"/>
                </a:solidFill>
                <a:latin typeface="Verdana"/>
                <a:cs typeface="Verdana"/>
              </a:rPr>
              <a:t>T</a:t>
            </a:r>
            <a:r>
              <a:rPr sz="3050" spc="-50" dirty="0">
                <a:solidFill>
                  <a:srgbClr val="0A4136"/>
                </a:solidFill>
                <a:latin typeface="Verdana"/>
                <a:cs typeface="Verdana"/>
              </a:rPr>
              <a:t>h</a:t>
            </a:r>
            <a:r>
              <a:rPr sz="3050" spc="-75" dirty="0">
                <a:solidFill>
                  <a:srgbClr val="0A4136"/>
                </a:solidFill>
                <a:latin typeface="Verdana"/>
                <a:cs typeface="Verdana"/>
              </a:rPr>
              <a:t>e</a:t>
            </a:r>
            <a:r>
              <a:rPr sz="3050" spc="-80" dirty="0">
                <a:solidFill>
                  <a:srgbClr val="0A4136"/>
                </a:solidFill>
                <a:latin typeface="Verdana"/>
                <a:cs typeface="Verdana"/>
              </a:rPr>
              <a:t>s</a:t>
            </a:r>
            <a:r>
              <a:rPr sz="3050" spc="-70" dirty="0">
                <a:solidFill>
                  <a:srgbClr val="0A4136"/>
                </a:solidFill>
                <a:latin typeface="Verdana"/>
                <a:cs typeface="Verdana"/>
              </a:rPr>
              <a:t>e</a:t>
            </a:r>
            <a:r>
              <a:rPr sz="3050" spc="434" dirty="0">
                <a:solidFill>
                  <a:srgbClr val="0A4136"/>
                </a:solidFill>
                <a:latin typeface="Verdana"/>
                <a:cs typeface="Verdana"/>
              </a:rPr>
              <a:t> </a:t>
            </a:r>
            <a:r>
              <a:rPr sz="3050" spc="-229" dirty="0">
                <a:solidFill>
                  <a:srgbClr val="0A4136"/>
                </a:solidFill>
                <a:latin typeface="Verdana"/>
                <a:cs typeface="Verdana"/>
              </a:rPr>
              <a:t>g</a:t>
            </a:r>
            <a:r>
              <a:rPr sz="3050" spc="-145" dirty="0">
                <a:solidFill>
                  <a:srgbClr val="0A4136"/>
                </a:solidFill>
                <a:latin typeface="Verdana"/>
                <a:cs typeface="Verdana"/>
              </a:rPr>
              <a:t>a</a:t>
            </a:r>
            <a:r>
              <a:rPr sz="3050" spc="40" dirty="0">
                <a:solidFill>
                  <a:srgbClr val="0A4136"/>
                </a:solidFill>
                <a:latin typeface="Verdana"/>
                <a:cs typeface="Verdana"/>
              </a:rPr>
              <a:t>t</a:t>
            </a:r>
            <a:r>
              <a:rPr sz="3050" spc="-75" dirty="0">
                <a:solidFill>
                  <a:srgbClr val="0A4136"/>
                </a:solidFill>
                <a:latin typeface="Verdana"/>
                <a:cs typeface="Verdana"/>
              </a:rPr>
              <a:t>es</a:t>
            </a:r>
            <a:r>
              <a:rPr sz="3050" spc="434" dirty="0">
                <a:solidFill>
                  <a:srgbClr val="0A4136"/>
                </a:solidFill>
                <a:latin typeface="Verdana"/>
                <a:cs typeface="Verdana"/>
              </a:rPr>
              <a:t> </a:t>
            </a:r>
            <a:r>
              <a:rPr sz="3050" spc="-50" dirty="0">
                <a:solidFill>
                  <a:srgbClr val="0A4136"/>
                </a:solidFill>
                <a:latin typeface="Verdana"/>
                <a:cs typeface="Verdana"/>
              </a:rPr>
              <a:t>h</a:t>
            </a:r>
            <a:r>
              <a:rPr sz="3050" spc="-145" dirty="0">
                <a:solidFill>
                  <a:srgbClr val="0A4136"/>
                </a:solidFill>
                <a:latin typeface="Verdana"/>
                <a:cs typeface="Verdana"/>
              </a:rPr>
              <a:t>a</a:t>
            </a:r>
            <a:r>
              <a:rPr sz="3050" spc="-75" dirty="0">
                <a:solidFill>
                  <a:srgbClr val="0A4136"/>
                </a:solidFill>
                <a:latin typeface="Verdana"/>
                <a:cs typeface="Verdana"/>
              </a:rPr>
              <a:t>v</a:t>
            </a:r>
            <a:r>
              <a:rPr sz="3050" spc="-70" dirty="0">
                <a:solidFill>
                  <a:srgbClr val="0A4136"/>
                </a:solidFill>
                <a:latin typeface="Verdana"/>
                <a:cs typeface="Verdana"/>
              </a:rPr>
              <a:t>e</a:t>
            </a:r>
            <a:r>
              <a:rPr sz="3050" dirty="0">
                <a:solidFill>
                  <a:srgbClr val="0A4136"/>
                </a:solidFill>
                <a:latin typeface="Verdana"/>
                <a:cs typeface="Verdana"/>
              </a:rPr>
              <a:t>	</a:t>
            </a:r>
            <a:r>
              <a:rPr sz="5100" b="1" spc="165" baseline="-22875" dirty="0">
                <a:solidFill>
                  <a:srgbClr val="0A4136"/>
                </a:solidFill>
                <a:latin typeface="Arial"/>
                <a:cs typeface="Arial"/>
              </a:rPr>
              <a:t>p</a:t>
            </a:r>
            <a:r>
              <a:rPr sz="5100" b="1" spc="52" baseline="-22875" dirty="0">
                <a:solidFill>
                  <a:srgbClr val="0A4136"/>
                </a:solidFill>
                <a:latin typeface="Arial"/>
                <a:cs typeface="Arial"/>
              </a:rPr>
              <a:t>u</a:t>
            </a:r>
            <a:r>
              <a:rPr sz="5100" b="1" spc="157" baseline="-22875" dirty="0">
                <a:solidFill>
                  <a:srgbClr val="0A4136"/>
                </a:solidFill>
                <a:latin typeface="Arial"/>
                <a:cs typeface="Arial"/>
              </a:rPr>
              <a:t>ll</a:t>
            </a:r>
            <a:r>
              <a:rPr sz="5100" b="1" spc="165" baseline="-22875" dirty="0">
                <a:solidFill>
                  <a:srgbClr val="0A4136"/>
                </a:solidFill>
                <a:latin typeface="Arial"/>
                <a:cs typeface="Arial"/>
              </a:rPr>
              <a:t>d</a:t>
            </a:r>
            <a:r>
              <a:rPr sz="5100" b="1" spc="67" baseline="-22875" dirty="0">
                <a:solidFill>
                  <a:srgbClr val="0A4136"/>
                </a:solidFill>
                <a:latin typeface="Arial"/>
                <a:cs typeface="Arial"/>
              </a:rPr>
              <a:t>o</a:t>
            </a:r>
            <a:r>
              <a:rPr sz="5100" b="1" spc="37" baseline="-22875" dirty="0">
                <a:solidFill>
                  <a:srgbClr val="0A4136"/>
                </a:solidFill>
                <a:latin typeface="Arial"/>
                <a:cs typeface="Arial"/>
              </a:rPr>
              <a:t>w</a:t>
            </a:r>
            <a:r>
              <a:rPr sz="5100" b="1" spc="97" baseline="-22875" dirty="0">
                <a:solidFill>
                  <a:srgbClr val="0A4136"/>
                </a:solidFill>
                <a:latin typeface="Arial"/>
                <a:cs typeface="Arial"/>
              </a:rPr>
              <a:t>n</a:t>
            </a:r>
            <a:r>
              <a:rPr sz="5100" b="1" spc="-172" baseline="-22875" dirty="0">
                <a:solidFill>
                  <a:srgbClr val="0A4136"/>
                </a:solidFill>
                <a:latin typeface="Arial"/>
                <a:cs typeface="Arial"/>
              </a:rPr>
              <a:t> </a:t>
            </a:r>
            <a:r>
              <a:rPr sz="5100" spc="-179" baseline="-22875" dirty="0">
                <a:solidFill>
                  <a:srgbClr val="0A4136"/>
                </a:solidFill>
                <a:latin typeface="Verdana"/>
                <a:cs typeface="Verdana"/>
              </a:rPr>
              <a:t>w</a:t>
            </a:r>
            <a:r>
              <a:rPr sz="5100" spc="-37" baseline="-22875" dirty="0">
                <a:solidFill>
                  <a:srgbClr val="0A4136"/>
                </a:solidFill>
                <a:latin typeface="Verdana"/>
                <a:cs typeface="Verdana"/>
              </a:rPr>
              <a:t>i</a:t>
            </a:r>
            <a:r>
              <a:rPr sz="5100" spc="67" baseline="-22875" dirty="0">
                <a:solidFill>
                  <a:srgbClr val="0A4136"/>
                </a:solidFill>
                <a:latin typeface="Verdana"/>
                <a:cs typeface="Verdana"/>
              </a:rPr>
              <a:t>t</a:t>
            </a:r>
            <a:r>
              <a:rPr sz="5100" spc="-67" baseline="-22875" dirty="0">
                <a:solidFill>
                  <a:srgbClr val="0A4136"/>
                </a:solidFill>
                <a:latin typeface="Verdana"/>
                <a:cs typeface="Verdana"/>
              </a:rPr>
              <a:t>h</a:t>
            </a:r>
            <a:r>
              <a:rPr sz="5100" spc="-547" baseline="-22875" dirty="0">
                <a:solidFill>
                  <a:srgbClr val="0A4136"/>
                </a:solidFill>
                <a:latin typeface="Verdana"/>
                <a:cs typeface="Verdana"/>
              </a:rPr>
              <a:t> </a:t>
            </a:r>
            <a:r>
              <a:rPr sz="5100" spc="-225" baseline="-22875" dirty="0">
                <a:solidFill>
                  <a:srgbClr val="0A4136"/>
                </a:solidFill>
                <a:latin typeface="Verdana"/>
                <a:cs typeface="Verdana"/>
              </a:rPr>
              <a:t>a</a:t>
            </a:r>
            <a:endParaRPr sz="5100" baseline="-22875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251469" y="8260229"/>
            <a:ext cx="2769235" cy="122555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745"/>
              </a:spcBef>
            </a:pPr>
            <a:r>
              <a:rPr sz="3400" spc="-85" dirty="0">
                <a:solidFill>
                  <a:srgbClr val="0A4136"/>
                </a:solidFill>
                <a:latin typeface="Verdana"/>
                <a:cs typeface="Verdana"/>
              </a:rPr>
              <a:t>s</a:t>
            </a:r>
            <a:r>
              <a:rPr sz="3400" spc="-25" dirty="0">
                <a:solidFill>
                  <a:srgbClr val="0A4136"/>
                </a:solidFill>
                <a:latin typeface="Verdana"/>
                <a:cs typeface="Verdana"/>
              </a:rPr>
              <a:t>i</a:t>
            </a:r>
            <a:r>
              <a:rPr sz="3400" spc="-50" dirty="0">
                <a:solidFill>
                  <a:srgbClr val="0A4136"/>
                </a:solidFill>
                <a:latin typeface="Verdana"/>
                <a:cs typeface="Verdana"/>
              </a:rPr>
              <a:t>n</a:t>
            </a:r>
            <a:r>
              <a:rPr sz="3400" spc="-250" dirty="0">
                <a:solidFill>
                  <a:srgbClr val="0A4136"/>
                </a:solidFill>
                <a:latin typeface="Verdana"/>
                <a:cs typeface="Verdana"/>
              </a:rPr>
              <a:t>g</a:t>
            </a:r>
            <a:r>
              <a:rPr sz="3400" spc="60" dirty="0">
                <a:solidFill>
                  <a:srgbClr val="0A4136"/>
                </a:solidFill>
                <a:latin typeface="Verdana"/>
                <a:cs typeface="Verdana"/>
              </a:rPr>
              <a:t>l</a:t>
            </a:r>
            <a:r>
              <a:rPr sz="3400" spc="-75" dirty="0">
                <a:solidFill>
                  <a:srgbClr val="0A4136"/>
                </a:solidFill>
                <a:latin typeface="Verdana"/>
                <a:cs typeface="Verdana"/>
              </a:rPr>
              <a:t>e</a:t>
            </a:r>
            <a:r>
              <a:rPr sz="3400" spc="-365" dirty="0">
                <a:solidFill>
                  <a:srgbClr val="0A4136"/>
                </a:solidFill>
                <a:latin typeface="Verdana"/>
                <a:cs typeface="Verdana"/>
              </a:rPr>
              <a:t> </a:t>
            </a:r>
            <a:r>
              <a:rPr sz="3400" spc="30" dirty="0">
                <a:solidFill>
                  <a:srgbClr val="0A4136"/>
                </a:solidFill>
                <a:latin typeface="Verdana"/>
                <a:cs typeface="Verdana"/>
              </a:rPr>
              <a:t>o</a:t>
            </a:r>
            <a:r>
              <a:rPr sz="3400" spc="-80" dirty="0">
                <a:solidFill>
                  <a:srgbClr val="0A4136"/>
                </a:solidFill>
                <a:latin typeface="Verdana"/>
                <a:cs typeface="Verdana"/>
              </a:rPr>
              <a:t>u</a:t>
            </a:r>
            <a:r>
              <a:rPr sz="3400" spc="45" dirty="0">
                <a:solidFill>
                  <a:srgbClr val="0A4136"/>
                </a:solidFill>
                <a:latin typeface="Verdana"/>
                <a:cs typeface="Verdana"/>
              </a:rPr>
              <a:t>t</a:t>
            </a:r>
            <a:r>
              <a:rPr sz="3400" spc="60" dirty="0">
                <a:solidFill>
                  <a:srgbClr val="0A4136"/>
                </a:solidFill>
                <a:latin typeface="Verdana"/>
                <a:cs typeface="Verdana"/>
              </a:rPr>
              <a:t>p</a:t>
            </a:r>
            <a:r>
              <a:rPr sz="3400" spc="-80" dirty="0">
                <a:solidFill>
                  <a:srgbClr val="0A4136"/>
                </a:solidFill>
                <a:latin typeface="Verdana"/>
                <a:cs typeface="Verdana"/>
              </a:rPr>
              <a:t>u</a:t>
            </a:r>
            <a:r>
              <a:rPr sz="3400" spc="50" dirty="0">
                <a:solidFill>
                  <a:srgbClr val="0A4136"/>
                </a:solidFill>
                <a:latin typeface="Verdana"/>
                <a:cs typeface="Verdana"/>
              </a:rPr>
              <a:t>t</a:t>
            </a:r>
            <a:endParaRPr sz="34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645"/>
              </a:spcBef>
            </a:pPr>
            <a:r>
              <a:rPr sz="3400" spc="-80" dirty="0">
                <a:solidFill>
                  <a:srgbClr val="0A4136"/>
                </a:solidFill>
                <a:latin typeface="Verdana"/>
                <a:cs typeface="Verdana"/>
              </a:rPr>
              <a:t>only.</a:t>
            </a:r>
            <a:endParaRPr sz="3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57201" y="4166526"/>
            <a:ext cx="7705724" cy="53816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7162" y="343225"/>
            <a:ext cx="12762230" cy="8096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150" spc="85" dirty="0">
                <a:solidFill>
                  <a:srgbClr val="0A4136"/>
                </a:solidFill>
              </a:rPr>
              <a:t>Gate</a:t>
            </a:r>
            <a:r>
              <a:rPr sz="5150" spc="-114" dirty="0">
                <a:solidFill>
                  <a:srgbClr val="0A4136"/>
                </a:solidFill>
              </a:rPr>
              <a:t> </a:t>
            </a:r>
            <a:r>
              <a:rPr sz="5150" spc="95" dirty="0">
                <a:solidFill>
                  <a:srgbClr val="0A4136"/>
                </a:solidFill>
              </a:rPr>
              <a:t>Level</a:t>
            </a:r>
            <a:r>
              <a:rPr sz="5150" spc="-114" dirty="0">
                <a:solidFill>
                  <a:srgbClr val="0A4136"/>
                </a:solidFill>
              </a:rPr>
              <a:t> </a:t>
            </a:r>
            <a:r>
              <a:rPr sz="5150" spc="285" dirty="0">
                <a:solidFill>
                  <a:srgbClr val="0A4136"/>
                </a:solidFill>
              </a:rPr>
              <a:t>Modeling</a:t>
            </a:r>
            <a:r>
              <a:rPr sz="5150" spc="-110" dirty="0">
                <a:solidFill>
                  <a:srgbClr val="0A4136"/>
                </a:solidFill>
              </a:rPr>
              <a:t> </a:t>
            </a:r>
            <a:r>
              <a:rPr sz="5150" spc="254" dirty="0">
                <a:solidFill>
                  <a:srgbClr val="0A4136"/>
                </a:solidFill>
              </a:rPr>
              <a:t>of</a:t>
            </a:r>
            <a:r>
              <a:rPr sz="5150" spc="-114" dirty="0">
                <a:solidFill>
                  <a:srgbClr val="0A4136"/>
                </a:solidFill>
              </a:rPr>
              <a:t> </a:t>
            </a:r>
            <a:r>
              <a:rPr sz="5150" spc="-50" dirty="0">
                <a:solidFill>
                  <a:srgbClr val="0A4136"/>
                </a:solidFill>
              </a:rPr>
              <a:t>a</a:t>
            </a:r>
            <a:r>
              <a:rPr sz="5150" spc="-114" dirty="0">
                <a:solidFill>
                  <a:srgbClr val="0A4136"/>
                </a:solidFill>
              </a:rPr>
              <a:t> </a:t>
            </a:r>
            <a:r>
              <a:rPr sz="5150" spc="270" dirty="0">
                <a:solidFill>
                  <a:srgbClr val="0A4136"/>
                </a:solidFill>
              </a:rPr>
              <a:t>Multiplexer</a:t>
            </a:r>
            <a:endParaRPr sz="5150"/>
          </a:p>
        </p:txBody>
      </p:sp>
      <p:sp>
        <p:nvSpPr>
          <p:cNvPr id="4" name="object 4"/>
          <p:cNvSpPr txBox="1"/>
          <p:nvPr/>
        </p:nvSpPr>
        <p:spPr>
          <a:xfrm>
            <a:off x="562341" y="1914246"/>
            <a:ext cx="12751435" cy="7964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0" marR="5080" indent="-2673985">
              <a:lnSpc>
                <a:spcPct val="115799"/>
              </a:lnSpc>
              <a:spcBef>
                <a:spcPts val="100"/>
              </a:spcBef>
            </a:pPr>
            <a:r>
              <a:rPr sz="3400" spc="-80" dirty="0">
                <a:solidFill>
                  <a:srgbClr val="0A4136"/>
                </a:solidFill>
                <a:latin typeface="Verdana"/>
                <a:cs typeface="Verdana"/>
              </a:rPr>
              <a:t>The</a:t>
            </a:r>
            <a:r>
              <a:rPr sz="3400" spc="-365" dirty="0">
                <a:solidFill>
                  <a:srgbClr val="0A4136"/>
                </a:solidFill>
                <a:latin typeface="Verdana"/>
                <a:cs typeface="Verdana"/>
              </a:rPr>
              <a:t> </a:t>
            </a:r>
            <a:r>
              <a:rPr sz="3400" spc="-80" dirty="0">
                <a:solidFill>
                  <a:srgbClr val="0A4136"/>
                </a:solidFill>
                <a:latin typeface="Verdana"/>
                <a:cs typeface="Verdana"/>
              </a:rPr>
              <a:t>gate-level</a:t>
            </a:r>
            <a:r>
              <a:rPr sz="3400" spc="-365" dirty="0">
                <a:solidFill>
                  <a:srgbClr val="0A4136"/>
                </a:solidFill>
                <a:latin typeface="Verdana"/>
                <a:cs typeface="Verdana"/>
              </a:rPr>
              <a:t> </a:t>
            </a:r>
            <a:r>
              <a:rPr sz="3400" spc="15" dirty="0">
                <a:solidFill>
                  <a:srgbClr val="0A4136"/>
                </a:solidFill>
                <a:latin typeface="Verdana"/>
                <a:cs typeface="Verdana"/>
              </a:rPr>
              <a:t>circuit</a:t>
            </a:r>
            <a:r>
              <a:rPr sz="3400" spc="-365" dirty="0">
                <a:solidFill>
                  <a:srgbClr val="0A4136"/>
                </a:solidFill>
                <a:latin typeface="Verdana"/>
                <a:cs typeface="Verdana"/>
              </a:rPr>
              <a:t> </a:t>
            </a:r>
            <a:r>
              <a:rPr sz="3400" spc="-110" dirty="0">
                <a:solidFill>
                  <a:srgbClr val="0A4136"/>
                </a:solidFill>
                <a:latin typeface="Verdana"/>
                <a:cs typeface="Verdana"/>
              </a:rPr>
              <a:t>diagram</a:t>
            </a:r>
            <a:r>
              <a:rPr sz="3400" spc="-365" dirty="0">
                <a:solidFill>
                  <a:srgbClr val="0A4136"/>
                </a:solidFill>
                <a:latin typeface="Verdana"/>
                <a:cs typeface="Verdana"/>
              </a:rPr>
              <a:t> </a:t>
            </a:r>
            <a:r>
              <a:rPr sz="3400" spc="70" dirty="0">
                <a:solidFill>
                  <a:srgbClr val="0A4136"/>
                </a:solidFill>
                <a:latin typeface="Verdana"/>
                <a:cs typeface="Verdana"/>
              </a:rPr>
              <a:t>of</a:t>
            </a:r>
            <a:r>
              <a:rPr sz="3400" spc="-365" dirty="0">
                <a:solidFill>
                  <a:srgbClr val="0A4136"/>
                </a:solidFill>
                <a:latin typeface="Verdana"/>
                <a:cs typeface="Verdana"/>
              </a:rPr>
              <a:t> </a:t>
            </a:r>
            <a:r>
              <a:rPr sz="3400" spc="-260" dirty="0">
                <a:solidFill>
                  <a:srgbClr val="0A4136"/>
                </a:solidFill>
                <a:latin typeface="Verdana"/>
                <a:cs typeface="Verdana"/>
              </a:rPr>
              <a:t>4x1</a:t>
            </a:r>
            <a:r>
              <a:rPr sz="3400" spc="-365" dirty="0">
                <a:solidFill>
                  <a:srgbClr val="0A4136"/>
                </a:solidFill>
                <a:latin typeface="Verdana"/>
                <a:cs typeface="Verdana"/>
              </a:rPr>
              <a:t> </a:t>
            </a:r>
            <a:r>
              <a:rPr sz="3400" spc="-195" dirty="0">
                <a:solidFill>
                  <a:srgbClr val="0A4136"/>
                </a:solidFill>
                <a:latin typeface="Verdana"/>
                <a:cs typeface="Verdana"/>
              </a:rPr>
              <a:t>mux</a:t>
            </a:r>
            <a:r>
              <a:rPr sz="3400" spc="-365" dirty="0">
                <a:solidFill>
                  <a:srgbClr val="0A4136"/>
                </a:solidFill>
                <a:latin typeface="Verdana"/>
                <a:cs typeface="Verdana"/>
              </a:rPr>
              <a:t> </a:t>
            </a:r>
            <a:r>
              <a:rPr sz="3400" spc="-55" dirty="0">
                <a:solidFill>
                  <a:srgbClr val="0A4136"/>
                </a:solidFill>
                <a:latin typeface="Verdana"/>
                <a:cs typeface="Verdana"/>
              </a:rPr>
              <a:t>is</a:t>
            </a:r>
            <a:r>
              <a:rPr sz="3400" spc="-365" dirty="0">
                <a:solidFill>
                  <a:srgbClr val="0A4136"/>
                </a:solidFill>
                <a:latin typeface="Verdana"/>
                <a:cs typeface="Verdana"/>
              </a:rPr>
              <a:t> </a:t>
            </a:r>
            <a:r>
              <a:rPr sz="3400" spc="-55" dirty="0">
                <a:solidFill>
                  <a:srgbClr val="0A4136"/>
                </a:solidFill>
                <a:latin typeface="Verdana"/>
                <a:cs typeface="Verdana"/>
              </a:rPr>
              <a:t>shown</a:t>
            </a:r>
            <a:r>
              <a:rPr sz="3400" spc="-365" dirty="0">
                <a:solidFill>
                  <a:srgbClr val="0A4136"/>
                </a:solidFill>
                <a:latin typeface="Verdana"/>
                <a:cs typeface="Verdana"/>
              </a:rPr>
              <a:t> </a:t>
            </a:r>
            <a:r>
              <a:rPr sz="3400" spc="-65" dirty="0">
                <a:solidFill>
                  <a:srgbClr val="0A4136"/>
                </a:solidFill>
                <a:latin typeface="Verdana"/>
                <a:cs typeface="Verdana"/>
              </a:rPr>
              <a:t>below.</a:t>
            </a:r>
            <a:r>
              <a:rPr sz="3400" spc="-365" dirty="0">
                <a:solidFill>
                  <a:srgbClr val="0A4136"/>
                </a:solidFill>
                <a:latin typeface="Verdana"/>
                <a:cs typeface="Verdana"/>
              </a:rPr>
              <a:t> </a:t>
            </a:r>
            <a:r>
              <a:rPr sz="3400" spc="-180" dirty="0">
                <a:solidFill>
                  <a:srgbClr val="0A4136"/>
                </a:solidFill>
                <a:latin typeface="Verdana"/>
                <a:cs typeface="Verdana"/>
              </a:rPr>
              <a:t>It</a:t>
            </a:r>
            <a:r>
              <a:rPr sz="3400" spc="-360" dirty="0">
                <a:solidFill>
                  <a:srgbClr val="0A4136"/>
                </a:solidFill>
                <a:latin typeface="Verdana"/>
                <a:cs typeface="Verdana"/>
              </a:rPr>
              <a:t> </a:t>
            </a:r>
            <a:r>
              <a:rPr sz="3400" spc="-55" dirty="0">
                <a:solidFill>
                  <a:srgbClr val="0A4136"/>
                </a:solidFill>
                <a:latin typeface="Verdana"/>
                <a:cs typeface="Verdana"/>
              </a:rPr>
              <a:t>is </a:t>
            </a:r>
            <a:r>
              <a:rPr sz="3400" spc="-1185" dirty="0">
                <a:solidFill>
                  <a:srgbClr val="0A4136"/>
                </a:solidFill>
                <a:latin typeface="Verdana"/>
                <a:cs typeface="Verdana"/>
              </a:rPr>
              <a:t> </a:t>
            </a:r>
            <a:r>
              <a:rPr sz="3400" spc="-80" dirty="0">
                <a:solidFill>
                  <a:srgbClr val="0A4136"/>
                </a:solidFill>
                <a:latin typeface="Verdana"/>
                <a:cs typeface="Verdana"/>
              </a:rPr>
              <a:t>u</a:t>
            </a:r>
            <a:r>
              <a:rPr sz="3400" spc="-85" dirty="0">
                <a:solidFill>
                  <a:srgbClr val="0A4136"/>
                </a:solidFill>
                <a:latin typeface="Verdana"/>
                <a:cs typeface="Verdana"/>
              </a:rPr>
              <a:t>s</a:t>
            </a:r>
            <a:r>
              <a:rPr sz="3400" spc="-80" dirty="0">
                <a:solidFill>
                  <a:srgbClr val="0A4136"/>
                </a:solidFill>
                <a:latin typeface="Verdana"/>
                <a:cs typeface="Verdana"/>
              </a:rPr>
              <a:t>e</a:t>
            </a:r>
            <a:r>
              <a:rPr sz="3400" spc="65" dirty="0">
                <a:solidFill>
                  <a:srgbClr val="0A4136"/>
                </a:solidFill>
                <a:latin typeface="Verdana"/>
                <a:cs typeface="Verdana"/>
              </a:rPr>
              <a:t>d</a:t>
            </a:r>
            <a:r>
              <a:rPr sz="3400" spc="-365" dirty="0">
                <a:solidFill>
                  <a:srgbClr val="0A4136"/>
                </a:solidFill>
                <a:latin typeface="Verdana"/>
                <a:cs typeface="Verdana"/>
              </a:rPr>
              <a:t> </a:t>
            </a:r>
            <a:r>
              <a:rPr sz="3400" spc="45" dirty="0">
                <a:solidFill>
                  <a:srgbClr val="0A4136"/>
                </a:solidFill>
                <a:latin typeface="Verdana"/>
                <a:cs typeface="Verdana"/>
              </a:rPr>
              <a:t>t</a:t>
            </a:r>
            <a:r>
              <a:rPr sz="3400" spc="35" dirty="0">
                <a:solidFill>
                  <a:srgbClr val="0A4136"/>
                </a:solidFill>
                <a:latin typeface="Verdana"/>
                <a:cs typeface="Verdana"/>
              </a:rPr>
              <a:t>o</a:t>
            </a:r>
            <a:r>
              <a:rPr sz="3400" spc="-365" dirty="0">
                <a:solidFill>
                  <a:srgbClr val="0A4136"/>
                </a:solidFill>
                <a:latin typeface="Verdana"/>
                <a:cs typeface="Verdana"/>
              </a:rPr>
              <a:t> </a:t>
            </a:r>
            <a:r>
              <a:rPr sz="3400" spc="-120" dirty="0">
                <a:solidFill>
                  <a:srgbClr val="0A4136"/>
                </a:solidFill>
                <a:latin typeface="Verdana"/>
                <a:cs typeface="Verdana"/>
              </a:rPr>
              <a:t>w</a:t>
            </a:r>
            <a:r>
              <a:rPr sz="3400" spc="-45" dirty="0">
                <a:solidFill>
                  <a:srgbClr val="0A4136"/>
                </a:solidFill>
                <a:latin typeface="Verdana"/>
                <a:cs typeface="Verdana"/>
              </a:rPr>
              <a:t>r</a:t>
            </a:r>
            <a:r>
              <a:rPr sz="3400" spc="-25" dirty="0">
                <a:solidFill>
                  <a:srgbClr val="0A4136"/>
                </a:solidFill>
                <a:latin typeface="Verdana"/>
                <a:cs typeface="Verdana"/>
              </a:rPr>
              <a:t>i</a:t>
            </a:r>
            <a:r>
              <a:rPr sz="3400" spc="45" dirty="0">
                <a:solidFill>
                  <a:srgbClr val="0A4136"/>
                </a:solidFill>
                <a:latin typeface="Verdana"/>
                <a:cs typeface="Verdana"/>
              </a:rPr>
              <a:t>t</a:t>
            </a:r>
            <a:r>
              <a:rPr sz="3400" spc="-75" dirty="0">
                <a:solidFill>
                  <a:srgbClr val="0A4136"/>
                </a:solidFill>
                <a:latin typeface="Verdana"/>
                <a:cs typeface="Verdana"/>
              </a:rPr>
              <a:t>e</a:t>
            </a:r>
            <a:r>
              <a:rPr sz="3400" spc="-365" dirty="0">
                <a:solidFill>
                  <a:srgbClr val="0A4136"/>
                </a:solidFill>
                <a:latin typeface="Verdana"/>
                <a:cs typeface="Verdana"/>
              </a:rPr>
              <a:t> </a:t>
            </a:r>
            <a:r>
              <a:rPr sz="3400" spc="-150" dirty="0">
                <a:solidFill>
                  <a:srgbClr val="0A4136"/>
                </a:solidFill>
                <a:latin typeface="Verdana"/>
                <a:cs typeface="Verdana"/>
              </a:rPr>
              <a:t>a</a:t>
            </a:r>
            <a:r>
              <a:rPr sz="3400" spc="-365" dirty="0">
                <a:solidFill>
                  <a:srgbClr val="0A4136"/>
                </a:solidFill>
                <a:latin typeface="Verdana"/>
                <a:cs typeface="Verdana"/>
              </a:rPr>
              <a:t> </a:t>
            </a:r>
            <a:r>
              <a:rPr sz="3400" spc="-195" dirty="0">
                <a:solidFill>
                  <a:srgbClr val="0A4136"/>
                </a:solidFill>
                <a:latin typeface="Verdana"/>
                <a:cs typeface="Verdana"/>
              </a:rPr>
              <a:t>m</a:t>
            </a:r>
            <a:r>
              <a:rPr sz="3400" spc="30" dirty="0">
                <a:solidFill>
                  <a:srgbClr val="0A4136"/>
                </a:solidFill>
                <a:latin typeface="Verdana"/>
                <a:cs typeface="Verdana"/>
              </a:rPr>
              <a:t>o</a:t>
            </a:r>
            <a:r>
              <a:rPr sz="3400" spc="60" dirty="0">
                <a:solidFill>
                  <a:srgbClr val="0A4136"/>
                </a:solidFill>
                <a:latin typeface="Verdana"/>
                <a:cs typeface="Verdana"/>
              </a:rPr>
              <a:t>d</a:t>
            </a:r>
            <a:r>
              <a:rPr sz="3400" spc="-80" dirty="0">
                <a:solidFill>
                  <a:srgbClr val="0A4136"/>
                </a:solidFill>
                <a:latin typeface="Verdana"/>
                <a:cs typeface="Verdana"/>
              </a:rPr>
              <a:t>u</a:t>
            </a:r>
            <a:r>
              <a:rPr sz="3400" spc="60" dirty="0">
                <a:solidFill>
                  <a:srgbClr val="0A4136"/>
                </a:solidFill>
                <a:latin typeface="Verdana"/>
                <a:cs typeface="Verdana"/>
              </a:rPr>
              <a:t>l</a:t>
            </a:r>
            <a:r>
              <a:rPr sz="3400" spc="-75" dirty="0">
                <a:solidFill>
                  <a:srgbClr val="0A4136"/>
                </a:solidFill>
                <a:latin typeface="Verdana"/>
                <a:cs typeface="Verdana"/>
              </a:rPr>
              <a:t>e</a:t>
            </a:r>
            <a:r>
              <a:rPr sz="3400" spc="-365" dirty="0">
                <a:solidFill>
                  <a:srgbClr val="0A4136"/>
                </a:solidFill>
                <a:latin typeface="Verdana"/>
                <a:cs typeface="Verdana"/>
              </a:rPr>
              <a:t> </a:t>
            </a:r>
            <a:r>
              <a:rPr sz="3400" spc="100" dirty="0">
                <a:solidFill>
                  <a:srgbClr val="0A4136"/>
                </a:solidFill>
                <a:latin typeface="Verdana"/>
                <a:cs typeface="Verdana"/>
              </a:rPr>
              <a:t>f</a:t>
            </a:r>
            <a:r>
              <a:rPr sz="3400" spc="30" dirty="0">
                <a:solidFill>
                  <a:srgbClr val="0A4136"/>
                </a:solidFill>
                <a:latin typeface="Verdana"/>
                <a:cs typeface="Verdana"/>
              </a:rPr>
              <a:t>o</a:t>
            </a:r>
            <a:r>
              <a:rPr sz="3400" spc="-40" dirty="0">
                <a:solidFill>
                  <a:srgbClr val="0A4136"/>
                </a:solidFill>
                <a:latin typeface="Verdana"/>
                <a:cs typeface="Verdana"/>
              </a:rPr>
              <a:t>r</a:t>
            </a:r>
            <a:r>
              <a:rPr sz="3400" spc="-365" dirty="0">
                <a:solidFill>
                  <a:srgbClr val="0A4136"/>
                </a:solidFill>
                <a:latin typeface="Verdana"/>
                <a:cs typeface="Verdana"/>
              </a:rPr>
              <a:t> </a:t>
            </a:r>
            <a:r>
              <a:rPr sz="3400" spc="-110" dirty="0">
                <a:solidFill>
                  <a:srgbClr val="0A4136"/>
                </a:solidFill>
                <a:latin typeface="Verdana"/>
                <a:cs typeface="Verdana"/>
              </a:rPr>
              <a:t>4</a:t>
            </a:r>
            <a:r>
              <a:rPr sz="3400" spc="-315" dirty="0">
                <a:solidFill>
                  <a:srgbClr val="0A4136"/>
                </a:solidFill>
                <a:latin typeface="Verdana"/>
                <a:cs typeface="Verdana"/>
              </a:rPr>
              <a:t>x</a:t>
            </a:r>
            <a:r>
              <a:rPr sz="3400" spc="-355" dirty="0">
                <a:solidFill>
                  <a:srgbClr val="0A4136"/>
                </a:solidFill>
                <a:latin typeface="Verdana"/>
                <a:cs typeface="Verdana"/>
              </a:rPr>
              <a:t>1</a:t>
            </a:r>
            <a:r>
              <a:rPr sz="3400" spc="-365" dirty="0">
                <a:solidFill>
                  <a:srgbClr val="0A4136"/>
                </a:solidFill>
                <a:latin typeface="Verdana"/>
                <a:cs typeface="Verdana"/>
              </a:rPr>
              <a:t> </a:t>
            </a:r>
            <a:r>
              <a:rPr sz="3400" spc="-195" dirty="0">
                <a:solidFill>
                  <a:srgbClr val="0A4136"/>
                </a:solidFill>
                <a:latin typeface="Verdana"/>
                <a:cs typeface="Verdana"/>
              </a:rPr>
              <a:t>m</a:t>
            </a:r>
            <a:r>
              <a:rPr sz="3400" spc="-80" dirty="0">
                <a:solidFill>
                  <a:srgbClr val="0A4136"/>
                </a:solidFill>
                <a:latin typeface="Verdana"/>
                <a:cs typeface="Verdana"/>
              </a:rPr>
              <a:t>u</a:t>
            </a:r>
            <a:r>
              <a:rPr sz="3400" spc="-315" dirty="0">
                <a:solidFill>
                  <a:srgbClr val="0A4136"/>
                </a:solidFill>
                <a:latin typeface="Verdana"/>
                <a:cs typeface="Verdana"/>
              </a:rPr>
              <a:t>x</a:t>
            </a:r>
            <a:r>
              <a:rPr sz="3400" spc="-345" dirty="0">
                <a:solidFill>
                  <a:srgbClr val="0A4136"/>
                </a:solidFill>
                <a:latin typeface="Verdana"/>
                <a:cs typeface="Verdana"/>
              </a:rPr>
              <a:t>.</a:t>
            </a:r>
            <a:endParaRPr sz="3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6600">
              <a:latin typeface="Verdana"/>
              <a:cs typeface="Verdana"/>
            </a:endParaRPr>
          </a:p>
          <a:p>
            <a:pPr marL="219075">
              <a:lnSpc>
                <a:spcPct val="100000"/>
              </a:lnSpc>
              <a:spcBef>
                <a:spcPts val="5"/>
              </a:spcBef>
            </a:pPr>
            <a:r>
              <a:rPr sz="3150" spc="175" dirty="0">
                <a:solidFill>
                  <a:srgbClr val="004AAC"/>
                </a:solidFill>
                <a:latin typeface="Lucida Sans Unicode"/>
                <a:cs typeface="Lucida Sans Unicode"/>
              </a:rPr>
              <a:t>module</a:t>
            </a:r>
            <a:r>
              <a:rPr sz="3150" spc="-150" dirty="0">
                <a:solidFill>
                  <a:srgbClr val="004AAC"/>
                </a:solidFill>
                <a:latin typeface="Lucida Sans Unicode"/>
                <a:cs typeface="Lucida Sans Unicode"/>
              </a:rPr>
              <a:t> </a:t>
            </a:r>
            <a:r>
              <a:rPr sz="3150" spc="-125" dirty="0">
                <a:solidFill>
                  <a:srgbClr val="004AAC"/>
                </a:solidFill>
                <a:latin typeface="Lucida Sans Unicode"/>
                <a:cs typeface="Lucida Sans Unicode"/>
              </a:rPr>
              <a:t>4x1_mux</a:t>
            </a:r>
            <a:r>
              <a:rPr sz="3150" spc="-150" dirty="0">
                <a:solidFill>
                  <a:srgbClr val="004AAC"/>
                </a:solidFill>
                <a:latin typeface="Lucida Sans Unicode"/>
                <a:cs typeface="Lucida Sans Unicode"/>
              </a:rPr>
              <a:t> </a:t>
            </a:r>
            <a:r>
              <a:rPr sz="3150" spc="120" dirty="0">
                <a:solidFill>
                  <a:srgbClr val="004AAC"/>
                </a:solidFill>
                <a:latin typeface="Lucida Sans Unicode"/>
                <a:cs typeface="Lucida Sans Unicode"/>
              </a:rPr>
              <a:t>(out,</a:t>
            </a:r>
            <a:r>
              <a:rPr sz="3150" spc="-150" dirty="0">
                <a:solidFill>
                  <a:srgbClr val="004AAC"/>
                </a:solidFill>
                <a:latin typeface="Lucida Sans Unicode"/>
                <a:cs typeface="Lucida Sans Unicode"/>
              </a:rPr>
              <a:t> </a:t>
            </a:r>
            <a:r>
              <a:rPr sz="3150" spc="30" dirty="0">
                <a:solidFill>
                  <a:srgbClr val="004AAC"/>
                </a:solidFill>
                <a:latin typeface="Lucida Sans Unicode"/>
                <a:cs typeface="Lucida Sans Unicode"/>
              </a:rPr>
              <a:t>in0,</a:t>
            </a:r>
            <a:r>
              <a:rPr sz="3150" spc="-150" dirty="0">
                <a:solidFill>
                  <a:srgbClr val="004AAC"/>
                </a:solidFill>
                <a:latin typeface="Lucida Sans Unicode"/>
                <a:cs typeface="Lucida Sans Unicode"/>
              </a:rPr>
              <a:t> </a:t>
            </a:r>
            <a:r>
              <a:rPr sz="3150" spc="-225" dirty="0">
                <a:solidFill>
                  <a:srgbClr val="004AAC"/>
                </a:solidFill>
                <a:latin typeface="Lucida Sans Unicode"/>
                <a:cs typeface="Lucida Sans Unicode"/>
              </a:rPr>
              <a:t>in1,</a:t>
            </a:r>
            <a:r>
              <a:rPr sz="3150" spc="-150" dirty="0">
                <a:solidFill>
                  <a:srgbClr val="004AAC"/>
                </a:solidFill>
                <a:latin typeface="Lucida Sans Unicode"/>
                <a:cs typeface="Lucida Sans Unicode"/>
              </a:rPr>
              <a:t> </a:t>
            </a:r>
            <a:r>
              <a:rPr sz="3150" spc="-10" dirty="0">
                <a:solidFill>
                  <a:srgbClr val="004AAC"/>
                </a:solidFill>
                <a:latin typeface="Lucida Sans Unicode"/>
                <a:cs typeface="Lucida Sans Unicode"/>
              </a:rPr>
              <a:t>in2,</a:t>
            </a:r>
            <a:r>
              <a:rPr sz="3150" spc="-150" dirty="0">
                <a:solidFill>
                  <a:srgbClr val="004AAC"/>
                </a:solidFill>
                <a:latin typeface="Lucida Sans Unicode"/>
                <a:cs typeface="Lucida Sans Unicode"/>
              </a:rPr>
              <a:t> </a:t>
            </a:r>
            <a:r>
              <a:rPr sz="3150" spc="-45" dirty="0">
                <a:solidFill>
                  <a:srgbClr val="004AAC"/>
                </a:solidFill>
                <a:latin typeface="Lucida Sans Unicode"/>
                <a:cs typeface="Lucida Sans Unicode"/>
              </a:rPr>
              <a:t>in3,</a:t>
            </a:r>
            <a:r>
              <a:rPr sz="3150" spc="-150" dirty="0">
                <a:solidFill>
                  <a:srgbClr val="004AAC"/>
                </a:solidFill>
                <a:latin typeface="Lucida Sans Unicode"/>
                <a:cs typeface="Lucida Sans Unicode"/>
              </a:rPr>
              <a:t> </a:t>
            </a:r>
            <a:r>
              <a:rPr sz="3150" spc="60" dirty="0">
                <a:solidFill>
                  <a:srgbClr val="004AAC"/>
                </a:solidFill>
                <a:latin typeface="Lucida Sans Unicode"/>
                <a:cs typeface="Lucida Sans Unicode"/>
              </a:rPr>
              <a:t>s0,</a:t>
            </a:r>
            <a:endParaRPr sz="3150">
              <a:latin typeface="Lucida Sans Unicode"/>
              <a:cs typeface="Lucida Sans Unicode"/>
            </a:endParaRPr>
          </a:p>
          <a:p>
            <a:pPr marR="4023360" algn="ctr">
              <a:lnSpc>
                <a:spcPct val="100000"/>
              </a:lnSpc>
              <a:spcBef>
                <a:spcPts val="345"/>
              </a:spcBef>
            </a:pPr>
            <a:r>
              <a:rPr sz="3150" spc="-140" dirty="0">
                <a:solidFill>
                  <a:srgbClr val="004AAC"/>
                </a:solidFill>
                <a:latin typeface="Lucida Sans Unicode"/>
                <a:cs typeface="Lucida Sans Unicode"/>
              </a:rPr>
              <a:t>s1);</a:t>
            </a:r>
            <a:endParaRPr sz="3150">
              <a:latin typeface="Lucida Sans Unicode"/>
              <a:cs typeface="Lucida Sans Unicode"/>
            </a:endParaRPr>
          </a:p>
          <a:p>
            <a:pPr marL="1564005" marR="5586730" algn="ctr">
              <a:lnSpc>
                <a:spcPct val="109100"/>
              </a:lnSpc>
              <a:spcBef>
                <a:spcPts val="4125"/>
              </a:spcBef>
            </a:pPr>
            <a:r>
              <a:rPr sz="3150" spc="-75" dirty="0">
                <a:solidFill>
                  <a:srgbClr val="030303"/>
                </a:solidFill>
                <a:latin typeface="Lucida Sans Unicode"/>
                <a:cs typeface="Lucida Sans Unicode"/>
              </a:rPr>
              <a:t>// </a:t>
            </a:r>
            <a:r>
              <a:rPr sz="3150" spc="175" dirty="0">
                <a:solidFill>
                  <a:srgbClr val="030303"/>
                </a:solidFill>
                <a:latin typeface="Lucida Sans Unicode"/>
                <a:cs typeface="Lucida Sans Unicode"/>
              </a:rPr>
              <a:t>port </a:t>
            </a:r>
            <a:r>
              <a:rPr sz="3150" spc="170" dirty="0">
                <a:solidFill>
                  <a:srgbClr val="030303"/>
                </a:solidFill>
                <a:latin typeface="Lucida Sans Unicode"/>
                <a:cs typeface="Lucida Sans Unicode"/>
              </a:rPr>
              <a:t>declarations </a:t>
            </a:r>
            <a:r>
              <a:rPr sz="3150" spc="175" dirty="0">
                <a:solidFill>
                  <a:srgbClr val="030303"/>
                </a:solidFill>
                <a:latin typeface="Lucida Sans Unicode"/>
                <a:cs typeface="Lucida Sans Unicode"/>
              </a:rPr>
              <a:t> </a:t>
            </a:r>
            <a:r>
              <a:rPr sz="3150" spc="185" dirty="0">
                <a:solidFill>
                  <a:srgbClr val="004AAC"/>
                </a:solidFill>
                <a:latin typeface="Lucida Sans Unicode"/>
                <a:cs typeface="Lucida Sans Unicode"/>
              </a:rPr>
              <a:t>output</a:t>
            </a:r>
            <a:r>
              <a:rPr sz="3150" spc="-170" dirty="0">
                <a:solidFill>
                  <a:srgbClr val="004AAC"/>
                </a:solidFill>
                <a:latin typeface="Lucida Sans Unicode"/>
                <a:cs typeface="Lucida Sans Unicode"/>
              </a:rPr>
              <a:t> </a:t>
            </a:r>
            <a:r>
              <a:rPr sz="3150" spc="85" dirty="0">
                <a:solidFill>
                  <a:srgbClr val="004AAC"/>
                </a:solidFill>
                <a:latin typeface="Lucida Sans Unicode"/>
                <a:cs typeface="Lucida Sans Unicode"/>
              </a:rPr>
              <a:t>out;</a:t>
            </a:r>
            <a:r>
              <a:rPr sz="3150" spc="-170" dirty="0">
                <a:solidFill>
                  <a:srgbClr val="004AAC"/>
                </a:solidFill>
                <a:latin typeface="Lucida Sans Unicode"/>
                <a:cs typeface="Lucida Sans Unicode"/>
              </a:rPr>
              <a:t> </a:t>
            </a:r>
            <a:r>
              <a:rPr sz="3150" spc="-75" dirty="0">
                <a:solidFill>
                  <a:srgbClr val="004AAC"/>
                </a:solidFill>
                <a:latin typeface="Lucida Sans Unicode"/>
                <a:cs typeface="Lucida Sans Unicode"/>
              </a:rPr>
              <a:t>//</a:t>
            </a:r>
            <a:r>
              <a:rPr sz="3150" spc="-170" dirty="0">
                <a:solidFill>
                  <a:srgbClr val="004AAC"/>
                </a:solidFill>
                <a:latin typeface="Lucida Sans Unicode"/>
                <a:cs typeface="Lucida Sans Unicode"/>
              </a:rPr>
              <a:t> </a:t>
            </a:r>
            <a:r>
              <a:rPr sz="3150" spc="200" dirty="0">
                <a:solidFill>
                  <a:srgbClr val="004AAC"/>
                </a:solidFill>
                <a:latin typeface="Lucida Sans Unicode"/>
                <a:cs typeface="Lucida Sans Unicode"/>
              </a:rPr>
              <a:t>Output</a:t>
            </a:r>
            <a:r>
              <a:rPr sz="3150" spc="-170" dirty="0">
                <a:solidFill>
                  <a:srgbClr val="004AAC"/>
                </a:solidFill>
                <a:latin typeface="Lucida Sans Unicode"/>
                <a:cs typeface="Lucida Sans Unicode"/>
              </a:rPr>
              <a:t> </a:t>
            </a:r>
            <a:r>
              <a:rPr sz="3150" spc="95" dirty="0">
                <a:solidFill>
                  <a:srgbClr val="004AAC"/>
                </a:solidFill>
                <a:latin typeface="Lucida Sans Unicode"/>
                <a:cs typeface="Lucida Sans Unicode"/>
              </a:rPr>
              <a:t>port.</a:t>
            </a:r>
            <a:endParaRPr sz="3150">
              <a:latin typeface="Lucida Sans Unicode"/>
              <a:cs typeface="Lucida Sans Unicode"/>
            </a:endParaRPr>
          </a:p>
          <a:p>
            <a:pPr marL="352425" marR="4375150" algn="ctr">
              <a:lnSpc>
                <a:spcPct val="109100"/>
              </a:lnSpc>
            </a:pPr>
            <a:r>
              <a:rPr sz="3150" spc="-75" dirty="0">
                <a:solidFill>
                  <a:srgbClr val="004AAC"/>
                </a:solidFill>
                <a:latin typeface="Lucida Sans Unicode"/>
                <a:cs typeface="Lucida Sans Unicode"/>
              </a:rPr>
              <a:t>i</a:t>
            </a:r>
            <a:r>
              <a:rPr sz="3150" spc="150" dirty="0">
                <a:solidFill>
                  <a:srgbClr val="004AAC"/>
                </a:solidFill>
                <a:latin typeface="Lucida Sans Unicode"/>
                <a:cs typeface="Lucida Sans Unicode"/>
              </a:rPr>
              <a:t>n</a:t>
            </a:r>
            <a:r>
              <a:rPr sz="3150" spc="245" dirty="0">
                <a:solidFill>
                  <a:srgbClr val="004AAC"/>
                </a:solidFill>
                <a:latin typeface="Lucida Sans Unicode"/>
                <a:cs typeface="Lucida Sans Unicode"/>
              </a:rPr>
              <a:t>p</a:t>
            </a:r>
            <a:r>
              <a:rPr sz="3150" spc="130" dirty="0">
                <a:solidFill>
                  <a:srgbClr val="004AAC"/>
                </a:solidFill>
                <a:latin typeface="Lucida Sans Unicode"/>
                <a:cs typeface="Lucida Sans Unicode"/>
              </a:rPr>
              <a:t>u</a:t>
            </a:r>
            <a:r>
              <a:rPr sz="3150" spc="215" dirty="0">
                <a:solidFill>
                  <a:srgbClr val="004AAC"/>
                </a:solidFill>
                <a:latin typeface="Lucida Sans Unicode"/>
                <a:cs typeface="Lucida Sans Unicode"/>
              </a:rPr>
              <a:t>t</a:t>
            </a:r>
            <a:r>
              <a:rPr sz="3150" spc="-150" dirty="0">
                <a:solidFill>
                  <a:srgbClr val="004AAC"/>
                </a:solidFill>
                <a:latin typeface="Lucida Sans Unicode"/>
                <a:cs typeface="Lucida Sans Unicode"/>
              </a:rPr>
              <a:t> </a:t>
            </a:r>
            <a:r>
              <a:rPr sz="3150" spc="-75" dirty="0">
                <a:solidFill>
                  <a:srgbClr val="004AAC"/>
                </a:solidFill>
                <a:latin typeface="Lucida Sans Unicode"/>
                <a:cs typeface="Lucida Sans Unicode"/>
              </a:rPr>
              <a:t>i</a:t>
            </a:r>
            <a:r>
              <a:rPr sz="3150" spc="150" dirty="0">
                <a:solidFill>
                  <a:srgbClr val="004AAC"/>
                </a:solidFill>
                <a:latin typeface="Lucida Sans Unicode"/>
                <a:cs typeface="Lucida Sans Unicode"/>
              </a:rPr>
              <a:t>n</a:t>
            </a:r>
            <a:r>
              <a:rPr sz="3150" spc="220" dirty="0">
                <a:solidFill>
                  <a:srgbClr val="004AAC"/>
                </a:solidFill>
                <a:latin typeface="Lucida Sans Unicode"/>
                <a:cs typeface="Lucida Sans Unicode"/>
              </a:rPr>
              <a:t>0</a:t>
            </a:r>
            <a:r>
              <a:rPr sz="3150" spc="-175" dirty="0">
                <a:solidFill>
                  <a:srgbClr val="004AAC"/>
                </a:solidFill>
                <a:latin typeface="Lucida Sans Unicode"/>
                <a:cs typeface="Lucida Sans Unicode"/>
              </a:rPr>
              <a:t>,</a:t>
            </a:r>
            <a:r>
              <a:rPr sz="3150" spc="-150" dirty="0">
                <a:solidFill>
                  <a:srgbClr val="004AAC"/>
                </a:solidFill>
                <a:latin typeface="Lucida Sans Unicode"/>
                <a:cs typeface="Lucida Sans Unicode"/>
              </a:rPr>
              <a:t> </a:t>
            </a:r>
            <a:r>
              <a:rPr sz="3150" spc="-75" dirty="0">
                <a:solidFill>
                  <a:srgbClr val="004AAC"/>
                </a:solidFill>
                <a:latin typeface="Lucida Sans Unicode"/>
                <a:cs typeface="Lucida Sans Unicode"/>
              </a:rPr>
              <a:t>i</a:t>
            </a:r>
            <a:r>
              <a:rPr sz="3150" spc="150" dirty="0">
                <a:solidFill>
                  <a:srgbClr val="004AAC"/>
                </a:solidFill>
                <a:latin typeface="Lucida Sans Unicode"/>
                <a:cs typeface="Lucida Sans Unicode"/>
              </a:rPr>
              <a:t>n</a:t>
            </a:r>
            <a:r>
              <a:rPr sz="3150" spc="-805" dirty="0">
                <a:solidFill>
                  <a:srgbClr val="004AAC"/>
                </a:solidFill>
                <a:latin typeface="Lucida Sans Unicode"/>
                <a:cs typeface="Lucida Sans Unicode"/>
              </a:rPr>
              <a:t>1</a:t>
            </a:r>
            <a:r>
              <a:rPr sz="3150" spc="-175" dirty="0">
                <a:solidFill>
                  <a:srgbClr val="004AAC"/>
                </a:solidFill>
                <a:latin typeface="Lucida Sans Unicode"/>
                <a:cs typeface="Lucida Sans Unicode"/>
              </a:rPr>
              <a:t>,</a:t>
            </a:r>
            <a:r>
              <a:rPr sz="3150" spc="-150" dirty="0">
                <a:solidFill>
                  <a:srgbClr val="004AAC"/>
                </a:solidFill>
                <a:latin typeface="Lucida Sans Unicode"/>
                <a:cs typeface="Lucida Sans Unicode"/>
              </a:rPr>
              <a:t> </a:t>
            </a:r>
            <a:r>
              <a:rPr sz="3150" spc="-75" dirty="0">
                <a:solidFill>
                  <a:srgbClr val="004AAC"/>
                </a:solidFill>
                <a:latin typeface="Lucida Sans Unicode"/>
                <a:cs typeface="Lucida Sans Unicode"/>
              </a:rPr>
              <a:t>i</a:t>
            </a:r>
            <a:r>
              <a:rPr sz="3150" spc="150" dirty="0">
                <a:solidFill>
                  <a:srgbClr val="004AAC"/>
                </a:solidFill>
                <a:latin typeface="Lucida Sans Unicode"/>
                <a:cs typeface="Lucida Sans Unicode"/>
              </a:rPr>
              <a:t>n</a:t>
            </a:r>
            <a:r>
              <a:rPr sz="3150" spc="60" dirty="0">
                <a:solidFill>
                  <a:srgbClr val="004AAC"/>
                </a:solidFill>
                <a:latin typeface="Lucida Sans Unicode"/>
                <a:cs typeface="Lucida Sans Unicode"/>
              </a:rPr>
              <a:t>2</a:t>
            </a:r>
            <a:r>
              <a:rPr sz="3150" spc="-229" dirty="0">
                <a:solidFill>
                  <a:srgbClr val="004AAC"/>
                </a:solidFill>
                <a:latin typeface="Lucida Sans Unicode"/>
                <a:cs typeface="Lucida Sans Unicode"/>
              </a:rPr>
              <a:t>.</a:t>
            </a:r>
            <a:r>
              <a:rPr sz="3150" spc="-150" dirty="0">
                <a:solidFill>
                  <a:srgbClr val="004AAC"/>
                </a:solidFill>
                <a:latin typeface="Lucida Sans Unicode"/>
                <a:cs typeface="Lucida Sans Unicode"/>
              </a:rPr>
              <a:t> </a:t>
            </a:r>
            <a:r>
              <a:rPr sz="3150" spc="-75" dirty="0">
                <a:solidFill>
                  <a:srgbClr val="004AAC"/>
                </a:solidFill>
                <a:latin typeface="Lucida Sans Unicode"/>
                <a:cs typeface="Lucida Sans Unicode"/>
              </a:rPr>
              <a:t>i</a:t>
            </a:r>
            <a:r>
              <a:rPr sz="3150" spc="150" dirty="0">
                <a:solidFill>
                  <a:srgbClr val="004AAC"/>
                </a:solidFill>
                <a:latin typeface="Lucida Sans Unicode"/>
                <a:cs typeface="Lucida Sans Unicode"/>
              </a:rPr>
              <a:t>n</a:t>
            </a:r>
            <a:r>
              <a:rPr sz="3150" spc="-80" dirty="0">
                <a:solidFill>
                  <a:srgbClr val="004AAC"/>
                </a:solidFill>
                <a:latin typeface="Lucida Sans Unicode"/>
                <a:cs typeface="Lucida Sans Unicode"/>
              </a:rPr>
              <a:t>3</a:t>
            </a:r>
            <a:r>
              <a:rPr sz="3150" spc="-175" dirty="0">
                <a:solidFill>
                  <a:srgbClr val="004AAC"/>
                </a:solidFill>
                <a:latin typeface="Lucida Sans Unicode"/>
                <a:cs typeface="Lucida Sans Unicode"/>
              </a:rPr>
              <a:t>;</a:t>
            </a:r>
            <a:r>
              <a:rPr sz="3150" spc="-150" dirty="0">
                <a:solidFill>
                  <a:srgbClr val="004AAC"/>
                </a:solidFill>
                <a:latin typeface="Lucida Sans Unicode"/>
                <a:cs typeface="Lucida Sans Unicode"/>
              </a:rPr>
              <a:t> </a:t>
            </a:r>
            <a:r>
              <a:rPr sz="3150" spc="-75" dirty="0">
                <a:solidFill>
                  <a:srgbClr val="004AAC"/>
                </a:solidFill>
                <a:latin typeface="Lucida Sans Unicode"/>
                <a:cs typeface="Lucida Sans Unicode"/>
              </a:rPr>
              <a:t>//</a:t>
            </a:r>
            <a:r>
              <a:rPr sz="3150" spc="-150" dirty="0">
                <a:solidFill>
                  <a:srgbClr val="004AAC"/>
                </a:solidFill>
                <a:latin typeface="Lucida Sans Unicode"/>
                <a:cs typeface="Lucida Sans Unicode"/>
              </a:rPr>
              <a:t> </a:t>
            </a:r>
            <a:r>
              <a:rPr sz="3150" dirty="0">
                <a:solidFill>
                  <a:srgbClr val="004AAC"/>
                </a:solidFill>
                <a:latin typeface="Lucida Sans Unicode"/>
                <a:cs typeface="Lucida Sans Unicode"/>
              </a:rPr>
              <a:t>I</a:t>
            </a:r>
            <a:r>
              <a:rPr sz="3150" spc="150" dirty="0">
                <a:solidFill>
                  <a:srgbClr val="004AAC"/>
                </a:solidFill>
                <a:latin typeface="Lucida Sans Unicode"/>
                <a:cs typeface="Lucida Sans Unicode"/>
              </a:rPr>
              <a:t>n</a:t>
            </a:r>
            <a:r>
              <a:rPr sz="3150" spc="245" dirty="0">
                <a:solidFill>
                  <a:srgbClr val="004AAC"/>
                </a:solidFill>
                <a:latin typeface="Lucida Sans Unicode"/>
                <a:cs typeface="Lucida Sans Unicode"/>
              </a:rPr>
              <a:t>p</a:t>
            </a:r>
            <a:r>
              <a:rPr sz="3150" spc="130" dirty="0">
                <a:solidFill>
                  <a:srgbClr val="004AAC"/>
                </a:solidFill>
                <a:latin typeface="Lucida Sans Unicode"/>
                <a:cs typeface="Lucida Sans Unicode"/>
              </a:rPr>
              <a:t>u</a:t>
            </a:r>
            <a:r>
              <a:rPr sz="3150" spc="215" dirty="0">
                <a:solidFill>
                  <a:srgbClr val="004AAC"/>
                </a:solidFill>
                <a:latin typeface="Lucida Sans Unicode"/>
                <a:cs typeface="Lucida Sans Unicode"/>
              </a:rPr>
              <a:t>t</a:t>
            </a:r>
            <a:r>
              <a:rPr sz="3150" spc="-150" dirty="0">
                <a:solidFill>
                  <a:srgbClr val="004AAC"/>
                </a:solidFill>
                <a:latin typeface="Lucida Sans Unicode"/>
                <a:cs typeface="Lucida Sans Unicode"/>
              </a:rPr>
              <a:t> </a:t>
            </a:r>
            <a:r>
              <a:rPr sz="3150" spc="245" dirty="0">
                <a:solidFill>
                  <a:srgbClr val="004AAC"/>
                </a:solidFill>
                <a:latin typeface="Lucida Sans Unicode"/>
                <a:cs typeface="Lucida Sans Unicode"/>
              </a:rPr>
              <a:t>p</a:t>
            </a:r>
            <a:r>
              <a:rPr sz="3150" spc="155" dirty="0">
                <a:solidFill>
                  <a:srgbClr val="004AAC"/>
                </a:solidFill>
                <a:latin typeface="Lucida Sans Unicode"/>
                <a:cs typeface="Lucida Sans Unicode"/>
              </a:rPr>
              <a:t>o</a:t>
            </a:r>
            <a:r>
              <a:rPr sz="3150" spc="85" dirty="0">
                <a:solidFill>
                  <a:srgbClr val="004AAC"/>
                </a:solidFill>
                <a:latin typeface="Lucida Sans Unicode"/>
                <a:cs typeface="Lucida Sans Unicode"/>
              </a:rPr>
              <a:t>r</a:t>
            </a:r>
            <a:r>
              <a:rPr sz="3150" spc="215" dirty="0">
                <a:solidFill>
                  <a:srgbClr val="004AAC"/>
                </a:solidFill>
                <a:latin typeface="Lucida Sans Unicode"/>
                <a:cs typeface="Lucida Sans Unicode"/>
              </a:rPr>
              <a:t>t</a:t>
            </a:r>
            <a:r>
              <a:rPr sz="3150" spc="140" dirty="0">
                <a:solidFill>
                  <a:srgbClr val="004AAC"/>
                </a:solidFill>
                <a:latin typeface="Lucida Sans Unicode"/>
                <a:cs typeface="Lucida Sans Unicode"/>
              </a:rPr>
              <a:t>s</a:t>
            </a:r>
            <a:r>
              <a:rPr sz="3150" spc="-229" dirty="0">
                <a:solidFill>
                  <a:srgbClr val="004AAC"/>
                </a:solidFill>
                <a:latin typeface="Lucida Sans Unicode"/>
                <a:cs typeface="Lucida Sans Unicode"/>
              </a:rPr>
              <a:t>.  </a:t>
            </a:r>
            <a:r>
              <a:rPr sz="3150" spc="-75" dirty="0">
                <a:solidFill>
                  <a:srgbClr val="004AAC"/>
                </a:solidFill>
                <a:latin typeface="Lucida Sans Unicode"/>
                <a:cs typeface="Lucida Sans Unicode"/>
              </a:rPr>
              <a:t>i</a:t>
            </a:r>
            <a:r>
              <a:rPr sz="3150" spc="150" dirty="0">
                <a:solidFill>
                  <a:srgbClr val="004AAC"/>
                </a:solidFill>
                <a:latin typeface="Lucida Sans Unicode"/>
                <a:cs typeface="Lucida Sans Unicode"/>
              </a:rPr>
              <a:t>n</a:t>
            </a:r>
            <a:r>
              <a:rPr sz="3150" spc="245" dirty="0">
                <a:solidFill>
                  <a:srgbClr val="004AAC"/>
                </a:solidFill>
                <a:latin typeface="Lucida Sans Unicode"/>
                <a:cs typeface="Lucida Sans Unicode"/>
              </a:rPr>
              <a:t>p</a:t>
            </a:r>
            <a:r>
              <a:rPr sz="3150" spc="130" dirty="0">
                <a:solidFill>
                  <a:srgbClr val="004AAC"/>
                </a:solidFill>
                <a:latin typeface="Lucida Sans Unicode"/>
                <a:cs typeface="Lucida Sans Unicode"/>
              </a:rPr>
              <a:t>u</a:t>
            </a:r>
            <a:r>
              <a:rPr sz="3150" spc="215" dirty="0">
                <a:solidFill>
                  <a:srgbClr val="004AAC"/>
                </a:solidFill>
                <a:latin typeface="Lucida Sans Unicode"/>
                <a:cs typeface="Lucida Sans Unicode"/>
              </a:rPr>
              <a:t>t</a:t>
            </a:r>
            <a:r>
              <a:rPr sz="3150" spc="-150" dirty="0">
                <a:solidFill>
                  <a:srgbClr val="004AAC"/>
                </a:solidFill>
                <a:latin typeface="Lucida Sans Unicode"/>
                <a:cs typeface="Lucida Sans Unicode"/>
              </a:rPr>
              <a:t> </a:t>
            </a:r>
            <a:r>
              <a:rPr sz="3150" spc="140" dirty="0">
                <a:solidFill>
                  <a:srgbClr val="004AAC"/>
                </a:solidFill>
                <a:latin typeface="Lucida Sans Unicode"/>
                <a:cs typeface="Lucida Sans Unicode"/>
              </a:rPr>
              <a:t>s</a:t>
            </a:r>
            <a:r>
              <a:rPr sz="3150" spc="220" dirty="0">
                <a:solidFill>
                  <a:srgbClr val="004AAC"/>
                </a:solidFill>
                <a:latin typeface="Lucida Sans Unicode"/>
                <a:cs typeface="Lucida Sans Unicode"/>
              </a:rPr>
              <a:t>0</a:t>
            </a:r>
            <a:r>
              <a:rPr sz="3150" spc="-175" dirty="0">
                <a:solidFill>
                  <a:srgbClr val="004AAC"/>
                </a:solidFill>
                <a:latin typeface="Lucida Sans Unicode"/>
                <a:cs typeface="Lucida Sans Unicode"/>
              </a:rPr>
              <a:t>,</a:t>
            </a:r>
            <a:r>
              <a:rPr sz="3150" spc="-150" dirty="0">
                <a:solidFill>
                  <a:srgbClr val="004AAC"/>
                </a:solidFill>
                <a:latin typeface="Lucida Sans Unicode"/>
                <a:cs typeface="Lucida Sans Unicode"/>
              </a:rPr>
              <a:t> </a:t>
            </a:r>
            <a:r>
              <a:rPr sz="3150" spc="140" dirty="0">
                <a:solidFill>
                  <a:srgbClr val="004AAC"/>
                </a:solidFill>
                <a:latin typeface="Lucida Sans Unicode"/>
                <a:cs typeface="Lucida Sans Unicode"/>
              </a:rPr>
              <a:t>s</a:t>
            </a:r>
            <a:r>
              <a:rPr sz="3150" spc="-805" dirty="0">
                <a:solidFill>
                  <a:srgbClr val="004AAC"/>
                </a:solidFill>
                <a:latin typeface="Lucida Sans Unicode"/>
                <a:cs typeface="Lucida Sans Unicode"/>
              </a:rPr>
              <a:t>1</a:t>
            </a:r>
            <a:r>
              <a:rPr sz="3150" spc="-175" dirty="0">
                <a:solidFill>
                  <a:srgbClr val="004AAC"/>
                </a:solidFill>
                <a:latin typeface="Lucida Sans Unicode"/>
                <a:cs typeface="Lucida Sans Unicode"/>
              </a:rPr>
              <a:t>;</a:t>
            </a:r>
            <a:r>
              <a:rPr sz="3150" spc="-150" dirty="0">
                <a:solidFill>
                  <a:srgbClr val="004AAC"/>
                </a:solidFill>
                <a:latin typeface="Lucida Sans Unicode"/>
                <a:cs typeface="Lucida Sans Unicode"/>
              </a:rPr>
              <a:t> </a:t>
            </a:r>
            <a:r>
              <a:rPr sz="3150" spc="-75" dirty="0">
                <a:solidFill>
                  <a:srgbClr val="004AAC"/>
                </a:solidFill>
                <a:latin typeface="Lucida Sans Unicode"/>
                <a:cs typeface="Lucida Sans Unicode"/>
              </a:rPr>
              <a:t>//</a:t>
            </a:r>
            <a:r>
              <a:rPr sz="3150" spc="-150" dirty="0">
                <a:solidFill>
                  <a:srgbClr val="004AAC"/>
                </a:solidFill>
                <a:latin typeface="Lucida Sans Unicode"/>
                <a:cs typeface="Lucida Sans Unicode"/>
              </a:rPr>
              <a:t> </a:t>
            </a:r>
            <a:r>
              <a:rPr sz="3150" dirty="0">
                <a:solidFill>
                  <a:srgbClr val="004AAC"/>
                </a:solidFill>
                <a:latin typeface="Lucida Sans Unicode"/>
                <a:cs typeface="Lucida Sans Unicode"/>
              </a:rPr>
              <a:t>I</a:t>
            </a:r>
            <a:r>
              <a:rPr sz="3150" spc="150" dirty="0">
                <a:solidFill>
                  <a:srgbClr val="004AAC"/>
                </a:solidFill>
                <a:latin typeface="Lucida Sans Unicode"/>
                <a:cs typeface="Lucida Sans Unicode"/>
              </a:rPr>
              <a:t>n</a:t>
            </a:r>
            <a:r>
              <a:rPr sz="3150" spc="245" dirty="0">
                <a:solidFill>
                  <a:srgbClr val="004AAC"/>
                </a:solidFill>
                <a:latin typeface="Lucida Sans Unicode"/>
                <a:cs typeface="Lucida Sans Unicode"/>
              </a:rPr>
              <a:t>p</a:t>
            </a:r>
            <a:r>
              <a:rPr sz="3150" spc="130" dirty="0">
                <a:solidFill>
                  <a:srgbClr val="004AAC"/>
                </a:solidFill>
                <a:latin typeface="Lucida Sans Unicode"/>
                <a:cs typeface="Lucida Sans Unicode"/>
              </a:rPr>
              <a:t>u</a:t>
            </a:r>
            <a:r>
              <a:rPr sz="3150" spc="215" dirty="0">
                <a:solidFill>
                  <a:srgbClr val="004AAC"/>
                </a:solidFill>
                <a:latin typeface="Lucida Sans Unicode"/>
                <a:cs typeface="Lucida Sans Unicode"/>
              </a:rPr>
              <a:t>t</a:t>
            </a:r>
            <a:r>
              <a:rPr sz="3150" spc="-150" dirty="0">
                <a:solidFill>
                  <a:srgbClr val="004AAC"/>
                </a:solidFill>
                <a:latin typeface="Lucida Sans Unicode"/>
                <a:cs typeface="Lucida Sans Unicode"/>
              </a:rPr>
              <a:t> </a:t>
            </a:r>
            <a:r>
              <a:rPr sz="3150" spc="245" dirty="0">
                <a:solidFill>
                  <a:srgbClr val="004AAC"/>
                </a:solidFill>
                <a:latin typeface="Lucida Sans Unicode"/>
                <a:cs typeface="Lucida Sans Unicode"/>
              </a:rPr>
              <a:t>p</a:t>
            </a:r>
            <a:r>
              <a:rPr sz="3150" spc="155" dirty="0">
                <a:solidFill>
                  <a:srgbClr val="004AAC"/>
                </a:solidFill>
                <a:latin typeface="Lucida Sans Unicode"/>
                <a:cs typeface="Lucida Sans Unicode"/>
              </a:rPr>
              <a:t>o</a:t>
            </a:r>
            <a:r>
              <a:rPr sz="3150" spc="85" dirty="0">
                <a:solidFill>
                  <a:srgbClr val="004AAC"/>
                </a:solidFill>
                <a:latin typeface="Lucida Sans Unicode"/>
                <a:cs typeface="Lucida Sans Unicode"/>
              </a:rPr>
              <a:t>r</a:t>
            </a:r>
            <a:r>
              <a:rPr sz="3150" spc="215" dirty="0">
                <a:solidFill>
                  <a:srgbClr val="004AAC"/>
                </a:solidFill>
                <a:latin typeface="Lucida Sans Unicode"/>
                <a:cs typeface="Lucida Sans Unicode"/>
              </a:rPr>
              <a:t>t</a:t>
            </a:r>
            <a:r>
              <a:rPr sz="3150" spc="140" dirty="0">
                <a:solidFill>
                  <a:srgbClr val="004AAC"/>
                </a:solidFill>
                <a:latin typeface="Lucida Sans Unicode"/>
                <a:cs typeface="Lucida Sans Unicode"/>
              </a:rPr>
              <a:t>s</a:t>
            </a:r>
            <a:r>
              <a:rPr sz="3150" spc="-229" dirty="0">
                <a:solidFill>
                  <a:srgbClr val="004AAC"/>
                </a:solidFill>
                <a:latin typeface="Lucida Sans Unicode"/>
                <a:cs typeface="Lucida Sans Unicode"/>
              </a:rPr>
              <a:t>:</a:t>
            </a:r>
            <a:r>
              <a:rPr sz="3150" spc="-150" dirty="0">
                <a:solidFill>
                  <a:srgbClr val="004AAC"/>
                </a:solidFill>
                <a:latin typeface="Lucida Sans Unicode"/>
                <a:cs typeface="Lucida Sans Unicode"/>
              </a:rPr>
              <a:t> </a:t>
            </a:r>
            <a:r>
              <a:rPr sz="3150" spc="140" dirty="0">
                <a:solidFill>
                  <a:srgbClr val="004AAC"/>
                </a:solidFill>
                <a:latin typeface="Lucida Sans Unicode"/>
                <a:cs typeface="Lucida Sans Unicode"/>
              </a:rPr>
              <a:t>s</a:t>
            </a:r>
            <a:r>
              <a:rPr sz="3150" spc="285" dirty="0">
                <a:solidFill>
                  <a:srgbClr val="004AAC"/>
                </a:solidFill>
                <a:latin typeface="Lucida Sans Unicode"/>
                <a:cs typeface="Lucida Sans Unicode"/>
              </a:rPr>
              <a:t>e</a:t>
            </a:r>
            <a:r>
              <a:rPr sz="3150" spc="-75" dirty="0">
                <a:solidFill>
                  <a:srgbClr val="004AAC"/>
                </a:solidFill>
                <a:latin typeface="Lucida Sans Unicode"/>
                <a:cs typeface="Lucida Sans Unicode"/>
              </a:rPr>
              <a:t>l</a:t>
            </a:r>
            <a:r>
              <a:rPr sz="3150" spc="285" dirty="0">
                <a:solidFill>
                  <a:srgbClr val="004AAC"/>
                </a:solidFill>
                <a:latin typeface="Lucida Sans Unicode"/>
                <a:cs typeface="Lucida Sans Unicode"/>
              </a:rPr>
              <a:t>e</a:t>
            </a:r>
            <a:r>
              <a:rPr sz="3150" spc="405" dirty="0">
                <a:solidFill>
                  <a:srgbClr val="004AAC"/>
                </a:solidFill>
                <a:latin typeface="Lucida Sans Unicode"/>
                <a:cs typeface="Lucida Sans Unicode"/>
              </a:rPr>
              <a:t>c</a:t>
            </a:r>
            <a:r>
              <a:rPr sz="3150" spc="215" dirty="0">
                <a:solidFill>
                  <a:srgbClr val="004AAC"/>
                </a:solidFill>
                <a:latin typeface="Lucida Sans Unicode"/>
                <a:cs typeface="Lucida Sans Unicode"/>
              </a:rPr>
              <a:t>t</a:t>
            </a:r>
            <a:r>
              <a:rPr sz="3150" spc="-150" dirty="0">
                <a:solidFill>
                  <a:srgbClr val="004AAC"/>
                </a:solidFill>
                <a:latin typeface="Lucida Sans Unicode"/>
                <a:cs typeface="Lucida Sans Unicode"/>
              </a:rPr>
              <a:t> </a:t>
            </a:r>
            <a:r>
              <a:rPr sz="3150" spc="-75" dirty="0">
                <a:solidFill>
                  <a:srgbClr val="004AAC"/>
                </a:solidFill>
                <a:latin typeface="Lucida Sans Unicode"/>
                <a:cs typeface="Lucida Sans Unicode"/>
              </a:rPr>
              <a:t>li</a:t>
            </a:r>
            <a:r>
              <a:rPr sz="3150" spc="150" dirty="0">
                <a:solidFill>
                  <a:srgbClr val="004AAC"/>
                </a:solidFill>
                <a:latin typeface="Lucida Sans Unicode"/>
                <a:cs typeface="Lucida Sans Unicode"/>
              </a:rPr>
              <a:t>n</a:t>
            </a:r>
            <a:r>
              <a:rPr sz="3150" spc="285" dirty="0">
                <a:solidFill>
                  <a:srgbClr val="004AAC"/>
                </a:solidFill>
                <a:latin typeface="Lucida Sans Unicode"/>
                <a:cs typeface="Lucida Sans Unicode"/>
              </a:rPr>
              <a:t>e</a:t>
            </a:r>
            <a:r>
              <a:rPr sz="3150" spc="140" dirty="0">
                <a:solidFill>
                  <a:srgbClr val="004AAC"/>
                </a:solidFill>
                <a:latin typeface="Lucida Sans Unicode"/>
                <a:cs typeface="Lucida Sans Unicode"/>
              </a:rPr>
              <a:t>s</a:t>
            </a:r>
            <a:r>
              <a:rPr sz="3150" spc="-229" dirty="0">
                <a:solidFill>
                  <a:srgbClr val="004AAC"/>
                </a:solidFill>
                <a:latin typeface="Lucida Sans Unicode"/>
                <a:cs typeface="Lucida Sans Unicode"/>
              </a:rPr>
              <a:t>.</a:t>
            </a:r>
            <a:endParaRPr sz="31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00">
              <a:latin typeface="Lucida Sans Unicode"/>
              <a:cs typeface="Lucida Sans Unicode"/>
            </a:endParaRPr>
          </a:p>
          <a:p>
            <a:pPr marL="2127250">
              <a:lnSpc>
                <a:spcPct val="100000"/>
              </a:lnSpc>
            </a:pPr>
            <a:r>
              <a:rPr sz="3150" spc="-75" dirty="0">
                <a:solidFill>
                  <a:srgbClr val="030303"/>
                </a:solidFill>
                <a:latin typeface="Lucida Sans Unicode"/>
                <a:cs typeface="Lucida Sans Unicode"/>
              </a:rPr>
              <a:t>//</a:t>
            </a:r>
            <a:r>
              <a:rPr sz="3150" spc="-165" dirty="0">
                <a:solidFill>
                  <a:srgbClr val="030303"/>
                </a:solidFill>
                <a:latin typeface="Lucida Sans Unicode"/>
                <a:cs typeface="Lucida Sans Unicode"/>
              </a:rPr>
              <a:t> </a:t>
            </a:r>
            <a:r>
              <a:rPr sz="3150" spc="180" dirty="0">
                <a:solidFill>
                  <a:srgbClr val="030303"/>
                </a:solidFill>
                <a:latin typeface="Lucida Sans Unicode"/>
                <a:cs typeface="Lucida Sans Unicode"/>
              </a:rPr>
              <a:t>intermediate</a:t>
            </a:r>
            <a:r>
              <a:rPr sz="3150" spc="-165" dirty="0">
                <a:solidFill>
                  <a:srgbClr val="030303"/>
                </a:solidFill>
                <a:latin typeface="Lucida Sans Unicode"/>
                <a:cs typeface="Lucida Sans Unicode"/>
              </a:rPr>
              <a:t> </a:t>
            </a:r>
            <a:r>
              <a:rPr sz="3150" spc="150" dirty="0">
                <a:solidFill>
                  <a:srgbClr val="030303"/>
                </a:solidFill>
                <a:latin typeface="Lucida Sans Unicode"/>
                <a:cs typeface="Lucida Sans Unicode"/>
              </a:rPr>
              <a:t>wires</a:t>
            </a:r>
            <a:endParaRPr sz="3150">
              <a:latin typeface="Lucida Sans Unicode"/>
              <a:cs typeface="Lucida Sans Unicode"/>
            </a:endParaRPr>
          </a:p>
          <a:p>
            <a:pPr marL="292100" marR="4098925" indent="526415">
              <a:lnSpc>
                <a:spcPct val="109100"/>
              </a:lnSpc>
            </a:pPr>
            <a:r>
              <a:rPr sz="3150" spc="305" dirty="0">
                <a:solidFill>
                  <a:srgbClr val="004AAC"/>
                </a:solidFill>
                <a:latin typeface="Lucida Sans Unicode"/>
                <a:cs typeface="Lucida Sans Unicode"/>
              </a:rPr>
              <a:t>w</a:t>
            </a:r>
            <a:r>
              <a:rPr sz="3150" spc="-75" dirty="0">
                <a:solidFill>
                  <a:srgbClr val="004AAC"/>
                </a:solidFill>
                <a:latin typeface="Lucida Sans Unicode"/>
                <a:cs typeface="Lucida Sans Unicode"/>
              </a:rPr>
              <a:t>i</a:t>
            </a:r>
            <a:r>
              <a:rPr sz="3150" spc="85" dirty="0">
                <a:solidFill>
                  <a:srgbClr val="004AAC"/>
                </a:solidFill>
                <a:latin typeface="Lucida Sans Unicode"/>
                <a:cs typeface="Lucida Sans Unicode"/>
              </a:rPr>
              <a:t>r</a:t>
            </a:r>
            <a:r>
              <a:rPr sz="3150" spc="285" dirty="0">
                <a:solidFill>
                  <a:srgbClr val="004AAC"/>
                </a:solidFill>
                <a:latin typeface="Lucida Sans Unicode"/>
                <a:cs typeface="Lucida Sans Unicode"/>
              </a:rPr>
              <a:t>e</a:t>
            </a:r>
            <a:r>
              <a:rPr sz="3150" spc="-150" dirty="0">
                <a:solidFill>
                  <a:srgbClr val="004AAC"/>
                </a:solidFill>
                <a:latin typeface="Lucida Sans Unicode"/>
                <a:cs typeface="Lucida Sans Unicode"/>
              </a:rPr>
              <a:t> </a:t>
            </a:r>
            <a:r>
              <a:rPr sz="3150" spc="-75" dirty="0">
                <a:solidFill>
                  <a:srgbClr val="004AAC"/>
                </a:solidFill>
                <a:latin typeface="Lucida Sans Unicode"/>
                <a:cs typeface="Lucida Sans Unicode"/>
              </a:rPr>
              <a:t>i</a:t>
            </a:r>
            <a:r>
              <a:rPr sz="3150" spc="150" dirty="0">
                <a:solidFill>
                  <a:srgbClr val="004AAC"/>
                </a:solidFill>
                <a:latin typeface="Lucida Sans Unicode"/>
                <a:cs typeface="Lucida Sans Unicode"/>
              </a:rPr>
              <a:t>n</a:t>
            </a:r>
            <a:r>
              <a:rPr sz="3150" spc="145" dirty="0">
                <a:solidFill>
                  <a:srgbClr val="004AAC"/>
                </a:solidFill>
                <a:latin typeface="Lucida Sans Unicode"/>
                <a:cs typeface="Lucida Sans Unicode"/>
              </a:rPr>
              <a:t>v</a:t>
            </a:r>
            <a:r>
              <a:rPr sz="3150" spc="220" dirty="0">
                <a:solidFill>
                  <a:srgbClr val="004AAC"/>
                </a:solidFill>
                <a:latin typeface="Lucida Sans Unicode"/>
                <a:cs typeface="Lucida Sans Unicode"/>
              </a:rPr>
              <a:t>0</a:t>
            </a:r>
            <a:r>
              <a:rPr sz="3150" spc="-175" dirty="0">
                <a:solidFill>
                  <a:srgbClr val="004AAC"/>
                </a:solidFill>
                <a:latin typeface="Lucida Sans Unicode"/>
                <a:cs typeface="Lucida Sans Unicode"/>
              </a:rPr>
              <a:t>,</a:t>
            </a:r>
            <a:r>
              <a:rPr sz="3150" spc="-150" dirty="0">
                <a:solidFill>
                  <a:srgbClr val="004AAC"/>
                </a:solidFill>
                <a:latin typeface="Lucida Sans Unicode"/>
                <a:cs typeface="Lucida Sans Unicode"/>
              </a:rPr>
              <a:t> </a:t>
            </a:r>
            <a:r>
              <a:rPr sz="3150" spc="-75" dirty="0">
                <a:solidFill>
                  <a:srgbClr val="004AAC"/>
                </a:solidFill>
                <a:latin typeface="Lucida Sans Unicode"/>
                <a:cs typeface="Lucida Sans Unicode"/>
              </a:rPr>
              <a:t>i</a:t>
            </a:r>
            <a:r>
              <a:rPr sz="3150" spc="150" dirty="0">
                <a:solidFill>
                  <a:srgbClr val="004AAC"/>
                </a:solidFill>
                <a:latin typeface="Lucida Sans Unicode"/>
                <a:cs typeface="Lucida Sans Unicode"/>
              </a:rPr>
              <a:t>n</a:t>
            </a:r>
            <a:r>
              <a:rPr sz="3150" spc="145" dirty="0">
                <a:solidFill>
                  <a:srgbClr val="004AAC"/>
                </a:solidFill>
                <a:latin typeface="Lucida Sans Unicode"/>
                <a:cs typeface="Lucida Sans Unicode"/>
              </a:rPr>
              <a:t>v</a:t>
            </a:r>
            <a:r>
              <a:rPr sz="3150" spc="-805" dirty="0">
                <a:solidFill>
                  <a:srgbClr val="004AAC"/>
                </a:solidFill>
                <a:latin typeface="Lucida Sans Unicode"/>
                <a:cs typeface="Lucida Sans Unicode"/>
              </a:rPr>
              <a:t>1</a:t>
            </a:r>
            <a:r>
              <a:rPr sz="3150" spc="-175" dirty="0">
                <a:solidFill>
                  <a:srgbClr val="004AAC"/>
                </a:solidFill>
                <a:latin typeface="Lucida Sans Unicode"/>
                <a:cs typeface="Lucida Sans Unicode"/>
              </a:rPr>
              <a:t>;</a:t>
            </a:r>
            <a:r>
              <a:rPr sz="3150" spc="-150" dirty="0">
                <a:solidFill>
                  <a:srgbClr val="004AAC"/>
                </a:solidFill>
                <a:latin typeface="Lucida Sans Unicode"/>
                <a:cs typeface="Lucida Sans Unicode"/>
              </a:rPr>
              <a:t> </a:t>
            </a:r>
            <a:r>
              <a:rPr sz="3150" spc="-75" dirty="0">
                <a:solidFill>
                  <a:srgbClr val="004AAC"/>
                </a:solidFill>
                <a:latin typeface="Lucida Sans Unicode"/>
                <a:cs typeface="Lucida Sans Unicode"/>
              </a:rPr>
              <a:t>//</a:t>
            </a:r>
            <a:r>
              <a:rPr sz="3150" spc="-150" dirty="0">
                <a:solidFill>
                  <a:srgbClr val="004AAC"/>
                </a:solidFill>
                <a:latin typeface="Lucida Sans Unicode"/>
                <a:cs typeface="Lucida Sans Unicode"/>
              </a:rPr>
              <a:t> </a:t>
            </a:r>
            <a:r>
              <a:rPr sz="3150" dirty="0">
                <a:solidFill>
                  <a:srgbClr val="004AAC"/>
                </a:solidFill>
                <a:latin typeface="Lucida Sans Unicode"/>
                <a:cs typeface="Lucida Sans Unicode"/>
              </a:rPr>
              <a:t>I</a:t>
            </a:r>
            <a:r>
              <a:rPr sz="3150" spc="150" dirty="0">
                <a:solidFill>
                  <a:srgbClr val="004AAC"/>
                </a:solidFill>
                <a:latin typeface="Lucida Sans Unicode"/>
                <a:cs typeface="Lucida Sans Unicode"/>
              </a:rPr>
              <a:t>n</a:t>
            </a:r>
            <a:r>
              <a:rPr sz="3150" spc="145" dirty="0">
                <a:solidFill>
                  <a:srgbClr val="004AAC"/>
                </a:solidFill>
                <a:latin typeface="Lucida Sans Unicode"/>
                <a:cs typeface="Lucida Sans Unicode"/>
              </a:rPr>
              <a:t>v</a:t>
            </a:r>
            <a:r>
              <a:rPr sz="3150" spc="285" dirty="0">
                <a:solidFill>
                  <a:srgbClr val="004AAC"/>
                </a:solidFill>
                <a:latin typeface="Lucida Sans Unicode"/>
                <a:cs typeface="Lucida Sans Unicode"/>
              </a:rPr>
              <a:t>e</a:t>
            </a:r>
            <a:r>
              <a:rPr sz="3150" spc="85" dirty="0">
                <a:solidFill>
                  <a:srgbClr val="004AAC"/>
                </a:solidFill>
                <a:latin typeface="Lucida Sans Unicode"/>
                <a:cs typeface="Lucida Sans Unicode"/>
              </a:rPr>
              <a:t>r</a:t>
            </a:r>
            <a:r>
              <a:rPr sz="3150" spc="215" dirty="0">
                <a:solidFill>
                  <a:srgbClr val="004AAC"/>
                </a:solidFill>
                <a:latin typeface="Lucida Sans Unicode"/>
                <a:cs typeface="Lucida Sans Unicode"/>
              </a:rPr>
              <a:t>t</a:t>
            </a:r>
            <a:r>
              <a:rPr sz="3150" spc="285" dirty="0">
                <a:solidFill>
                  <a:srgbClr val="004AAC"/>
                </a:solidFill>
                <a:latin typeface="Lucida Sans Unicode"/>
                <a:cs typeface="Lucida Sans Unicode"/>
              </a:rPr>
              <a:t>e</a:t>
            </a:r>
            <a:r>
              <a:rPr sz="3150" spc="85" dirty="0">
                <a:solidFill>
                  <a:srgbClr val="004AAC"/>
                </a:solidFill>
                <a:latin typeface="Lucida Sans Unicode"/>
                <a:cs typeface="Lucida Sans Unicode"/>
              </a:rPr>
              <a:t>r</a:t>
            </a:r>
            <a:r>
              <a:rPr sz="3150" spc="-150" dirty="0">
                <a:solidFill>
                  <a:srgbClr val="004AAC"/>
                </a:solidFill>
                <a:latin typeface="Lucida Sans Unicode"/>
                <a:cs typeface="Lucida Sans Unicode"/>
              </a:rPr>
              <a:t> </a:t>
            </a:r>
            <a:r>
              <a:rPr sz="3150" spc="155" dirty="0">
                <a:solidFill>
                  <a:srgbClr val="004AAC"/>
                </a:solidFill>
                <a:latin typeface="Lucida Sans Unicode"/>
                <a:cs typeface="Lucida Sans Unicode"/>
              </a:rPr>
              <a:t>o</a:t>
            </a:r>
            <a:r>
              <a:rPr sz="3150" spc="130" dirty="0">
                <a:solidFill>
                  <a:srgbClr val="004AAC"/>
                </a:solidFill>
                <a:latin typeface="Lucida Sans Unicode"/>
                <a:cs typeface="Lucida Sans Unicode"/>
              </a:rPr>
              <a:t>u</a:t>
            </a:r>
            <a:r>
              <a:rPr sz="3150" spc="215" dirty="0">
                <a:solidFill>
                  <a:srgbClr val="004AAC"/>
                </a:solidFill>
                <a:latin typeface="Lucida Sans Unicode"/>
                <a:cs typeface="Lucida Sans Unicode"/>
              </a:rPr>
              <a:t>t</a:t>
            </a:r>
            <a:r>
              <a:rPr sz="3150" spc="245" dirty="0">
                <a:solidFill>
                  <a:srgbClr val="004AAC"/>
                </a:solidFill>
                <a:latin typeface="Lucida Sans Unicode"/>
                <a:cs typeface="Lucida Sans Unicode"/>
              </a:rPr>
              <a:t>p</a:t>
            </a:r>
            <a:r>
              <a:rPr sz="3150" spc="130" dirty="0">
                <a:solidFill>
                  <a:srgbClr val="004AAC"/>
                </a:solidFill>
                <a:latin typeface="Lucida Sans Unicode"/>
                <a:cs typeface="Lucida Sans Unicode"/>
              </a:rPr>
              <a:t>u</a:t>
            </a:r>
            <a:r>
              <a:rPr sz="3150" spc="215" dirty="0">
                <a:solidFill>
                  <a:srgbClr val="004AAC"/>
                </a:solidFill>
                <a:latin typeface="Lucida Sans Unicode"/>
                <a:cs typeface="Lucida Sans Unicode"/>
              </a:rPr>
              <a:t>t</a:t>
            </a:r>
            <a:r>
              <a:rPr sz="3150" spc="140" dirty="0">
                <a:solidFill>
                  <a:srgbClr val="004AAC"/>
                </a:solidFill>
                <a:latin typeface="Lucida Sans Unicode"/>
                <a:cs typeface="Lucida Sans Unicode"/>
              </a:rPr>
              <a:t>s</a:t>
            </a:r>
            <a:r>
              <a:rPr sz="3150" spc="-229" dirty="0">
                <a:solidFill>
                  <a:srgbClr val="004AAC"/>
                </a:solidFill>
                <a:latin typeface="Lucida Sans Unicode"/>
                <a:cs typeface="Lucida Sans Unicode"/>
              </a:rPr>
              <a:t>.  </a:t>
            </a:r>
            <a:r>
              <a:rPr sz="3150" spc="305" dirty="0">
                <a:solidFill>
                  <a:srgbClr val="004AAC"/>
                </a:solidFill>
                <a:latin typeface="Lucida Sans Unicode"/>
                <a:cs typeface="Lucida Sans Unicode"/>
              </a:rPr>
              <a:t>w</a:t>
            </a:r>
            <a:r>
              <a:rPr sz="3150" spc="-75" dirty="0">
                <a:solidFill>
                  <a:srgbClr val="004AAC"/>
                </a:solidFill>
                <a:latin typeface="Lucida Sans Unicode"/>
                <a:cs typeface="Lucida Sans Unicode"/>
              </a:rPr>
              <a:t>i</a:t>
            </a:r>
            <a:r>
              <a:rPr sz="3150" spc="85" dirty="0">
                <a:solidFill>
                  <a:srgbClr val="004AAC"/>
                </a:solidFill>
                <a:latin typeface="Lucida Sans Unicode"/>
                <a:cs typeface="Lucida Sans Unicode"/>
              </a:rPr>
              <a:t>r</a:t>
            </a:r>
            <a:r>
              <a:rPr sz="3150" spc="285" dirty="0">
                <a:solidFill>
                  <a:srgbClr val="004AAC"/>
                </a:solidFill>
                <a:latin typeface="Lucida Sans Unicode"/>
                <a:cs typeface="Lucida Sans Unicode"/>
              </a:rPr>
              <a:t>e</a:t>
            </a:r>
            <a:r>
              <a:rPr sz="3150" spc="-150" dirty="0">
                <a:solidFill>
                  <a:srgbClr val="004AAC"/>
                </a:solidFill>
                <a:latin typeface="Lucida Sans Unicode"/>
                <a:cs typeface="Lucida Sans Unicode"/>
              </a:rPr>
              <a:t> </a:t>
            </a:r>
            <a:r>
              <a:rPr sz="3150" spc="240" dirty="0">
                <a:solidFill>
                  <a:srgbClr val="004AAC"/>
                </a:solidFill>
                <a:latin typeface="Lucida Sans Unicode"/>
                <a:cs typeface="Lucida Sans Unicode"/>
              </a:rPr>
              <a:t>a</a:t>
            </a:r>
            <a:r>
              <a:rPr sz="3150" spc="220" dirty="0">
                <a:solidFill>
                  <a:srgbClr val="004AAC"/>
                </a:solidFill>
                <a:latin typeface="Lucida Sans Unicode"/>
                <a:cs typeface="Lucida Sans Unicode"/>
              </a:rPr>
              <a:t>0</a:t>
            </a:r>
            <a:r>
              <a:rPr sz="3150" spc="-175" dirty="0">
                <a:solidFill>
                  <a:srgbClr val="004AAC"/>
                </a:solidFill>
                <a:latin typeface="Lucida Sans Unicode"/>
                <a:cs typeface="Lucida Sans Unicode"/>
              </a:rPr>
              <a:t>,</a:t>
            </a:r>
            <a:r>
              <a:rPr sz="3150" spc="-150" dirty="0">
                <a:solidFill>
                  <a:srgbClr val="004AAC"/>
                </a:solidFill>
                <a:latin typeface="Lucida Sans Unicode"/>
                <a:cs typeface="Lucida Sans Unicode"/>
              </a:rPr>
              <a:t> </a:t>
            </a:r>
            <a:r>
              <a:rPr sz="3150" spc="240" dirty="0">
                <a:solidFill>
                  <a:srgbClr val="004AAC"/>
                </a:solidFill>
                <a:latin typeface="Lucida Sans Unicode"/>
                <a:cs typeface="Lucida Sans Unicode"/>
              </a:rPr>
              <a:t>a</a:t>
            </a:r>
            <a:r>
              <a:rPr sz="3150" spc="-805" dirty="0">
                <a:solidFill>
                  <a:srgbClr val="004AAC"/>
                </a:solidFill>
                <a:latin typeface="Lucida Sans Unicode"/>
                <a:cs typeface="Lucida Sans Unicode"/>
              </a:rPr>
              <a:t>1</a:t>
            </a:r>
            <a:r>
              <a:rPr sz="3150" spc="-175" dirty="0">
                <a:solidFill>
                  <a:srgbClr val="004AAC"/>
                </a:solidFill>
                <a:latin typeface="Lucida Sans Unicode"/>
                <a:cs typeface="Lucida Sans Unicode"/>
              </a:rPr>
              <a:t>,</a:t>
            </a:r>
            <a:r>
              <a:rPr sz="3150" spc="-150" dirty="0">
                <a:solidFill>
                  <a:srgbClr val="004AAC"/>
                </a:solidFill>
                <a:latin typeface="Lucida Sans Unicode"/>
                <a:cs typeface="Lucida Sans Unicode"/>
              </a:rPr>
              <a:t> </a:t>
            </a:r>
            <a:r>
              <a:rPr sz="3150" spc="240" dirty="0">
                <a:solidFill>
                  <a:srgbClr val="004AAC"/>
                </a:solidFill>
                <a:latin typeface="Lucida Sans Unicode"/>
                <a:cs typeface="Lucida Sans Unicode"/>
              </a:rPr>
              <a:t>a</a:t>
            </a:r>
            <a:r>
              <a:rPr sz="3150" spc="60" dirty="0">
                <a:solidFill>
                  <a:srgbClr val="004AAC"/>
                </a:solidFill>
                <a:latin typeface="Lucida Sans Unicode"/>
                <a:cs typeface="Lucida Sans Unicode"/>
              </a:rPr>
              <a:t>2</a:t>
            </a:r>
            <a:r>
              <a:rPr sz="3150" spc="-175" dirty="0">
                <a:solidFill>
                  <a:srgbClr val="004AAC"/>
                </a:solidFill>
                <a:latin typeface="Lucida Sans Unicode"/>
                <a:cs typeface="Lucida Sans Unicode"/>
              </a:rPr>
              <a:t>,</a:t>
            </a:r>
            <a:r>
              <a:rPr sz="3150" spc="-150" dirty="0">
                <a:solidFill>
                  <a:srgbClr val="004AAC"/>
                </a:solidFill>
                <a:latin typeface="Lucida Sans Unicode"/>
                <a:cs typeface="Lucida Sans Unicode"/>
              </a:rPr>
              <a:t> </a:t>
            </a:r>
            <a:r>
              <a:rPr sz="3150" spc="240" dirty="0">
                <a:solidFill>
                  <a:srgbClr val="004AAC"/>
                </a:solidFill>
                <a:latin typeface="Lucida Sans Unicode"/>
                <a:cs typeface="Lucida Sans Unicode"/>
              </a:rPr>
              <a:t>a</a:t>
            </a:r>
            <a:r>
              <a:rPr sz="3150" spc="-80" dirty="0">
                <a:solidFill>
                  <a:srgbClr val="004AAC"/>
                </a:solidFill>
                <a:latin typeface="Lucida Sans Unicode"/>
                <a:cs typeface="Lucida Sans Unicode"/>
              </a:rPr>
              <a:t>3</a:t>
            </a:r>
            <a:r>
              <a:rPr sz="3150" spc="-175" dirty="0">
                <a:solidFill>
                  <a:srgbClr val="004AAC"/>
                </a:solidFill>
                <a:latin typeface="Lucida Sans Unicode"/>
                <a:cs typeface="Lucida Sans Unicode"/>
              </a:rPr>
              <a:t>;</a:t>
            </a:r>
            <a:r>
              <a:rPr sz="3150" spc="-150" dirty="0">
                <a:solidFill>
                  <a:srgbClr val="004AAC"/>
                </a:solidFill>
                <a:latin typeface="Lucida Sans Unicode"/>
                <a:cs typeface="Lucida Sans Unicode"/>
              </a:rPr>
              <a:t> </a:t>
            </a:r>
            <a:r>
              <a:rPr sz="3150" spc="-75" dirty="0">
                <a:solidFill>
                  <a:srgbClr val="004AAC"/>
                </a:solidFill>
                <a:latin typeface="Lucida Sans Unicode"/>
                <a:cs typeface="Lucida Sans Unicode"/>
              </a:rPr>
              <a:t>//</a:t>
            </a:r>
            <a:r>
              <a:rPr sz="3150" spc="-150" dirty="0">
                <a:solidFill>
                  <a:srgbClr val="004AAC"/>
                </a:solidFill>
                <a:latin typeface="Lucida Sans Unicode"/>
                <a:cs typeface="Lucida Sans Unicode"/>
              </a:rPr>
              <a:t> </a:t>
            </a:r>
            <a:r>
              <a:rPr sz="3150" spc="-5" dirty="0">
                <a:solidFill>
                  <a:srgbClr val="004AAC"/>
                </a:solidFill>
                <a:latin typeface="Lucida Sans Unicode"/>
                <a:cs typeface="Lucida Sans Unicode"/>
              </a:rPr>
              <a:t>A</a:t>
            </a:r>
            <a:r>
              <a:rPr sz="3150" spc="114" dirty="0">
                <a:solidFill>
                  <a:srgbClr val="004AAC"/>
                </a:solidFill>
                <a:latin typeface="Lucida Sans Unicode"/>
                <a:cs typeface="Lucida Sans Unicode"/>
              </a:rPr>
              <a:t>N</a:t>
            </a:r>
            <a:r>
              <a:rPr sz="3150" spc="60" dirty="0">
                <a:solidFill>
                  <a:srgbClr val="004AAC"/>
                </a:solidFill>
                <a:latin typeface="Lucida Sans Unicode"/>
                <a:cs typeface="Lucida Sans Unicode"/>
              </a:rPr>
              <a:t>D</a:t>
            </a:r>
            <a:r>
              <a:rPr sz="3150" spc="-150" dirty="0">
                <a:solidFill>
                  <a:srgbClr val="004AAC"/>
                </a:solidFill>
                <a:latin typeface="Lucida Sans Unicode"/>
                <a:cs typeface="Lucida Sans Unicode"/>
              </a:rPr>
              <a:t> </a:t>
            </a:r>
            <a:r>
              <a:rPr sz="3150" spc="215" dirty="0">
                <a:solidFill>
                  <a:srgbClr val="004AAC"/>
                </a:solidFill>
                <a:latin typeface="Lucida Sans Unicode"/>
                <a:cs typeface="Lucida Sans Unicode"/>
              </a:rPr>
              <a:t>g</a:t>
            </a:r>
            <a:r>
              <a:rPr sz="3150" spc="240" dirty="0">
                <a:solidFill>
                  <a:srgbClr val="004AAC"/>
                </a:solidFill>
                <a:latin typeface="Lucida Sans Unicode"/>
                <a:cs typeface="Lucida Sans Unicode"/>
              </a:rPr>
              <a:t>a</a:t>
            </a:r>
            <a:r>
              <a:rPr sz="3150" spc="215" dirty="0">
                <a:solidFill>
                  <a:srgbClr val="004AAC"/>
                </a:solidFill>
                <a:latin typeface="Lucida Sans Unicode"/>
                <a:cs typeface="Lucida Sans Unicode"/>
              </a:rPr>
              <a:t>t</a:t>
            </a:r>
            <a:r>
              <a:rPr sz="3150" spc="285" dirty="0">
                <a:solidFill>
                  <a:srgbClr val="004AAC"/>
                </a:solidFill>
                <a:latin typeface="Lucida Sans Unicode"/>
                <a:cs typeface="Lucida Sans Unicode"/>
              </a:rPr>
              <a:t>e</a:t>
            </a:r>
            <a:r>
              <a:rPr sz="3150" spc="140" dirty="0">
                <a:solidFill>
                  <a:srgbClr val="004AAC"/>
                </a:solidFill>
                <a:latin typeface="Lucida Sans Unicode"/>
                <a:cs typeface="Lucida Sans Unicode"/>
              </a:rPr>
              <a:t>s</a:t>
            </a:r>
            <a:r>
              <a:rPr sz="3150" spc="-150" dirty="0">
                <a:solidFill>
                  <a:srgbClr val="004AAC"/>
                </a:solidFill>
                <a:latin typeface="Lucida Sans Unicode"/>
                <a:cs typeface="Lucida Sans Unicode"/>
              </a:rPr>
              <a:t> </a:t>
            </a:r>
            <a:r>
              <a:rPr sz="3150" spc="155" dirty="0">
                <a:solidFill>
                  <a:srgbClr val="004AAC"/>
                </a:solidFill>
                <a:latin typeface="Lucida Sans Unicode"/>
                <a:cs typeface="Lucida Sans Unicode"/>
              </a:rPr>
              <a:t>o</a:t>
            </a:r>
            <a:r>
              <a:rPr sz="3150" spc="130" dirty="0">
                <a:solidFill>
                  <a:srgbClr val="004AAC"/>
                </a:solidFill>
                <a:latin typeface="Lucida Sans Unicode"/>
                <a:cs typeface="Lucida Sans Unicode"/>
              </a:rPr>
              <a:t>u</a:t>
            </a:r>
            <a:r>
              <a:rPr sz="3150" spc="215" dirty="0">
                <a:solidFill>
                  <a:srgbClr val="004AAC"/>
                </a:solidFill>
                <a:latin typeface="Lucida Sans Unicode"/>
                <a:cs typeface="Lucida Sans Unicode"/>
              </a:rPr>
              <a:t>t</a:t>
            </a:r>
            <a:r>
              <a:rPr sz="3150" spc="245" dirty="0">
                <a:solidFill>
                  <a:srgbClr val="004AAC"/>
                </a:solidFill>
                <a:latin typeface="Lucida Sans Unicode"/>
                <a:cs typeface="Lucida Sans Unicode"/>
              </a:rPr>
              <a:t>p</a:t>
            </a:r>
            <a:r>
              <a:rPr sz="3150" spc="130" dirty="0">
                <a:solidFill>
                  <a:srgbClr val="004AAC"/>
                </a:solidFill>
                <a:latin typeface="Lucida Sans Unicode"/>
                <a:cs typeface="Lucida Sans Unicode"/>
              </a:rPr>
              <a:t>u</a:t>
            </a:r>
            <a:r>
              <a:rPr sz="3150" spc="215" dirty="0">
                <a:solidFill>
                  <a:srgbClr val="004AAC"/>
                </a:solidFill>
                <a:latin typeface="Lucida Sans Unicode"/>
                <a:cs typeface="Lucida Sans Unicode"/>
              </a:rPr>
              <a:t>t</a:t>
            </a:r>
            <a:r>
              <a:rPr sz="3150" spc="140" dirty="0">
                <a:solidFill>
                  <a:srgbClr val="004AAC"/>
                </a:solidFill>
                <a:latin typeface="Lucida Sans Unicode"/>
                <a:cs typeface="Lucida Sans Unicode"/>
              </a:rPr>
              <a:t>s</a:t>
            </a:r>
            <a:r>
              <a:rPr sz="3150" spc="-229" dirty="0">
                <a:solidFill>
                  <a:srgbClr val="004AAC"/>
                </a:solidFill>
                <a:latin typeface="Lucida Sans Unicode"/>
                <a:cs typeface="Lucida Sans Unicode"/>
              </a:rPr>
              <a:t>.</a:t>
            </a:r>
            <a:endParaRPr sz="31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4294" y="2454453"/>
            <a:ext cx="7705724" cy="538162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75439" y="946939"/>
            <a:ext cx="6588125" cy="775970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25"/>
              </a:spcBef>
            </a:pPr>
            <a:r>
              <a:rPr sz="3350" spc="155" dirty="0">
                <a:solidFill>
                  <a:srgbClr val="030303"/>
                </a:solidFill>
                <a:latin typeface="Verdana"/>
                <a:cs typeface="Verdana"/>
              </a:rPr>
              <a:t>//</a:t>
            </a:r>
            <a:r>
              <a:rPr sz="3350" spc="-275" dirty="0">
                <a:solidFill>
                  <a:srgbClr val="030303"/>
                </a:solidFill>
                <a:latin typeface="Verdana"/>
                <a:cs typeface="Verdana"/>
              </a:rPr>
              <a:t> </a:t>
            </a:r>
            <a:r>
              <a:rPr sz="3350" spc="-445" dirty="0">
                <a:solidFill>
                  <a:srgbClr val="030303"/>
                </a:solidFill>
                <a:latin typeface="Verdana"/>
                <a:cs typeface="Verdana"/>
              </a:rPr>
              <a:t>I</a:t>
            </a:r>
            <a:r>
              <a:rPr sz="3350" spc="114" dirty="0">
                <a:solidFill>
                  <a:srgbClr val="030303"/>
                </a:solidFill>
                <a:latin typeface="Verdana"/>
                <a:cs typeface="Verdana"/>
              </a:rPr>
              <a:t>n</a:t>
            </a:r>
            <a:r>
              <a:rPr sz="3350" spc="-95" dirty="0">
                <a:solidFill>
                  <a:srgbClr val="030303"/>
                </a:solidFill>
                <a:latin typeface="Verdana"/>
                <a:cs typeface="Verdana"/>
              </a:rPr>
              <a:t>v</a:t>
            </a:r>
            <a:r>
              <a:rPr sz="3350" spc="170" dirty="0">
                <a:solidFill>
                  <a:srgbClr val="030303"/>
                </a:solidFill>
                <a:latin typeface="Verdana"/>
                <a:cs typeface="Verdana"/>
              </a:rPr>
              <a:t>e</a:t>
            </a:r>
            <a:r>
              <a:rPr sz="3350" spc="35" dirty="0">
                <a:solidFill>
                  <a:srgbClr val="030303"/>
                </a:solidFill>
                <a:latin typeface="Verdana"/>
                <a:cs typeface="Verdana"/>
              </a:rPr>
              <a:t>r</a:t>
            </a:r>
            <a:r>
              <a:rPr sz="3350" spc="165" dirty="0">
                <a:solidFill>
                  <a:srgbClr val="030303"/>
                </a:solidFill>
                <a:latin typeface="Verdana"/>
                <a:cs typeface="Verdana"/>
              </a:rPr>
              <a:t>t</a:t>
            </a:r>
            <a:r>
              <a:rPr sz="3350" spc="170" dirty="0">
                <a:solidFill>
                  <a:srgbClr val="030303"/>
                </a:solidFill>
                <a:latin typeface="Verdana"/>
                <a:cs typeface="Verdana"/>
              </a:rPr>
              <a:t>e</a:t>
            </a:r>
            <a:r>
              <a:rPr sz="3350" spc="35" dirty="0">
                <a:solidFill>
                  <a:srgbClr val="030303"/>
                </a:solidFill>
                <a:latin typeface="Verdana"/>
                <a:cs typeface="Verdana"/>
              </a:rPr>
              <a:t>r</a:t>
            </a:r>
            <a:r>
              <a:rPr sz="3350" spc="110" dirty="0">
                <a:solidFill>
                  <a:srgbClr val="030303"/>
                </a:solidFill>
                <a:latin typeface="Verdana"/>
                <a:cs typeface="Verdana"/>
              </a:rPr>
              <a:t>s</a:t>
            </a:r>
            <a:r>
              <a:rPr sz="3350" spc="-405" dirty="0">
                <a:solidFill>
                  <a:srgbClr val="030303"/>
                </a:solidFill>
                <a:latin typeface="Verdana"/>
                <a:cs typeface="Verdana"/>
              </a:rPr>
              <a:t>.</a:t>
            </a:r>
            <a:endParaRPr sz="3350">
              <a:latin typeface="Verdana"/>
              <a:cs typeface="Verdana"/>
            </a:endParaRPr>
          </a:p>
          <a:p>
            <a:pPr marL="1098550" marR="1091565" algn="ctr">
              <a:lnSpc>
                <a:spcPct val="108200"/>
              </a:lnSpc>
            </a:pPr>
            <a:r>
              <a:rPr sz="3350" spc="114" dirty="0">
                <a:solidFill>
                  <a:srgbClr val="004AAC"/>
                </a:solidFill>
                <a:latin typeface="Verdana"/>
                <a:cs typeface="Verdana"/>
              </a:rPr>
              <a:t>n</a:t>
            </a:r>
            <a:r>
              <a:rPr sz="3350" spc="190" dirty="0">
                <a:solidFill>
                  <a:srgbClr val="004AAC"/>
                </a:solidFill>
                <a:latin typeface="Verdana"/>
                <a:cs typeface="Verdana"/>
              </a:rPr>
              <a:t>o</a:t>
            </a:r>
            <a:r>
              <a:rPr sz="3350" spc="165" dirty="0">
                <a:solidFill>
                  <a:srgbClr val="004AAC"/>
                </a:solidFill>
                <a:latin typeface="Verdana"/>
                <a:cs typeface="Verdana"/>
              </a:rPr>
              <a:t>t</a:t>
            </a:r>
            <a:r>
              <a:rPr sz="3350" spc="-275" dirty="0">
                <a:solidFill>
                  <a:srgbClr val="004AAC"/>
                </a:solidFill>
                <a:latin typeface="Verdana"/>
                <a:cs typeface="Verdana"/>
              </a:rPr>
              <a:t> </a:t>
            </a:r>
            <a:r>
              <a:rPr sz="3350" spc="114" dirty="0">
                <a:solidFill>
                  <a:srgbClr val="004AAC"/>
                </a:solidFill>
                <a:latin typeface="Verdana"/>
                <a:cs typeface="Verdana"/>
              </a:rPr>
              <a:t>n</a:t>
            </a:r>
            <a:r>
              <a:rPr sz="3350" spc="190" dirty="0">
                <a:solidFill>
                  <a:srgbClr val="004AAC"/>
                </a:solidFill>
                <a:latin typeface="Verdana"/>
                <a:cs typeface="Verdana"/>
              </a:rPr>
              <a:t>o</a:t>
            </a:r>
            <a:r>
              <a:rPr sz="3350" spc="165" dirty="0">
                <a:solidFill>
                  <a:srgbClr val="004AAC"/>
                </a:solidFill>
                <a:latin typeface="Verdana"/>
                <a:cs typeface="Verdana"/>
              </a:rPr>
              <a:t>t</a:t>
            </a:r>
            <a:r>
              <a:rPr sz="3350" spc="-645" dirty="0">
                <a:solidFill>
                  <a:srgbClr val="004AAC"/>
                </a:solidFill>
                <a:latin typeface="Verdana"/>
                <a:cs typeface="Verdana"/>
              </a:rPr>
              <a:t>_</a:t>
            </a:r>
            <a:r>
              <a:rPr sz="3350" spc="220" dirty="0">
                <a:solidFill>
                  <a:srgbClr val="004AAC"/>
                </a:solidFill>
                <a:latin typeface="Verdana"/>
                <a:cs typeface="Verdana"/>
              </a:rPr>
              <a:t>0</a:t>
            </a:r>
            <a:r>
              <a:rPr sz="3350" spc="-275" dirty="0">
                <a:solidFill>
                  <a:srgbClr val="004AAC"/>
                </a:solidFill>
                <a:latin typeface="Verdana"/>
                <a:cs typeface="Verdana"/>
              </a:rPr>
              <a:t> </a:t>
            </a:r>
            <a:r>
              <a:rPr sz="3350" spc="-135" dirty="0">
                <a:solidFill>
                  <a:srgbClr val="004AAC"/>
                </a:solidFill>
                <a:latin typeface="Verdana"/>
                <a:cs typeface="Verdana"/>
              </a:rPr>
              <a:t>(</a:t>
            </a:r>
            <a:r>
              <a:rPr sz="3350" spc="-30" dirty="0">
                <a:solidFill>
                  <a:srgbClr val="004AAC"/>
                </a:solidFill>
                <a:latin typeface="Verdana"/>
                <a:cs typeface="Verdana"/>
              </a:rPr>
              <a:t>i</a:t>
            </a:r>
            <a:r>
              <a:rPr sz="3350" spc="114" dirty="0">
                <a:solidFill>
                  <a:srgbClr val="004AAC"/>
                </a:solidFill>
                <a:latin typeface="Verdana"/>
                <a:cs typeface="Verdana"/>
              </a:rPr>
              <a:t>n</a:t>
            </a:r>
            <a:r>
              <a:rPr sz="3350" spc="-95" dirty="0">
                <a:solidFill>
                  <a:srgbClr val="004AAC"/>
                </a:solidFill>
                <a:latin typeface="Verdana"/>
                <a:cs typeface="Verdana"/>
              </a:rPr>
              <a:t>v</a:t>
            </a:r>
            <a:r>
              <a:rPr sz="3350" spc="220" dirty="0">
                <a:solidFill>
                  <a:srgbClr val="004AAC"/>
                </a:solidFill>
                <a:latin typeface="Verdana"/>
                <a:cs typeface="Verdana"/>
              </a:rPr>
              <a:t>0</a:t>
            </a:r>
            <a:r>
              <a:rPr sz="3350" spc="-345" dirty="0">
                <a:solidFill>
                  <a:srgbClr val="004AAC"/>
                </a:solidFill>
                <a:latin typeface="Verdana"/>
                <a:cs typeface="Verdana"/>
              </a:rPr>
              <a:t>,</a:t>
            </a:r>
            <a:r>
              <a:rPr sz="3350" spc="-275" dirty="0">
                <a:solidFill>
                  <a:srgbClr val="004AAC"/>
                </a:solidFill>
                <a:latin typeface="Verdana"/>
                <a:cs typeface="Verdana"/>
              </a:rPr>
              <a:t> </a:t>
            </a:r>
            <a:r>
              <a:rPr sz="3350" spc="110" dirty="0">
                <a:solidFill>
                  <a:srgbClr val="004AAC"/>
                </a:solidFill>
                <a:latin typeface="Verdana"/>
                <a:cs typeface="Verdana"/>
              </a:rPr>
              <a:t>s</a:t>
            </a:r>
            <a:r>
              <a:rPr sz="3350" spc="220" dirty="0">
                <a:solidFill>
                  <a:srgbClr val="004AAC"/>
                </a:solidFill>
                <a:latin typeface="Verdana"/>
                <a:cs typeface="Verdana"/>
              </a:rPr>
              <a:t>0</a:t>
            </a:r>
            <a:r>
              <a:rPr sz="3350" spc="-135" dirty="0">
                <a:solidFill>
                  <a:srgbClr val="004AAC"/>
                </a:solidFill>
                <a:latin typeface="Verdana"/>
                <a:cs typeface="Verdana"/>
              </a:rPr>
              <a:t>)</a:t>
            </a:r>
            <a:r>
              <a:rPr sz="3350" spc="-550" dirty="0">
                <a:solidFill>
                  <a:srgbClr val="004AAC"/>
                </a:solidFill>
                <a:latin typeface="Verdana"/>
                <a:cs typeface="Verdana"/>
              </a:rPr>
              <a:t>;  </a:t>
            </a:r>
            <a:r>
              <a:rPr sz="3350" spc="114" dirty="0">
                <a:solidFill>
                  <a:srgbClr val="004AAC"/>
                </a:solidFill>
                <a:latin typeface="Verdana"/>
                <a:cs typeface="Verdana"/>
              </a:rPr>
              <a:t>n</a:t>
            </a:r>
            <a:r>
              <a:rPr sz="3350" spc="190" dirty="0">
                <a:solidFill>
                  <a:srgbClr val="004AAC"/>
                </a:solidFill>
                <a:latin typeface="Verdana"/>
                <a:cs typeface="Verdana"/>
              </a:rPr>
              <a:t>o</a:t>
            </a:r>
            <a:r>
              <a:rPr sz="3350" spc="165" dirty="0">
                <a:solidFill>
                  <a:srgbClr val="004AAC"/>
                </a:solidFill>
                <a:latin typeface="Verdana"/>
                <a:cs typeface="Verdana"/>
              </a:rPr>
              <a:t>t</a:t>
            </a:r>
            <a:r>
              <a:rPr sz="3350" spc="-275" dirty="0">
                <a:solidFill>
                  <a:srgbClr val="004AAC"/>
                </a:solidFill>
                <a:latin typeface="Verdana"/>
                <a:cs typeface="Verdana"/>
              </a:rPr>
              <a:t> </a:t>
            </a:r>
            <a:r>
              <a:rPr sz="3350" spc="114" dirty="0">
                <a:solidFill>
                  <a:srgbClr val="004AAC"/>
                </a:solidFill>
                <a:latin typeface="Verdana"/>
                <a:cs typeface="Verdana"/>
              </a:rPr>
              <a:t>n</a:t>
            </a:r>
            <a:r>
              <a:rPr sz="3350" spc="190" dirty="0">
                <a:solidFill>
                  <a:srgbClr val="004AAC"/>
                </a:solidFill>
                <a:latin typeface="Verdana"/>
                <a:cs typeface="Verdana"/>
              </a:rPr>
              <a:t>o</a:t>
            </a:r>
            <a:r>
              <a:rPr sz="3350" spc="165" dirty="0">
                <a:solidFill>
                  <a:srgbClr val="004AAC"/>
                </a:solidFill>
                <a:latin typeface="Verdana"/>
                <a:cs typeface="Verdana"/>
              </a:rPr>
              <a:t>t</a:t>
            </a:r>
            <a:r>
              <a:rPr sz="3350" spc="-645" dirty="0">
                <a:solidFill>
                  <a:srgbClr val="004AAC"/>
                </a:solidFill>
                <a:latin typeface="Verdana"/>
                <a:cs typeface="Verdana"/>
              </a:rPr>
              <a:t>_</a:t>
            </a:r>
            <a:r>
              <a:rPr sz="3350" spc="-865" dirty="0">
                <a:solidFill>
                  <a:srgbClr val="004AAC"/>
                </a:solidFill>
                <a:latin typeface="Verdana"/>
                <a:cs typeface="Verdana"/>
              </a:rPr>
              <a:t>1</a:t>
            </a:r>
            <a:r>
              <a:rPr sz="3350" spc="-275" dirty="0">
                <a:solidFill>
                  <a:srgbClr val="004AAC"/>
                </a:solidFill>
                <a:latin typeface="Verdana"/>
                <a:cs typeface="Verdana"/>
              </a:rPr>
              <a:t> </a:t>
            </a:r>
            <a:r>
              <a:rPr sz="3350" spc="-135" dirty="0">
                <a:solidFill>
                  <a:srgbClr val="004AAC"/>
                </a:solidFill>
                <a:latin typeface="Verdana"/>
                <a:cs typeface="Verdana"/>
              </a:rPr>
              <a:t>(</a:t>
            </a:r>
            <a:r>
              <a:rPr sz="3350" spc="-30" dirty="0">
                <a:solidFill>
                  <a:srgbClr val="004AAC"/>
                </a:solidFill>
                <a:latin typeface="Verdana"/>
                <a:cs typeface="Verdana"/>
              </a:rPr>
              <a:t>i</a:t>
            </a:r>
            <a:r>
              <a:rPr sz="3350" spc="114" dirty="0">
                <a:solidFill>
                  <a:srgbClr val="004AAC"/>
                </a:solidFill>
                <a:latin typeface="Verdana"/>
                <a:cs typeface="Verdana"/>
              </a:rPr>
              <a:t>n</a:t>
            </a:r>
            <a:r>
              <a:rPr sz="3350" spc="-95" dirty="0">
                <a:solidFill>
                  <a:srgbClr val="004AAC"/>
                </a:solidFill>
                <a:latin typeface="Verdana"/>
                <a:cs typeface="Verdana"/>
              </a:rPr>
              <a:t>v</a:t>
            </a:r>
            <a:r>
              <a:rPr sz="3350" spc="-865" dirty="0">
                <a:solidFill>
                  <a:srgbClr val="004AAC"/>
                </a:solidFill>
                <a:latin typeface="Verdana"/>
                <a:cs typeface="Verdana"/>
              </a:rPr>
              <a:t>1</a:t>
            </a:r>
            <a:r>
              <a:rPr sz="3350" spc="-345" dirty="0">
                <a:solidFill>
                  <a:srgbClr val="004AAC"/>
                </a:solidFill>
                <a:latin typeface="Verdana"/>
                <a:cs typeface="Verdana"/>
              </a:rPr>
              <a:t>,</a:t>
            </a:r>
            <a:r>
              <a:rPr sz="3350" spc="-275" dirty="0">
                <a:solidFill>
                  <a:srgbClr val="004AAC"/>
                </a:solidFill>
                <a:latin typeface="Verdana"/>
                <a:cs typeface="Verdana"/>
              </a:rPr>
              <a:t> </a:t>
            </a:r>
            <a:r>
              <a:rPr sz="3350" spc="110" dirty="0">
                <a:solidFill>
                  <a:srgbClr val="004AAC"/>
                </a:solidFill>
                <a:latin typeface="Verdana"/>
                <a:cs typeface="Verdana"/>
              </a:rPr>
              <a:t>s</a:t>
            </a:r>
            <a:r>
              <a:rPr sz="3350" spc="-865" dirty="0">
                <a:solidFill>
                  <a:srgbClr val="004AAC"/>
                </a:solidFill>
                <a:latin typeface="Verdana"/>
                <a:cs typeface="Verdana"/>
              </a:rPr>
              <a:t>1</a:t>
            </a:r>
            <a:r>
              <a:rPr sz="3350" spc="-135" dirty="0">
                <a:solidFill>
                  <a:srgbClr val="004AAC"/>
                </a:solidFill>
                <a:latin typeface="Verdana"/>
                <a:cs typeface="Verdana"/>
              </a:rPr>
              <a:t>)</a:t>
            </a:r>
            <a:r>
              <a:rPr sz="3350" spc="-645" dirty="0">
                <a:solidFill>
                  <a:srgbClr val="004AAC"/>
                </a:solidFill>
                <a:latin typeface="Verdana"/>
                <a:cs typeface="Verdana"/>
              </a:rPr>
              <a:t>;</a:t>
            </a:r>
            <a:endParaRPr sz="3350">
              <a:latin typeface="Verdana"/>
              <a:cs typeface="Verdana"/>
            </a:endParaRPr>
          </a:p>
          <a:p>
            <a:pPr marL="12700" marR="5080" indent="927735">
              <a:lnSpc>
                <a:spcPct val="108200"/>
              </a:lnSpc>
              <a:spcBef>
                <a:spcPts val="4350"/>
              </a:spcBef>
            </a:pPr>
            <a:r>
              <a:rPr sz="3350" spc="155" dirty="0">
                <a:solidFill>
                  <a:srgbClr val="030303"/>
                </a:solidFill>
                <a:latin typeface="Verdana"/>
                <a:cs typeface="Verdana"/>
              </a:rPr>
              <a:t>// </a:t>
            </a:r>
            <a:r>
              <a:rPr sz="3350" spc="75" dirty="0">
                <a:solidFill>
                  <a:srgbClr val="030303"/>
                </a:solidFill>
                <a:latin typeface="Verdana"/>
                <a:cs typeface="Verdana"/>
              </a:rPr>
              <a:t>3-input </a:t>
            </a:r>
            <a:r>
              <a:rPr sz="3350" spc="30" dirty="0">
                <a:solidFill>
                  <a:srgbClr val="030303"/>
                </a:solidFill>
                <a:latin typeface="Verdana"/>
                <a:cs typeface="Verdana"/>
              </a:rPr>
              <a:t>AND </a:t>
            </a:r>
            <a:r>
              <a:rPr sz="3350" spc="60" dirty="0">
                <a:solidFill>
                  <a:srgbClr val="030303"/>
                </a:solidFill>
                <a:latin typeface="Verdana"/>
                <a:cs typeface="Verdana"/>
              </a:rPr>
              <a:t>gates. </a:t>
            </a:r>
            <a:r>
              <a:rPr sz="3350" spc="65" dirty="0">
                <a:solidFill>
                  <a:srgbClr val="030303"/>
                </a:solidFill>
                <a:latin typeface="Verdana"/>
                <a:cs typeface="Verdana"/>
              </a:rPr>
              <a:t> </a:t>
            </a:r>
            <a:r>
              <a:rPr sz="3350" spc="90" dirty="0">
                <a:solidFill>
                  <a:srgbClr val="004AAC"/>
                </a:solidFill>
                <a:latin typeface="Verdana"/>
                <a:cs typeface="Verdana"/>
              </a:rPr>
              <a:t>a</a:t>
            </a:r>
            <a:r>
              <a:rPr sz="3350" spc="114" dirty="0">
                <a:solidFill>
                  <a:srgbClr val="004AAC"/>
                </a:solidFill>
                <a:latin typeface="Verdana"/>
                <a:cs typeface="Verdana"/>
              </a:rPr>
              <a:t>n</a:t>
            </a:r>
            <a:r>
              <a:rPr sz="3350" spc="280" dirty="0">
                <a:solidFill>
                  <a:srgbClr val="004AAC"/>
                </a:solidFill>
                <a:latin typeface="Verdana"/>
                <a:cs typeface="Verdana"/>
              </a:rPr>
              <a:t>d</a:t>
            </a:r>
            <a:r>
              <a:rPr sz="3350" spc="-275" dirty="0">
                <a:solidFill>
                  <a:srgbClr val="004AAC"/>
                </a:solidFill>
                <a:latin typeface="Verdana"/>
                <a:cs typeface="Verdana"/>
              </a:rPr>
              <a:t> </a:t>
            </a:r>
            <a:r>
              <a:rPr sz="3350" spc="90" dirty="0">
                <a:solidFill>
                  <a:srgbClr val="004AAC"/>
                </a:solidFill>
                <a:latin typeface="Verdana"/>
                <a:cs typeface="Verdana"/>
              </a:rPr>
              <a:t>a</a:t>
            </a:r>
            <a:r>
              <a:rPr sz="3350" spc="114" dirty="0">
                <a:solidFill>
                  <a:srgbClr val="004AAC"/>
                </a:solidFill>
                <a:latin typeface="Verdana"/>
                <a:cs typeface="Verdana"/>
              </a:rPr>
              <a:t>n</a:t>
            </a:r>
            <a:r>
              <a:rPr sz="3350" spc="280" dirty="0">
                <a:solidFill>
                  <a:srgbClr val="004AAC"/>
                </a:solidFill>
                <a:latin typeface="Verdana"/>
                <a:cs typeface="Verdana"/>
              </a:rPr>
              <a:t>d</a:t>
            </a:r>
            <a:r>
              <a:rPr sz="3350" spc="-645" dirty="0">
                <a:solidFill>
                  <a:srgbClr val="004AAC"/>
                </a:solidFill>
                <a:latin typeface="Verdana"/>
                <a:cs typeface="Verdana"/>
              </a:rPr>
              <a:t>_</a:t>
            </a:r>
            <a:r>
              <a:rPr sz="3350" spc="220" dirty="0">
                <a:solidFill>
                  <a:srgbClr val="004AAC"/>
                </a:solidFill>
                <a:latin typeface="Verdana"/>
                <a:cs typeface="Verdana"/>
              </a:rPr>
              <a:t>0</a:t>
            </a:r>
            <a:r>
              <a:rPr sz="3350" spc="-275" dirty="0">
                <a:solidFill>
                  <a:srgbClr val="004AAC"/>
                </a:solidFill>
                <a:latin typeface="Verdana"/>
                <a:cs typeface="Verdana"/>
              </a:rPr>
              <a:t> </a:t>
            </a:r>
            <a:r>
              <a:rPr sz="3350" spc="-135" dirty="0">
                <a:solidFill>
                  <a:srgbClr val="004AAC"/>
                </a:solidFill>
                <a:latin typeface="Verdana"/>
                <a:cs typeface="Verdana"/>
              </a:rPr>
              <a:t>(</a:t>
            </a:r>
            <a:r>
              <a:rPr sz="3350" spc="90" dirty="0">
                <a:solidFill>
                  <a:srgbClr val="004AAC"/>
                </a:solidFill>
                <a:latin typeface="Verdana"/>
                <a:cs typeface="Verdana"/>
              </a:rPr>
              <a:t>a</a:t>
            </a:r>
            <a:r>
              <a:rPr sz="3350" spc="220" dirty="0">
                <a:solidFill>
                  <a:srgbClr val="004AAC"/>
                </a:solidFill>
                <a:latin typeface="Verdana"/>
                <a:cs typeface="Verdana"/>
              </a:rPr>
              <a:t>0</a:t>
            </a:r>
            <a:r>
              <a:rPr sz="3350" spc="-345" dirty="0">
                <a:solidFill>
                  <a:srgbClr val="004AAC"/>
                </a:solidFill>
                <a:latin typeface="Verdana"/>
                <a:cs typeface="Verdana"/>
              </a:rPr>
              <a:t>,</a:t>
            </a:r>
            <a:r>
              <a:rPr sz="3350" spc="-275" dirty="0">
                <a:solidFill>
                  <a:srgbClr val="004AAC"/>
                </a:solidFill>
                <a:latin typeface="Verdana"/>
                <a:cs typeface="Verdana"/>
              </a:rPr>
              <a:t> </a:t>
            </a:r>
            <a:r>
              <a:rPr sz="3350" spc="-30" dirty="0">
                <a:solidFill>
                  <a:srgbClr val="004AAC"/>
                </a:solidFill>
                <a:latin typeface="Verdana"/>
                <a:cs typeface="Verdana"/>
              </a:rPr>
              <a:t>i</a:t>
            </a:r>
            <a:r>
              <a:rPr sz="3350" spc="114" dirty="0">
                <a:solidFill>
                  <a:srgbClr val="004AAC"/>
                </a:solidFill>
                <a:latin typeface="Verdana"/>
                <a:cs typeface="Verdana"/>
              </a:rPr>
              <a:t>n</a:t>
            </a:r>
            <a:r>
              <a:rPr sz="3350" spc="220" dirty="0">
                <a:solidFill>
                  <a:srgbClr val="004AAC"/>
                </a:solidFill>
                <a:latin typeface="Verdana"/>
                <a:cs typeface="Verdana"/>
              </a:rPr>
              <a:t>0</a:t>
            </a:r>
            <a:r>
              <a:rPr sz="3350" spc="-345" dirty="0">
                <a:solidFill>
                  <a:srgbClr val="004AAC"/>
                </a:solidFill>
                <a:latin typeface="Verdana"/>
                <a:cs typeface="Verdana"/>
              </a:rPr>
              <a:t>,</a:t>
            </a:r>
            <a:r>
              <a:rPr sz="3350" spc="-275" dirty="0">
                <a:solidFill>
                  <a:srgbClr val="004AAC"/>
                </a:solidFill>
                <a:latin typeface="Verdana"/>
                <a:cs typeface="Verdana"/>
              </a:rPr>
              <a:t> </a:t>
            </a:r>
            <a:r>
              <a:rPr sz="3350" spc="-30" dirty="0">
                <a:solidFill>
                  <a:srgbClr val="004AAC"/>
                </a:solidFill>
                <a:latin typeface="Verdana"/>
                <a:cs typeface="Verdana"/>
              </a:rPr>
              <a:t>i</a:t>
            </a:r>
            <a:r>
              <a:rPr sz="3350" spc="114" dirty="0">
                <a:solidFill>
                  <a:srgbClr val="004AAC"/>
                </a:solidFill>
                <a:latin typeface="Verdana"/>
                <a:cs typeface="Verdana"/>
              </a:rPr>
              <a:t>n</a:t>
            </a:r>
            <a:r>
              <a:rPr sz="3350" spc="-95" dirty="0">
                <a:solidFill>
                  <a:srgbClr val="004AAC"/>
                </a:solidFill>
                <a:latin typeface="Verdana"/>
                <a:cs typeface="Verdana"/>
              </a:rPr>
              <a:t>v</a:t>
            </a:r>
            <a:r>
              <a:rPr sz="3350" spc="220" dirty="0">
                <a:solidFill>
                  <a:srgbClr val="004AAC"/>
                </a:solidFill>
                <a:latin typeface="Verdana"/>
                <a:cs typeface="Verdana"/>
              </a:rPr>
              <a:t>0</a:t>
            </a:r>
            <a:r>
              <a:rPr sz="3350" spc="-345" dirty="0">
                <a:solidFill>
                  <a:srgbClr val="004AAC"/>
                </a:solidFill>
                <a:latin typeface="Verdana"/>
                <a:cs typeface="Verdana"/>
              </a:rPr>
              <a:t>,</a:t>
            </a:r>
            <a:r>
              <a:rPr sz="3350" spc="-275" dirty="0">
                <a:solidFill>
                  <a:srgbClr val="004AAC"/>
                </a:solidFill>
                <a:latin typeface="Verdana"/>
                <a:cs typeface="Verdana"/>
              </a:rPr>
              <a:t> </a:t>
            </a:r>
            <a:r>
              <a:rPr sz="3350" spc="-30" dirty="0">
                <a:solidFill>
                  <a:srgbClr val="004AAC"/>
                </a:solidFill>
                <a:latin typeface="Verdana"/>
                <a:cs typeface="Verdana"/>
              </a:rPr>
              <a:t>i</a:t>
            </a:r>
            <a:r>
              <a:rPr sz="3350" spc="114" dirty="0">
                <a:solidFill>
                  <a:srgbClr val="004AAC"/>
                </a:solidFill>
                <a:latin typeface="Verdana"/>
                <a:cs typeface="Verdana"/>
              </a:rPr>
              <a:t>n</a:t>
            </a:r>
            <a:r>
              <a:rPr sz="3350" spc="-95" dirty="0">
                <a:solidFill>
                  <a:srgbClr val="004AAC"/>
                </a:solidFill>
                <a:latin typeface="Verdana"/>
                <a:cs typeface="Verdana"/>
              </a:rPr>
              <a:t>v</a:t>
            </a:r>
            <a:r>
              <a:rPr sz="3350" spc="-500" dirty="0">
                <a:solidFill>
                  <a:srgbClr val="004AAC"/>
                </a:solidFill>
                <a:latin typeface="Verdana"/>
                <a:cs typeface="Verdana"/>
              </a:rPr>
              <a:t>1)</a:t>
            </a:r>
            <a:r>
              <a:rPr sz="3350" spc="-645" dirty="0">
                <a:solidFill>
                  <a:srgbClr val="004AAC"/>
                </a:solidFill>
                <a:latin typeface="Verdana"/>
                <a:cs typeface="Verdana"/>
              </a:rPr>
              <a:t>;</a:t>
            </a:r>
            <a:endParaRPr sz="3350">
              <a:latin typeface="Verdana"/>
              <a:cs typeface="Verdana"/>
            </a:endParaRPr>
          </a:p>
          <a:p>
            <a:pPr marL="245110" marR="237490" indent="-635" algn="ctr">
              <a:lnSpc>
                <a:spcPct val="108200"/>
              </a:lnSpc>
            </a:pPr>
            <a:r>
              <a:rPr sz="3350" spc="90" dirty="0">
                <a:solidFill>
                  <a:srgbClr val="004AAC"/>
                </a:solidFill>
                <a:latin typeface="Verdana"/>
                <a:cs typeface="Verdana"/>
              </a:rPr>
              <a:t>a</a:t>
            </a:r>
            <a:r>
              <a:rPr sz="3350" spc="114" dirty="0">
                <a:solidFill>
                  <a:srgbClr val="004AAC"/>
                </a:solidFill>
                <a:latin typeface="Verdana"/>
                <a:cs typeface="Verdana"/>
              </a:rPr>
              <a:t>n</a:t>
            </a:r>
            <a:r>
              <a:rPr sz="3350" spc="280" dirty="0">
                <a:solidFill>
                  <a:srgbClr val="004AAC"/>
                </a:solidFill>
                <a:latin typeface="Verdana"/>
                <a:cs typeface="Verdana"/>
              </a:rPr>
              <a:t>d</a:t>
            </a:r>
            <a:r>
              <a:rPr sz="3350" spc="-275" dirty="0">
                <a:solidFill>
                  <a:srgbClr val="004AAC"/>
                </a:solidFill>
                <a:latin typeface="Verdana"/>
                <a:cs typeface="Verdana"/>
              </a:rPr>
              <a:t> </a:t>
            </a:r>
            <a:r>
              <a:rPr sz="3350" spc="90" dirty="0">
                <a:solidFill>
                  <a:srgbClr val="004AAC"/>
                </a:solidFill>
                <a:latin typeface="Verdana"/>
                <a:cs typeface="Verdana"/>
              </a:rPr>
              <a:t>a</a:t>
            </a:r>
            <a:r>
              <a:rPr sz="3350" spc="114" dirty="0">
                <a:solidFill>
                  <a:srgbClr val="004AAC"/>
                </a:solidFill>
                <a:latin typeface="Verdana"/>
                <a:cs typeface="Verdana"/>
              </a:rPr>
              <a:t>n</a:t>
            </a:r>
            <a:r>
              <a:rPr sz="3350" spc="280" dirty="0">
                <a:solidFill>
                  <a:srgbClr val="004AAC"/>
                </a:solidFill>
                <a:latin typeface="Verdana"/>
                <a:cs typeface="Verdana"/>
              </a:rPr>
              <a:t>d</a:t>
            </a:r>
            <a:r>
              <a:rPr sz="3350" spc="-645" dirty="0">
                <a:solidFill>
                  <a:srgbClr val="004AAC"/>
                </a:solidFill>
                <a:latin typeface="Verdana"/>
                <a:cs typeface="Verdana"/>
              </a:rPr>
              <a:t>_</a:t>
            </a:r>
            <a:r>
              <a:rPr sz="3350" spc="-865" dirty="0">
                <a:solidFill>
                  <a:srgbClr val="004AAC"/>
                </a:solidFill>
                <a:latin typeface="Verdana"/>
                <a:cs typeface="Verdana"/>
              </a:rPr>
              <a:t>1</a:t>
            </a:r>
            <a:r>
              <a:rPr sz="3350" spc="-275" dirty="0">
                <a:solidFill>
                  <a:srgbClr val="004AAC"/>
                </a:solidFill>
                <a:latin typeface="Verdana"/>
                <a:cs typeface="Verdana"/>
              </a:rPr>
              <a:t> </a:t>
            </a:r>
            <a:r>
              <a:rPr sz="3350" spc="-135" dirty="0">
                <a:solidFill>
                  <a:srgbClr val="004AAC"/>
                </a:solidFill>
                <a:latin typeface="Verdana"/>
                <a:cs typeface="Verdana"/>
              </a:rPr>
              <a:t>(</a:t>
            </a:r>
            <a:r>
              <a:rPr sz="3350" spc="90" dirty="0">
                <a:solidFill>
                  <a:srgbClr val="004AAC"/>
                </a:solidFill>
                <a:latin typeface="Verdana"/>
                <a:cs typeface="Verdana"/>
              </a:rPr>
              <a:t>a</a:t>
            </a:r>
            <a:r>
              <a:rPr sz="3350" spc="-865" dirty="0">
                <a:solidFill>
                  <a:srgbClr val="004AAC"/>
                </a:solidFill>
                <a:latin typeface="Verdana"/>
                <a:cs typeface="Verdana"/>
              </a:rPr>
              <a:t>1</a:t>
            </a:r>
            <a:r>
              <a:rPr sz="3350" spc="-345" dirty="0">
                <a:solidFill>
                  <a:srgbClr val="004AAC"/>
                </a:solidFill>
                <a:latin typeface="Verdana"/>
                <a:cs typeface="Verdana"/>
              </a:rPr>
              <a:t>,</a:t>
            </a:r>
            <a:r>
              <a:rPr sz="3350" spc="-275" dirty="0">
                <a:solidFill>
                  <a:srgbClr val="004AAC"/>
                </a:solidFill>
                <a:latin typeface="Verdana"/>
                <a:cs typeface="Verdana"/>
              </a:rPr>
              <a:t> </a:t>
            </a:r>
            <a:r>
              <a:rPr sz="3350" spc="-30" dirty="0">
                <a:solidFill>
                  <a:srgbClr val="004AAC"/>
                </a:solidFill>
                <a:latin typeface="Verdana"/>
                <a:cs typeface="Verdana"/>
              </a:rPr>
              <a:t>i</a:t>
            </a:r>
            <a:r>
              <a:rPr sz="3350" spc="114" dirty="0">
                <a:solidFill>
                  <a:srgbClr val="004AAC"/>
                </a:solidFill>
                <a:latin typeface="Verdana"/>
                <a:cs typeface="Verdana"/>
              </a:rPr>
              <a:t>n</a:t>
            </a:r>
            <a:r>
              <a:rPr sz="3350" spc="-865" dirty="0">
                <a:solidFill>
                  <a:srgbClr val="004AAC"/>
                </a:solidFill>
                <a:latin typeface="Verdana"/>
                <a:cs typeface="Verdana"/>
              </a:rPr>
              <a:t>1</a:t>
            </a:r>
            <a:r>
              <a:rPr sz="3350" spc="-345" dirty="0">
                <a:solidFill>
                  <a:srgbClr val="004AAC"/>
                </a:solidFill>
                <a:latin typeface="Verdana"/>
                <a:cs typeface="Verdana"/>
              </a:rPr>
              <a:t>,</a:t>
            </a:r>
            <a:r>
              <a:rPr sz="3350" spc="-275" dirty="0">
                <a:solidFill>
                  <a:srgbClr val="004AAC"/>
                </a:solidFill>
                <a:latin typeface="Verdana"/>
                <a:cs typeface="Verdana"/>
              </a:rPr>
              <a:t> </a:t>
            </a:r>
            <a:r>
              <a:rPr sz="3350" spc="-30" dirty="0">
                <a:solidFill>
                  <a:srgbClr val="004AAC"/>
                </a:solidFill>
                <a:latin typeface="Verdana"/>
                <a:cs typeface="Verdana"/>
              </a:rPr>
              <a:t>i</a:t>
            </a:r>
            <a:r>
              <a:rPr sz="3350" spc="114" dirty="0">
                <a:solidFill>
                  <a:srgbClr val="004AAC"/>
                </a:solidFill>
                <a:latin typeface="Verdana"/>
                <a:cs typeface="Verdana"/>
              </a:rPr>
              <a:t>n</a:t>
            </a:r>
            <a:r>
              <a:rPr sz="3350" spc="-95" dirty="0">
                <a:solidFill>
                  <a:srgbClr val="004AAC"/>
                </a:solidFill>
                <a:latin typeface="Verdana"/>
                <a:cs typeface="Verdana"/>
              </a:rPr>
              <a:t>v</a:t>
            </a:r>
            <a:r>
              <a:rPr sz="3350" spc="220" dirty="0">
                <a:solidFill>
                  <a:srgbClr val="004AAC"/>
                </a:solidFill>
                <a:latin typeface="Verdana"/>
                <a:cs typeface="Verdana"/>
              </a:rPr>
              <a:t>0</a:t>
            </a:r>
            <a:r>
              <a:rPr sz="3350" spc="-345" dirty="0">
                <a:solidFill>
                  <a:srgbClr val="004AAC"/>
                </a:solidFill>
                <a:latin typeface="Verdana"/>
                <a:cs typeface="Verdana"/>
              </a:rPr>
              <a:t>,</a:t>
            </a:r>
            <a:r>
              <a:rPr sz="3350" spc="-275" dirty="0">
                <a:solidFill>
                  <a:srgbClr val="004AAC"/>
                </a:solidFill>
                <a:latin typeface="Verdana"/>
                <a:cs typeface="Verdana"/>
              </a:rPr>
              <a:t> </a:t>
            </a:r>
            <a:r>
              <a:rPr sz="3350" spc="110" dirty="0">
                <a:solidFill>
                  <a:srgbClr val="004AAC"/>
                </a:solidFill>
                <a:latin typeface="Verdana"/>
                <a:cs typeface="Verdana"/>
              </a:rPr>
              <a:t>s</a:t>
            </a:r>
            <a:r>
              <a:rPr sz="3350" spc="-865" dirty="0">
                <a:solidFill>
                  <a:srgbClr val="004AAC"/>
                </a:solidFill>
                <a:latin typeface="Verdana"/>
                <a:cs typeface="Verdana"/>
              </a:rPr>
              <a:t>1</a:t>
            </a:r>
            <a:r>
              <a:rPr sz="3350" spc="-135" dirty="0">
                <a:solidFill>
                  <a:srgbClr val="004AAC"/>
                </a:solidFill>
                <a:latin typeface="Verdana"/>
                <a:cs typeface="Verdana"/>
              </a:rPr>
              <a:t>)</a:t>
            </a:r>
            <a:r>
              <a:rPr sz="3350" spc="-550" dirty="0">
                <a:solidFill>
                  <a:srgbClr val="004AAC"/>
                </a:solidFill>
                <a:latin typeface="Verdana"/>
                <a:cs typeface="Verdana"/>
              </a:rPr>
              <a:t>;  </a:t>
            </a:r>
            <a:r>
              <a:rPr sz="3350" spc="90" dirty="0">
                <a:solidFill>
                  <a:srgbClr val="004AAC"/>
                </a:solidFill>
                <a:latin typeface="Verdana"/>
                <a:cs typeface="Verdana"/>
              </a:rPr>
              <a:t>a</a:t>
            </a:r>
            <a:r>
              <a:rPr sz="3350" spc="114" dirty="0">
                <a:solidFill>
                  <a:srgbClr val="004AAC"/>
                </a:solidFill>
                <a:latin typeface="Verdana"/>
                <a:cs typeface="Verdana"/>
              </a:rPr>
              <a:t>n</a:t>
            </a:r>
            <a:r>
              <a:rPr sz="3350" spc="280" dirty="0">
                <a:solidFill>
                  <a:srgbClr val="004AAC"/>
                </a:solidFill>
                <a:latin typeface="Verdana"/>
                <a:cs typeface="Verdana"/>
              </a:rPr>
              <a:t>d</a:t>
            </a:r>
            <a:r>
              <a:rPr sz="3350" spc="-275" dirty="0">
                <a:solidFill>
                  <a:srgbClr val="004AAC"/>
                </a:solidFill>
                <a:latin typeface="Verdana"/>
                <a:cs typeface="Verdana"/>
              </a:rPr>
              <a:t> </a:t>
            </a:r>
            <a:r>
              <a:rPr sz="3350" spc="90" dirty="0">
                <a:solidFill>
                  <a:srgbClr val="004AAC"/>
                </a:solidFill>
                <a:latin typeface="Verdana"/>
                <a:cs typeface="Verdana"/>
              </a:rPr>
              <a:t>a</a:t>
            </a:r>
            <a:r>
              <a:rPr sz="3350" spc="114" dirty="0">
                <a:solidFill>
                  <a:srgbClr val="004AAC"/>
                </a:solidFill>
                <a:latin typeface="Verdana"/>
                <a:cs typeface="Verdana"/>
              </a:rPr>
              <a:t>n</a:t>
            </a:r>
            <a:r>
              <a:rPr sz="3350" spc="280" dirty="0">
                <a:solidFill>
                  <a:srgbClr val="004AAC"/>
                </a:solidFill>
                <a:latin typeface="Verdana"/>
                <a:cs typeface="Verdana"/>
              </a:rPr>
              <a:t>d</a:t>
            </a:r>
            <a:r>
              <a:rPr sz="3350" spc="-645" dirty="0">
                <a:solidFill>
                  <a:srgbClr val="004AAC"/>
                </a:solidFill>
                <a:latin typeface="Verdana"/>
                <a:cs typeface="Verdana"/>
              </a:rPr>
              <a:t>_</a:t>
            </a:r>
            <a:r>
              <a:rPr sz="3350" spc="50" dirty="0">
                <a:solidFill>
                  <a:srgbClr val="004AAC"/>
                </a:solidFill>
                <a:latin typeface="Verdana"/>
                <a:cs typeface="Verdana"/>
              </a:rPr>
              <a:t>2</a:t>
            </a:r>
            <a:r>
              <a:rPr sz="3350" spc="-275" dirty="0">
                <a:solidFill>
                  <a:srgbClr val="004AAC"/>
                </a:solidFill>
                <a:latin typeface="Verdana"/>
                <a:cs typeface="Verdana"/>
              </a:rPr>
              <a:t> </a:t>
            </a:r>
            <a:r>
              <a:rPr sz="3350" spc="-135" dirty="0">
                <a:solidFill>
                  <a:srgbClr val="004AAC"/>
                </a:solidFill>
                <a:latin typeface="Verdana"/>
                <a:cs typeface="Verdana"/>
              </a:rPr>
              <a:t>(</a:t>
            </a:r>
            <a:r>
              <a:rPr sz="3350" spc="90" dirty="0">
                <a:solidFill>
                  <a:srgbClr val="004AAC"/>
                </a:solidFill>
                <a:latin typeface="Verdana"/>
                <a:cs typeface="Verdana"/>
              </a:rPr>
              <a:t>a</a:t>
            </a:r>
            <a:r>
              <a:rPr sz="3350" spc="50" dirty="0">
                <a:solidFill>
                  <a:srgbClr val="004AAC"/>
                </a:solidFill>
                <a:latin typeface="Verdana"/>
                <a:cs typeface="Verdana"/>
              </a:rPr>
              <a:t>2</a:t>
            </a:r>
            <a:r>
              <a:rPr sz="3350" spc="-345" dirty="0">
                <a:solidFill>
                  <a:srgbClr val="004AAC"/>
                </a:solidFill>
                <a:latin typeface="Verdana"/>
                <a:cs typeface="Verdana"/>
              </a:rPr>
              <a:t>,</a:t>
            </a:r>
            <a:r>
              <a:rPr sz="3350" spc="-275" dirty="0">
                <a:solidFill>
                  <a:srgbClr val="004AAC"/>
                </a:solidFill>
                <a:latin typeface="Verdana"/>
                <a:cs typeface="Verdana"/>
              </a:rPr>
              <a:t> </a:t>
            </a:r>
            <a:r>
              <a:rPr sz="3350" spc="-30" dirty="0">
                <a:solidFill>
                  <a:srgbClr val="004AAC"/>
                </a:solidFill>
                <a:latin typeface="Verdana"/>
                <a:cs typeface="Verdana"/>
              </a:rPr>
              <a:t>i</a:t>
            </a:r>
            <a:r>
              <a:rPr sz="3350" spc="114" dirty="0">
                <a:solidFill>
                  <a:srgbClr val="004AAC"/>
                </a:solidFill>
                <a:latin typeface="Verdana"/>
                <a:cs typeface="Verdana"/>
              </a:rPr>
              <a:t>n</a:t>
            </a:r>
            <a:r>
              <a:rPr sz="3350" spc="50" dirty="0">
                <a:solidFill>
                  <a:srgbClr val="004AAC"/>
                </a:solidFill>
                <a:latin typeface="Verdana"/>
                <a:cs typeface="Verdana"/>
              </a:rPr>
              <a:t>2</a:t>
            </a:r>
            <a:r>
              <a:rPr sz="3350" spc="-345" dirty="0">
                <a:solidFill>
                  <a:srgbClr val="004AAC"/>
                </a:solidFill>
                <a:latin typeface="Verdana"/>
                <a:cs typeface="Verdana"/>
              </a:rPr>
              <a:t>,</a:t>
            </a:r>
            <a:r>
              <a:rPr sz="3350" spc="-275" dirty="0">
                <a:solidFill>
                  <a:srgbClr val="004AAC"/>
                </a:solidFill>
                <a:latin typeface="Verdana"/>
                <a:cs typeface="Verdana"/>
              </a:rPr>
              <a:t> </a:t>
            </a:r>
            <a:r>
              <a:rPr sz="3350" spc="110" dirty="0">
                <a:solidFill>
                  <a:srgbClr val="004AAC"/>
                </a:solidFill>
                <a:latin typeface="Verdana"/>
                <a:cs typeface="Verdana"/>
              </a:rPr>
              <a:t>s</a:t>
            </a:r>
            <a:r>
              <a:rPr sz="3350" spc="220" dirty="0">
                <a:solidFill>
                  <a:srgbClr val="004AAC"/>
                </a:solidFill>
                <a:latin typeface="Verdana"/>
                <a:cs typeface="Verdana"/>
              </a:rPr>
              <a:t>0</a:t>
            </a:r>
            <a:r>
              <a:rPr sz="3350" spc="-345" dirty="0">
                <a:solidFill>
                  <a:srgbClr val="004AAC"/>
                </a:solidFill>
                <a:latin typeface="Verdana"/>
                <a:cs typeface="Verdana"/>
              </a:rPr>
              <a:t>,</a:t>
            </a:r>
            <a:r>
              <a:rPr sz="3350" spc="-275" dirty="0">
                <a:solidFill>
                  <a:srgbClr val="004AAC"/>
                </a:solidFill>
                <a:latin typeface="Verdana"/>
                <a:cs typeface="Verdana"/>
              </a:rPr>
              <a:t> </a:t>
            </a:r>
            <a:r>
              <a:rPr sz="3350" spc="-30" dirty="0">
                <a:solidFill>
                  <a:srgbClr val="004AAC"/>
                </a:solidFill>
                <a:latin typeface="Verdana"/>
                <a:cs typeface="Verdana"/>
              </a:rPr>
              <a:t>i</a:t>
            </a:r>
            <a:r>
              <a:rPr sz="3350" spc="114" dirty="0">
                <a:solidFill>
                  <a:srgbClr val="004AAC"/>
                </a:solidFill>
                <a:latin typeface="Verdana"/>
                <a:cs typeface="Verdana"/>
              </a:rPr>
              <a:t>n</a:t>
            </a:r>
            <a:r>
              <a:rPr sz="3350" spc="-95" dirty="0">
                <a:solidFill>
                  <a:srgbClr val="004AAC"/>
                </a:solidFill>
                <a:latin typeface="Verdana"/>
                <a:cs typeface="Verdana"/>
              </a:rPr>
              <a:t>v</a:t>
            </a:r>
            <a:r>
              <a:rPr sz="3350" spc="-500" dirty="0">
                <a:solidFill>
                  <a:srgbClr val="004AAC"/>
                </a:solidFill>
                <a:latin typeface="Verdana"/>
                <a:cs typeface="Verdana"/>
              </a:rPr>
              <a:t>1)</a:t>
            </a:r>
            <a:r>
              <a:rPr sz="3350" spc="-550" dirty="0">
                <a:solidFill>
                  <a:srgbClr val="004AAC"/>
                </a:solidFill>
                <a:latin typeface="Verdana"/>
                <a:cs typeface="Verdana"/>
              </a:rPr>
              <a:t>;  </a:t>
            </a:r>
            <a:r>
              <a:rPr sz="3350" spc="90" dirty="0">
                <a:solidFill>
                  <a:srgbClr val="004AAC"/>
                </a:solidFill>
                <a:latin typeface="Verdana"/>
                <a:cs typeface="Verdana"/>
              </a:rPr>
              <a:t>a</a:t>
            </a:r>
            <a:r>
              <a:rPr sz="3350" spc="114" dirty="0">
                <a:solidFill>
                  <a:srgbClr val="004AAC"/>
                </a:solidFill>
                <a:latin typeface="Verdana"/>
                <a:cs typeface="Verdana"/>
              </a:rPr>
              <a:t>n</a:t>
            </a:r>
            <a:r>
              <a:rPr sz="3350" spc="280" dirty="0">
                <a:solidFill>
                  <a:srgbClr val="004AAC"/>
                </a:solidFill>
                <a:latin typeface="Verdana"/>
                <a:cs typeface="Verdana"/>
              </a:rPr>
              <a:t>d</a:t>
            </a:r>
            <a:r>
              <a:rPr sz="3350" spc="-275" dirty="0">
                <a:solidFill>
                  <a:srgbClr val="004AAC"/>
                </a:solidFill>
                <a:latin typeface="Verdana"/>
                <a:cs typeface="Verdana"/>
              </a:rPr>
              <a:t> </a:t>
            </a:r>
            <a:r>
              <a:rPr sz="3350" spc="90" dirty="0">
                <a:solidFill>
                  <a:srgbClr val="004AAC"/>
                </a:solidFill>
                <a:latin typeface="Verdana"/>
                <a:cs typeface="Verdana"/>
              </a:rPr>
              <a:t>a</a:t>
            </a:r>
            <a:r>
              <a:rPr sz="3350" spc="114" dirty="0">
                <a:solidFill>
                  <a:srgbClr val="004AAC"/>
                </a:solidFill>
                <a:latin typeface="Verdana"/>
                <a:cs typeface="Verdana"/>
              </a:rPr>
              <a:t>n</a:t>
            </a:r>
            <a:r>
              <a:rPr sz="3350" spc="280" dirty="0">
                <a:solidFill>
                  <a:srgbClr val="004AAC"/>
                </a:solidFill>
                <a:latin typeface="Verdana"/>
                <a:cs typeface="Verdana"/>
              </a:rPr>
              <a:t>d</a:t>
            </a:r>
            <a:r>
              <a:rPr sz="3350" spc="-645" dirty="0">
                <a:solidFill>
                  <a:srgbClr val="004AAC"/>
                </a:solidFill>
                <a:latin typeface="Verdana"/>
                <a:cs typeface="Verdana"/>
              </a:rPr>
              <a:t>_</a:t>
            </a:r>
            <a:r>
              <a:rPr sz="3350" spc="-100" dirty="0">
                <a:solidFill>
                  <a:srgbClr val="004AAC"/>
                </a:solidFill>
                <a:latin typeface="Verdana"/>
                <a:cs typeface="Verdana"/>
              </a:rPr>
              <a:t>3</a:t>
            </a:r>
            <a:r>
              <a:rPr sz="3350" spc="-275" dirty="0">
                <a:solidFill>
                  <a:srgbClr val="004AAC"/>
                </a:solidFill>
                <a:latin typeface="Verdana"/>
                <a:cs typeface="Verdana"/>
              </a:rPr>
              <a:t> </a:t>
            </a:r>
            <a:r>
              <a:rPr sz="3350" spc="-135" dirty="0">
                <a:solidFill>
                  <a:srgbClr val="004AAC"/>
                </a:solidFill>
                <a:latin typeface="Verdana"/>
                <a:cs typeface="Verdana"/>
              </a:rPr>
              <a:t>(</a:t>
            </a:r>
            <a:r>
              <a:rPr sz="3350" spc="90" dirty="0">
                <a:solidFill>
                  <a:srgbClr val="004AAC"/>
                </a:solidFill>
                <a:latin typeface="Verdana"/>
                <a:cs typeface="Verdana"/>
              </a:rPr>
              <a:t>a</a:t>
            </a:r>
            <a:r>
              <a:rPr sz="3350" spc="-100" dirty="0">
                <a:solidFill>
                  <a:srgbClr val="004AAC"/>
                </a:solidFill>
                <a:latin typeface="Verdana"/>
                <a:cs typeface="Verdana"/>
              </a:rPr>
              <a:t>3</a:t>
            </a:r>
            <a:r>
              <a:rPr sz="3350" spc="-345" dirty="0">
                <a:solidFill>
                  <a:srgbClr val="004AAC"/>
                </a:solidFill>
                <a:latin typeface="Verdana"/>
                <a:cs typeface="Verdana"/>
              </a:rPr>
              <a:t>,</a:t>
            </a:r>
            <a:r>
              <a:rPr sz="3350" spc="-275" dirty="0">
                <a:solidFill>
                  <a:srgbClr val="004AAC"/>
                </a:solidFill>
                <a:latin typeface="Verdana"/>
                <a:cs typeface="Verdana"/>
              </a:rPr>
              <a:t> </a:t>
            </a:r>
            <a:r>
              <a:rPr sz="3350" spc="-30" dirty="0">
                <a:solidFill>
                  <a:srgbClr val="004AAC"/>
                </a:solidFill>
                <a:latin typeface="Verdana"/>
                <a:cs typeface="Verdana"/>
              </a:rPr>
              <a:t>i</a:t>
            </a:r>
            <a:r>
              <a:rPr sz="3350" spc="114" dirty="0">
                <a:solidFill>
                  <a:srgbClr val="004AAC"/>
                </a:solidFill>
                <a:latin typeface="Verdana"/>
                <a:cs typeface="Verdana"/>
              </a:rPr>
              <a:t>n</a:t>
            </a:r>
            <a:r>
              <a:rPr sz="3350" spc="-100" dirty="0">
                <a:solidFill>
                  <a:srgbClr val="004AAC"/>
                </a:solidFill>
                <a:latin typeface="Verdana"/>
                <a:cs typeface="Verdana"/>
              </a:rPr>
              <a:t>3</a:t>
            </a:r>
            <a:r>
              <a:rPr sz="3350" spc="-345" dirty="0">
                <a:solidFill>
                  <a:srgbClr val="004AAC"/>
                </a:solidFill>
                <a:latin typeface="Verdana"/>
                <a:cs typeface="Verdana"/>
              </a:rPr>
              <a:t>,</a:t>
            </a:r>
            <a:r>
              <a:rPr sz="3350" spc="-275" dirty="0">
                <a:solidFill>
                  <a:srgbClr val="004AAC"/>
                </a:solidFill>
                <a:latin typeface="Verdana"/>
                <a:cs typeface="Verdana"/>
              </a:rPr>
              <a:t> </a:t>
            </a:r>
            <a:r>
              <a:rPr sz="3350" spc="110" dirty="0">
                <a:solidFill>
                  <a:srgbClr val="004AAC"/>
                </a:solidFill>
                <a:latin typeface="Verdana"/>
                <a:cs typeface="Verdana"/>
              </a:rPr>
              <a:t>s</a:t>
            </a:r>
            <a:r>
              <a:rPr sz="3350" spc="220" dirty="0">
                <a:solidFill>
                  <a:srgbClr val="004AAC"/>
                </a:solidFill>
                <a:latin typeface="Verdana"/>
                <a:cs typeface="Verdana"/>
              </a:rPr>
              <a:t>0</a:t>
            </a:r>
            <a:r>
              <a:rPr sz="3350" spc="-345" dirty="0">
                <a:solidFill>
                  <a:srgbClr val="004AAC"/>
                </a:solidFill>
                <a:latin typeface="Verdana"/>
                <a:cs typeface="Verdana"/>
              </a:rPr>
              <a:t>,</a:t>
            </a:r>
            <a:r>
              <a:rPr sz="3350" spc="-275" dirty="0">
                <a:solidFill>
                  <a:srgbClr val="004AAC"/>
                </a:solidFill>
                <a:latin typeface="Verdana"/>
                <a:cs typeface="Verdana"/>
              </a:rPr>
              <a:t> </a:t>
            </a:r>
            <a:r>
              <a:rPr sz="3350" spc="110" dirty="0">
                <a:solidFill>
                  <a:srgbClr val="004AAC"/>
                </a:solidFill>
                <a:latin typeface="Verdana"/>
                <a:cs typeface="Verdana"/>
              </a:rPr>
              <a:t>s</a:t>
            </a:r>
            <a:r>
              <a:rPr sz="3350" spc="-865" dirty="0">
                <a:solidFill>
                  <a:srgbClr val="004AAC"/>
                </a:solidFill>
                <a:latin typeface="Verdana"/>
                <a:cs typeface="Verdana"/>
              </a:rPr>
              <a:t>1</a:t>
            </a:r>
            <a:r>
              <a:rPr sz="3350" spc="-135" dirty="0">
                <a:solidFill>
                  <a:srgbClr val="004AAC"/>
                </a:solidFill>
                <a:latin typeface="Verdana"/>
                <a:cs typeface="Verdana"/>
              </a:rPr>
              <a:t>)</a:t>
            </a:r>
            <a:r>
              <a:rPr sz="3350" spc="-645" dirty="0">
                <a:solidFill>
                  <a:srgbClr val="004AAC"/>
                </a:solidFill>
                <a:latin typeface="Verdana"/>
                <a:cs typeface="Verdana"/>
              </a:rPr>
              <a:t>;</a:t>
            </a:r>
            <a:endParaRPr sz="33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8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sz="3350" spc="155" dirty="0">
                <a:solidFill>
                  <a:srgbClr val="030303"/>
                </a:solidFill>
                <a:latin typeface="Verdana"/>
                <a:cs typeface="Verdana"/>
              </a:rPr>
              <a:t>//</a:t>
            </a:r>
            <a:r>
              <a:rPr sz="3350" spc="-290" dirty="0">
                <a:solidFill>
                  <a:srgbClr val="030303"/>
                </a:solidFill>
                <a:latin typeface="Verdana"/>
                <a:cs typeface="Verdana"/>
              </a:rPr>
              <a:t> </a:t>
            </a:r>
            <a:r>
              <a:rPr sz="3350" spc="75" dirty="0">
                <a:solidFill>
                  <a:srgbClr val="030303"/>
                </a:solidFill>
                <a:latin typeface="Verdana"/>
                <a:cs typeface="Verdana"/>
              </a:rPr>
              <a:t>4-input</a:t>
            </a:r>
            <a:r>
              <a:rPr sz="3350" spc="-290" dirty="0">
                <a:solidFill>
                  <a:srgbClr val="030303"/>
                </a:solidFill>
                <a:latin typeface="Verdana"/>
                <a:cs typeface="Verdana"/>
              </a:rPr>
              <a:t> </a:t>
            </a:r>
            <a:r>
              <a:rPr sz="3350" spc="105" dirty="0">
                <a:solidFill>
                  <a:srgbClr val="030303"/>
                </a:solidFill>
                <a:latin typeface="Verdana"/>
                <a:cs typeface="Verdana"/>
              </a:rPr>
              <a:t>OR</a:t>
            </a:r>
            <a:r>
              <a:rPr sz="3350" spc="-290" dirty="0">
                <a:solidFill>
                  <a:srgbClr val="030303"/>
                </a:solidFill>
                <a:latin typeface="Verdana"/>
                <a:cs typeface="Verdana"/>
              </a:rPr>
              <a:t> </a:t>
            </a:r>
            <a:r>
              <a:rPr sz="3350" spc="50" dirty="0">
                <a:solidFill>
                  <a:srgbClr val="030303"/>
                </a:solidFill>
                <a:latin typeface="Verdana"/>
                <a:cs typeface="Verdana"/>
              </a:rPr>
              <a:t>gate.</a:t>
            </a:r>
            <a:endParaRPr sz="33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330"/>
              </a:spcBef>
            </a:pPr>
            <a:r>
              <a:rPr sz="3350" spc="190" dirty="0">
                <a:solidFill>
                  <a:srgbClr val="004AAC"/>
                </a:solidFill>
                <a:latin typeface="Verdana"/>
                <a:cs typeface="Verdana"/>
              </a:rPr>
              <a:t>o</a:t>
            </a:r>
            <a:r>
              <a:rPr sz="3350" spc="35" dirty="0">
                <a:solidFill>
                  <a:srgbClr val="004AAC"/>
                </a:solidFill>
                <a:latin typeface="Verdana"/>
                <a:cs typeface="Verdana"/>
              </a:rPr>
              <a:t>r</a:t>
            </a:r>
            <a:r>
              <a:rPr sz="3350" spc="-275" dirty="0">
                <a:solidFill>
                  <a:srgbClr val="004AAC"/>
                </a:solidFill>
                <a:latin typeface="Verdana"/>
                <a:cs typeface="Verdana"/>
              </a:rPr>
              <a:t> </a:t>
            </a:r>
            <a:r>
              <a:rPr sz="3350" spc="190" dirty="0">
                <a:solidFill>
                  <a:srgbClr val="004AAC"/>
                </a:solidFill>
                <a:latin typeface="Verdana"/>
                <a:cs typeface="Verdana"/>
              </a:rPr>
              <a:t>o</a:t>
            </a:r>
            <a:r>
              <a:rPr sz="3350" spc="35" dirty="0">
                <a:solidFill>
                  <a:srgbClr val="004AAC"/>
                </a:solidFill>
                <a:latin typeface="Verdana"/>
                <a:cs typeface="Verdana"/>
              </a:rPr>
              <a:t>r</a:t>
            </a:r>
            <a:r>
              <a:rPr sz="3350" spc="-645" dirty="0">
                <a:solidFill>
                  <a:srgbClr val="004AAC"/>
                </a:solidFill>
                <a:latin typeface="Verdana"/>
                <a:cs typeface="Verdana"/>
              </a:rPr>
              <a:t>_</a:t>
            </a:r>
            <a:r>
              <a:rPr sz="3350" spc="220" dirty="0">
                <a:solidFill>
                  <a:srgbClr val="004AAC"/>
                </a:solidFill>
                <a:latin typeface="Verdana"/>
                <a:cs typeface="Verdana"/>
              </a:rPr>
              <a:t>0</a:t>
            </a:r>
            <a:r>
              <a:rPr sz="3350" spc="-275" dirty="0">
                <a:solidFill>
                  <a:srgbClr val="004AAC"/>
                </a:solidFill>
                <a:latin typeface="Verdana"/>
                <a:cs typeface="Verdana"/>
              </a:rPr>
              <a:t> </a:t>
            </a:r>
            <a:r>
              <a:rPr sz="3350" spc="-135" dirty="0">
                <a:solidFill>
                  <a:srgbClr val="004AAC"/>
                </a:solidFill>
                <a:latin typeface="Verdana"/>
                <a:cs typeface="Verdana"/>
              </a:rPr>
              <a:t>(</a:t>
            </a:r>
            <a:r>
              <a:rPr sz="3350" spc="190" dirty="0">
                <a:solidFill>
                  <a:srgbClr val="004AAC"/>
                </a:solidFill>
                <a:latin typeface="Verdana"/>
                <a:cs typeface="Verdana"/>
              </a:rPr>
              <a:t>o</a:t>
            </a:r>
            <a:r>
              <a:rPr sz="3350" spc="95" dirty="0">
                <a:solidFill>
                  <a:srgbClr val="004AAC"/>
                </a:solidFill>
                <a:latin typeface="Verdana"/>
                <a:cs typeface="Verdana"/>
              </a:rPr>
              <a:t>u</a:t>
            </a:r>
            <a:r>
              <a:rPr sz="3350" spc="165" dirty="0">
                <a:solidFill>
                  <a:srgbClr val="004AAC"/>
                </a:solidFill>
                <a:latin typeface="Verdana"/>
                <a:cs typeface="Verdana"/>
              </a:rPr>
              <a:t>t</a:t>
            </a:r>
            <a:r>
              <a:rPr sz="3350" spc="-345" dirty="0">
                <a:solidFill>
                  <a:srgbClr val="004AAC"/>
                </a:solidFill>
                <a:latin typeface="Verdana"/>
                <a:cs typeface="Verdana"/>
              </a:rPr>
              <a:t>,</a:t>
            </a:r>
            <a:r>
              <a:rPr sz="3350" spc="-275" dirty="0">
                <a:solidFill>
                  <a:srgbClr val="004AAC"/>
                </a:solidFill>
                <a:latin typeface="Verdana"/>
                <a:cs typeface="Verdana"/>
              </a:rPr>
              <a:t> </a:t>
            </a:r>
            <a:r>
              <a:rPr sz="3350" spc="90" dirty="0">
                <a:solidFill>
                  <a:srgbClr val="004AAC"/>
                </a:solidFill>
                <a:latin typeface="Verdana"/>
                <a:cs typeface="Verdana"/>
              </a:rPr>
              <a:t>a</a:t>
            </a:r>
            <a:r>
              <a:rPr sz="3350" spc="220" dirty="0">
                <a:solidFill>
                  <a:srgbClr val="004AAC"/>
                </a:solidFill>
                <a:latin typeface="Verdana"/>
                <a:cs typeface="Verdana"/>
              </a:rPr>
              <a:t>0</a:t>
            </a:r>
            <a:r>
              <a:rPr sz="3350" spc="-345" dirty="0">
                <a:solidFill>
                  <a:srgbClr val="004AAC"/>
                </a:solidFill>
                <a:latin typeface="Verdana"/>
                <a:cs typeface="Verdana"/>
              </a:rPr>
              <a:t>,</a:t>
            </a:r>
            <a:r>
              <a:rPr sz="3350" spc="-275" dirty="0">
                <a:solidFill>
                  <a:srgbClr val="004AAC"/>
                </a:solidFill>
                <a:latin typeface="Verdana"/>
                <a:cs typeface="Verdana"/>
              </a:rPr>
              <a:t> </a:t>
            </a:r>
            <a:r>
              <a:rPr sz="3350" spc="90" dirty="0">
                <a:solidFill>
                  <a:srgbClr val="004AAC"/>
                </a:solidFill>
                <a:latin typeface="Verdana"/>
                <a:cs typeface="Verdana"/>
              </a:rPr>
              <a:t>a</a:t>
            </a:r>
            <a:r>
              <a:rPr sz="3350" spc="-865" dirty="0">
                <a:solidFill>
                  <a:srgbClr val="004AAC"/>
                </a:solidFill>
                <a:latin typeface="Verdana"/>
                <a:cs typeface="Verdana"/>
              </a:rPr>
              <a:t>1</a:t>
            </a:r>
            <a:r>
              <a:rPr sz="3350" spc="-345" dirty="0">
                <a:solidFill>
                  <a:srgbClr val="004AAC"/>
                </a:solidFill>
                <a:latin typeface="Verdana"/>
                <a:cs typeface="Verdana"/>
              </a:rPr>
              <a:t>,</a:t>
            </a:r>
            <a:r>
              <a:rPr sz="3350" spc="-275" dirty="0">
                <a:solidFill>
                  <a:srgbClr val="004AAC"/>
                </a:solidFill>
                <a:latin typeface="Verdana"/>
                <a:cs typeface="Verdana"/>
              </a:rPr>
              <a:t> </a:t>
            </a:r>
            <a:r>
              <a:rPr sz="3350" spc="90" dirty="0">
                <a:solidFill>
                  <a:srgbClr val="004AAC"/>
                </a:solidFill>
                <a:latin typeface="Verdana"/>
                <a:cs typeface="Verdana"/>
              </a:rPr>
              <a:t>a</a:t>
            </a:r>
            <a:r>
              <a:rPr sz="3350" spc="50" dirty="0">
                <a:solidFill>
                  <a:srgbClr val="004AAC"/>
                </a:solidFill>
                <a:latin typeface="Verdana"/>
                <a:cs typeface="Verdana"/>
              </a:rPr>
              <a:t>2</a:t>
            </a:r>
            <a:r>
              <a:rPr sz="3350" spc="-345" dirty="0">
                <a:solidFill>
                  <a:srgbClr val="004AAC"/>
                </a:solidFill>
                <a:latin typeface="Verdana"/>
                <a:cs typeface="Verdana"/>
              </a:rPr>
              <a:t>,</a:t>
            </a:r>
            <a:r>
              <a:rPr sz="3350" spc="-275" dirty="0">
                <a:solidFill>
                  <a:srgbClr val="004AAC"/>
                </a:solidFill>
                <a:latin typeface="Verdana"/>
                <a:cs typeface="Verdana"/>
              </a:rPr>
              <a:t> </a:t>
            </a:r>
            <a:r>
              <a:rPr sz="3350" spc="90" dirty="0">
                <a:solidFill>
                  <a:srgbClr val="004AAC"/>
                </a:solidFill>
                <a:latin typeface="Verdana"/>
                <a:cs typeface="Verdana"/>
              </a:rPr>
              <a:t>a</a:t>
            </a:r>
            <a:r>
              <a:rPr sz="3350" spc="-100" dirty="0">
                <a:solidFill>
                  <a:srgbClr val="004AAC"/>
                </a:solidFill>
                <a:latin typeface="Verdana"/>
                <a:cs typeface="Verdana"/>
              </a:rPr>
              <a:t>3</a:t>
            </a:r>
            <a:r>
              <a:rPr sz="3350" spc="-135" dirty="0">
                <a:solidFill>
                  <a:srgbClr val="004AAC"/>
                </a:solidFill>
                <a:latin typeface="Verdana"/>
                <a:cs typeface="Verdana"/>
              </a:rPr>
              <a:t>)</a:t>
            </a:r>
            <a:r>
              <a:rPr sz="3350" spc="-645" dirty="0">
                <a:solidFill>
                  <a:srgbClr val="004AAC"/>
                </a:solidFill>
                <a:latin typeface="Verdana"/>
                <a:cs typeface="Verdana"/>
              </a:rPr>
              <a:t>;</a:t>
            </a:r>
            <a:endParaRPr sz="33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8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sz="3350" spc="165" dirty="0">
                <a:solidFill>
                  <a:srgbClr val="004AAC"/>
                </a:solidFill>
                <a:latin typeface="Verdana"/>
                <a:cs typeface="Verdana"/>
              </a:rPr>
              <a:t>endmodule</a:t>
            </a:r>
            <a:endParaRPr sz="33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1493" y="1805051"/>
            <a:ext cx="13444855" cy="412686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 marR="5080" indent="1894205">
              <a:lnSpc>
                <a:spcPts val="16119"/>
              </a:lnSpc>
              <a:spcBef>
                <a:spcPts val="475"/>
              </a:spcBef>
            </a:pPr>
            <a:r>
              <a:rPr sz="13450" spc="480" dirty="0">
                <a:solidFill>
                  <a:srgbClr val="0A4136"/>
                </a:solidFill>
                <a:latin typeface="Lucida Sans Unicode"/>
                <a:cs typeface="Lucida Sans Unicode"/>
              </a:rPr>
              <a:t>GATE </a:t>
            </a:r>
            <a:r>
              <a:rPr sz="13450" spc="270" dirty="0">
                <a:solidFill>
                  <a:srgbClr val="0A4136"/>
                </a:solidFill>
                <a:latin typeface="Lucida Sans Unicode"/>
                <a:cs typeface="Lucida Sans Unicode"/>
              </a:rPr>
              <a:t>LEVEL </a:t>
            </a:r>
            <a:r>
              <a:rPr sz="13450" spc="275" dirty="0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sz="13450" spc="595" dirty="0">
                <a:solidFill>
                  <a:srgbClr val="0A4136"/>
                </a:solidFill>
                <a:latin typeface="Lucida Sans Unicode"/>
                <a:cs typeface="Lucida Sans Unicode"/>
              </a:rPr>
              <a:t>MODELLING</a:t>
            </a:r>
            <a:r>
              <a:rPr sz="13450" spc="155" dirty="0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sz="13450" spc="409" dirty="0">
                <a:solidFill>
                  <a:srgbClr val="0A4136"/>
                </a:solidFill>
                <a:latin typeface="Lucida Sans Unicode"/>
                <a:cs typeface="Lucida Sans Unicode"/>
              </a:rPr>
              <a:t>OF</a:t>
            </a:r>
            <a:endParaRPr sz="1345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07678" y="5900801"/>
            <a:ext cx="10673080" cy="207898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450" spc="185" dirty="0">
                <a:solidFill>
                  <a:srgbClr val="0A4136"/>
                </a:solidFill>
                <a:latin typeface="Lucida Sans Unicode"/>
                <a:cs typeface="Lucida Sans Unicode"/>
              </a:rPr>
              <a:t>HALF</a:t>
            </a:r>
            <a:r>
              <a:rPr sz="13450" spc="135" dirty="0">
                <a:solidFill>
                  <a:srgbClr val="0A4136"/>
                </a:solidFill>
                <a:latin typeface="Lucida Sans Unicode"/>
                <a:cs typeface="Lucida Sans Unicode"/>
              </a:rPr>
              <a:t> </a:t>
            </a:r>
            <a:r>
              <a:rPr sz="13450" spc="-40" dirty="0">
                <a:solidFill>
                  <a:srgbClr val="0A4136"/>
                </a:solidFill>
                <a:latin typeface="Lucida Sans Unicode"/>
                <a:cs typeface="Lucida Sans Unicode"/>
              </a:rPr>
              <a:t>ADDER</a:t>
            </a:r>
            <a:endParaRPr sz="134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91321" y="3746881"/>
            <a:ext cx="6196677" cy="37147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G</a:t>
            </a:r>
            <a:r>
              <a:rPr spc="-240" dirty="0"/>
              <a:t>a</a:t>
            </a:r>
            <a:r>
              <a:rPr spc="80" dirty="0"/>
              <a:t>t</a:t>
            </a:r>
            <a:r>
              <a:rPr spc="-114" dirty="0"/>
              <a:t>e</a:t>
            </a:r>
            <a:r>
              <a:rPr spc="-565" dirty="0"/>
              <a:t> </a:t>
            </a:r>
            <a:r>
              <a:rPr spc="40" dirty="0"/>
              <a:t>L</a:t>
            </a:r>
            <a:r>
              <a:rPr spc="-120" dirty="0"/>
              <a:t>eve</a:t>
            </a:r>
            <a:r>
              <a:rPr spc="95" dirty="0"/>
              <a:t>l</a:t>
            </a:r>
            <a:r>
              <a:rPr spc="-565" dirty="0"/>
              <a:t> </a:t>
            </a:r>
            <a:r>
              <a:rPr spc="315" dirty="0"/>
              <a:t>M</a:t>
            </a:r>
            <a:r>
              <a:rPr spc="50" dirty="0"/>
              <a:t>o</a:t>
            </a:r>
            <a:r>
              <a:rPr spc="100" dirty="0"/>
              <a:t>d</a:t>
            </a:r>
            <a:r>
              <a:rPr spc="-120" dirty="0"/>
              <a:t>e</a:t>
            </a:r>
            <a:r>
              <a:rPr spc="90" dirty="0"/>
              <a:t>l</a:t>
            </a:r>
            <a:r>
              <a:rPr spc="-45" dirty="0"/>
              <a:t>i</a:t>
            </a:r>
            <a:r>
              <a:rPr spc="-75" dirty="0"/>
              <a:t>n</a:t>
            </a:r>
            <a:r>
              <a:rPr spc="-380" dirty="0"/>
              <a:t>g</a:t>
            </a:r>
            <a:r>
              <a:rPr spc="-565" dirty="0"/>
              <a:t> </a:t>
            </a:r>
            <a:r>
              <a:rPr spc="50" dirty="0"/>
              <a:t>o</a:t>
            </a:r>
            <a:r>
              <a:rPr spc="170" dirty="0"/>
              <a:t>f</a:t>
            </a:r>
            <a:r>
              <a:rPr spc="-565" dirty="0"/>
              <a:t> </a:t>
            </a:r>
            <a:r>
              <a:rPr spc="-235" dirty="0"/>
              <a:t>a</a:t>
            </a:r>
            <a:r>
              <a:rPr spc="-565" dirty="0"/>
              <a:t> </a:t>
            </a:r>
            <a:r>
              <a:rPr spc="10" dirty="0"/>
              <a:t>H</a:t>
            </a:r>
            <a:r>
              <a:rPr spc="-240" dirty="0"/>
              <a:t>a</a:t>
            </a:r>
            <a:r>
              <a:rPr spc="90" dirty="0"/>
              <a:t>l</a:t>
            </a:r>
            <a:r>
              <a:rPr spc="170" dirty="0"/>
              <a:t>f</a:t>
            </a:r>
            <a:r>
              <a:rPr spc="-565" dirty="0"/>
              <a:t> </a:t>
            </a:r>
            <a:r>
              <a:rPr spc="-75" dirty="0"/>
              <a:t>A</a:t>
            </a:r>
            <a:r>
              <a:rPr spc="100" dirty="0"/>
              <a:t>dd</a:t>
            </a:r>
            <a:r>
              <a:rPr spc="-120" dirty="0"/>
              <a:t>e</a:t>
            </a:r>
            <a:r>
              <a:rPr spc="-60" dirty="0"/>
              <a:t>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44750" y="2725224"/>
            <a:ext cx="4237355" cy="1355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4990" marR="5080" indent="-542925">
              <a:lnSpc>
                <a:spcPct val="116300"/>
              </a:lnSpc>
              <a:spcBef>
                <a:spcPts val="100"/>
              </a:spcBef>
            </a:pPr>
            <a:r>
              <a:rPr sz="3750" spc="30" dirty="0">
                <a:latin typeface="Verdana"/>
                <a:cs typeface="Verdana"/>
              </a:rPr>
              <a:t>o</a:t>
            </a:r>
            <a:r>
              <a:rPr sz="3750" spc="-90" dirty="0">
                <a:latin typeface="Verdana"/>
                <a:cs typeface="Verdana"/>
              </a:rPr>
              <a:t>u</a:t>
            </a:r>
            <a:r>
              <a:rPr sz="3750" spc="55" dirty="0">
                <a:latin typeface="Verdana"/>
                <a:cs typeface="Verdana"/>
              </a:rPr>
              <a:t>t</a:t>
            </a:r>
            <a:r>
              <a:rPr sz="3750" spc="60" dirty="0">
                <a:latin typeface="Verdana"/>
                <a:cs typeface="Verdana"/>
              </a:rPr>
              <a:t>p</a:t>
            </a:r>
            <a:r>
              <a:rPr sz="3750" spc="-90" dirty="0">
                <a:latin typeface="Verdana"/>
                <a:cs typeface="Verdana"/>
              </a:rPr>
              <a:t>u</a:t>
            </a:r>
            <a:r>
              <a:rPr sz="3750" spc="55" dirty="0">
                <a:latin typeface="Verdana"/>
                <a:cs typeface="Verdana"/>
              </a:rPr>
              <a:t>t</a:t>
            </a:r>
            <a:r>
              <a:rPr sz="3750" spc="-405" dirty="0">
                <a:latin typeface="Verdana"/>
                <a:cs typeface="Verdana"/>
              </a:rPr>
              <a:t> </a:t>
            </a:r>
            <a:r>
              <a:rPr sz="3750" spc="-100" dirty="0">
                <a:latin typeface="Verdana"/>
                <a:cs typeface="Verdana"/>
              </a:rPr>
              <a:t>s</a:t>
            </a:r>
            <a:r>
              <a:rPr sz="3750" spc="-90" dirty="0">
                <a:latin typeface="Verdana"/>
                <a:cs typeface="Verdana"/>
              </a:rPr>
              <a:t>u</a:t>
            </a:r>
            <a:r>
              <a:rPr sz="3750" spc="-220" dirty="0">
                <a:latin typeface="Verdana"/>
                <a:cs typeface="Verdana"/>
              </a:rPr>
              <a:t>m</a:t>
            </a:r>
            <a:r>
              <a:rPr sz="3750" spc="-375" dirty="0">
                <a:latin typeface="Verdana"/>
                <a:cs typeface="Verdana"/>
              </a:rPr>
              <a:t>,</a:t>
            </a:r>
            <a:r>
              <a:rPr sz="3750" spc="-405" dirty="0">
                <a:latin typeface="Verdana"/>
                <a:cs typeface="Verdana"/>
              </a:rPr>
              <a:t> </a:t>
            </a:r>
            <a:r>
              <a:rPr sz="3750" spc="114" dirty="0">
                <a:latin typeface="Verdana"/>
                <a:cs typeface="Verdana"/>
              </a:rPr>
              <a:t>c</a:t>
            </a:r>
            <a:r>
              <a:rPr sz="3750" spc="-175" dirty="0">
                <a:latin typeface="Verdana"/>
                <a:cs typeface="Verdana"/>
              </a:rPr>
              <a:t>a</a:t>
            </a:r>
            <a:r>
              <a:rPr sz="3750" spc="-45" dirty="0">
                <a:latin typeface="Verdana"/>
                <a:cs typeface="Verdana"/>
              </a:rPr>
              <a:t>rr</a:t>
            </a:r>
            <a:r>
              <a:rPr sz="3750" spc="-105" dirty="0">
                <a:latin typeface="Verdana"/>
                <a:cs typeface="Verdana"/>
              </a:rPr>
              <a:t>y</a:t>
            </a:r>
            <a:r>
              <a:rPr sz="3750" spc="-605" dirty="0">
                <a:latin typeface="Verdana"/>
                <a:cs typeface="Verdana"/>
              </a:rPr>
              <a:t>;  </a:t>
            </a:r>
            <a:r>
              <a:rPr sz="3750" spc="-30" dirty="0">
                <a:latin typeface="Verdana"/>
                <a:cs typeface="Verdana"/>
              </a:rPr>
              <a:t>i</a:t>
            </a:r>
            <a:r>
              <a:rPr sz="3750" spc="-60" dirty="0">
                <a:latin typeface="Verdana"/>
                <a:cs typeface="Verdana"/>
              </a:rPr>
              <a:t>n</a:t>
            </a:r>
            <a:r>
              <a:rPr sz="3750" spc="60" dirty="0">
                <a:latin typeface="Verdana"/>
                <a:cs typeface="Verdana"/>
              </a:rPr>
              <a:t>p</a:t>
            </a:r>
            <a:r>
              <a:rPr sz="3750" spc="-90" dirty="0">
                <a:latin typeface="Verdana"/>
                <a:cs typeface="Verdana"/>
              </a:rPr>
              <a:t>u</a:t>
            </a:r>
            <a:r>
              <a:rPr sz="3750" spc="55" dirty="0">
                <a:latin typeface="Verdana"/>
                <a:cs typeface="Verdana"/>
              </a:rPr>
              <a:t>t</a:t>
            </a:r>
            <a:r>
              <a:rPr sz="3750" spc="-405" dirty="0">
                <a:latin typeface="Verdana"/>
                <a:cs typeface="Verdana"/>
              </a:rPr>
              <a:t> </a:t>
            </a:r>
            <a:r>
              <a:rPr sz="3750" spc="-30" dirty="0">
                <a:latin typeface="Verdana"/>
                <a:cs typeface="Verdana"/>
              </a:rPr>
              <a:t>i</a:t>
            </a:r>
            <a:r>
              <a:rPr sz="3750" spc="-60" dirty="0">
                <a:latin typeface="Verdana"/>
                <a:cs typeface="Verdana"/>
              </a:rPr>
              <a:t>n</a:t>
            </a:r>
            <a:r>
              <a:rPr sz="3750" spc="235" dirty="0">
                <a:latin typeface="Verdana"/>
                <a:cs typeface="Verdana"/>
              </a:rPr>
              <a:t>0</a:t>
            </a:r>
            <a:r>
              <a:rPr sz="3750" spc="-375" dirty="0">
                <a:latin typeface="Verdana"/>
                <a:cs typeface="Verdana"/>
              </a:rPr>
              <a:t>,</a:t>
            </a:r>
            <a:r>
              <a:rPr sz="3750" spc="-405" dirty="0">
                <a:latin typeface="Verdana"/>
                <a:cs typeface="Verdana"/>
              </a:rPr>
              <a:t> </a:t>
            </a:r>
            <a:r>
              <a:rPr sz="3750" spc="-30" dirty="0">
                <a:latin typeface="Verdana"/>
                <a:cs typeface="Verdana"/>
              </a:rPr>
              <a:t>i</a:t>
            </a:r>
            <a:r>
              <a:rPr sz="3750" spc="-60" dirty="0">
                <a:latin typeface="Verdana"/>
                <a:cs typeface="Verdana"/>
              </a:rPr>
              <a:t>n</a:t>
            </a:r>
            <a:r>
              <a:rPr sz="3750" spc="-400" dirty="0">
                <a:latin typeface="Verdana"/>
                <a:cs typeface="Verdana"/>
              </a:rPr>
              <a:t>1</a:t>
            </a:r>
            <a:r>
              <a:rPr sz="3750" spc="-715" dirty="0">
                <a:latin typeface="Verdana"/>
                <a:cs typeface="Verdana"/>
              </a:rPr>
              <a:t>;</a:t>
            </a:r>
            <a:endParaRPr sz="37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19610" y="4719164"/>
            <a:ext cx="5487035" cy="1355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92759">
              <a:lnSpc>
                <a:spcPct val="116300"/>
              </a:lnSpc>
              <a:spcBef>
                <a:spcPts val="100"/>
              </a:spcBef>
            </a:pPr>
            <a:r>
              <a:rPr sz="3750" spc="-260" dirty="0">
                <a:latin typeface="Verdana"/>
                <a:cs typeface="Verdana"/>
              </a:rPr>
              <a:t>//</a:t>
            </a:r>
            <a:r>
              <a:rPr sz="3750" spc="-405" dirty="0">
                <a:latin typeface="Verdana"/>
                <a:cs typeface="Verdana"/>
              </a:rPr>
              <a:t> </a:t>
            </a:r>
            <a:r>
              <a:rPr sz="3750" spc="-340" dirty="0">
                <a:latin typeface="Verdana"/>
                <a:cs typeface="Verdana"/>
              </a:rPr>
              <a:t>2</a:t>
            </a:r>
            <a:r>
              <a:rPr sz="3750" spc="-290" dirty="0">
                <a:latin typeface="Verdana"/>
                <a:cs typeface="Verdana"/>
              </a:rPr>
              <a:t>-</a:t>
            </a:r>
            <a:r>
              <a:rPr sz="3750" spc="-30" dirty="0">
                <a:latin typeface="Verdana"/>
                <a:cs typeface="Verdana"/>
              </a:rPr>
              <a:t>i</a:t>
            </a:r>
            <a:r>
              <a:rPr sz="3750" spc="-60" dirty="0">
                <a:latin typeface="Verdana"/>
                <a:cs typeface="Verdana"/>
              </a:rPr>
              <a:t>n</a:t>
            </a:r>
            <a:r>
              <a:rPr sz="3750" spc="60" dirty="0">
                <a:latin typeface="Verdana"/>
                <a:cs typeface="Verdana"/>
              </a:rPr>
              <a:t>p</a:t>
            </a:r>
            <a:r>
              <a:rPr sz="3750" spc="-90" dirty="0">
                <a:latin typeface="Verdana"/>
                <a:cs typeface="Verdana"/>
              </a:rPr>
              <a:t>u</a:t>
            </a:r>
            <a:r>
              <a:rPr sz="3750" spc="55" dirty="0">
                <a:latin typeface="Verdana"/>
                <a:cs typeface="Verdana"/>
              </a:rPr>
              <a:t>t</a:t>
            </a:r>
            <a:r>
              <a:rPr sz="3750" spc="-405" dirty="0">
                <a:latin typeface="Verdana"/>
                <a:cs typeface="Verdana"/>
              </a:rPr>
              <a:t> </a:t>
            </a:r>
            <a:r>
              <a:rPr sz="3750" spc="-204" dirty="0">
                <a:latin typeface="Verdana"/>
                <a:cs typeface="Verdana"/>
              </a:rPr>
              <a:t>X</a:t>
            </a:r>
            <a:r>
              <a:rPr sz="3750" spc="-30" dirty="0">
                <a:latin typeface="Verdana"/>
                <a:cs typeface="Verdana"/>
              </a:rPr>
              <a:t>O</a:t>
            </a:r>
            <a:r>
              <a:rPr sz="3750" spc="-135" dirty="0">
                <a:latin typeface="Verdana"/>
                <a:cs typeface="Verdana"/>
              </a:rPr>
              <a:t>R</a:t>
            </a:r>
            <a:r>
              <a:rPr sz="3750" spc="-405" dirty="0">
                <a:latin typeface="Verdana"/>
                <a:cs typeface="Verdana"/>
              </a:rPr>
              <a:t> </a:t>
            </a:r>
            <a:r>
              <a:rPr sz="3750" spc="-280" dirty="0">
                <a:latin typeface="Verdana"/>
                <a:cs typeface="Verdana"/>
              </a:rPr>
              <a:t>g</a:t>
            </a:r>
            <a:r>
              <a:rPr sz="3750" spc="-175" dirty="0">
                <a:latin typeface="Verdana"/>
                <a:cs typeface="Verdana"/>
              </a:rPr>
              <a:t>a</a:t>
            </a:r>
            <a:r>
              <a:rPr sz="3750" spc="55" dirty="0">
                <a:latin typeface="Verdana"/>
                <a:cs typeface="Verdana"/>
              </a:rPr>
              <a:t>t</a:t>
            </a:r>
            <a:r>
              <a:rPr sz="3750" spc="-95" dirty="0">
                <a:latin typeface="Verdana"/>
                <a:cs typeface="Verdana"/>
              </a:rPr>
              <a:t>e</a:t>
            </a:r>
            <a:r>
              <a:rPr sz="3750" spc="-375" dirty="0">
                <a:latin typeface="Verdana"/>
                <a:cs typeface="Verdana"/>
              </a:rPr>
              <a:t>.  </a:t>
            </a:r>
            <a:r>
              <a:rPr sz="3750" spc="-350" dirty="0">
                <a:latin typeface="Verdana"/>
                <a:cs typeface="Verdana"/>
              </a:rPr>
              <a:t>x</a:t>
            </a:r>
            <a:r>
              <a:rPr sz="3750" spc="30" dirty="0">
                <a:latin typeface="Verdana"/>
                <a:cs typeface="Verdana"/>
              </a:rPr>
              <a:t>o</a:t>
            </a:r>
            <a:r>
              <a:rPr sz="3750" spc="-45" dirty="0">
                <a:latin typeface="Verdana"/>
                <a:cs typeface="Verdana"/>
              </a:rPr>
              <a:t>r</a:t>
            </a:r>
            <a:r>
              <a:rPr sz="3750" spc="-405" dirty="0">
                <a:latin typeface="Verdana"/>
                <a:cs typeface="Verdana"/>
              </a:rPr>
              <a:t> </a:t>
            </a:r>
            <a:r>
              <a:rPr sz="3750" spc="-350" dirty="0">
                <a:latin typeface="Verdana"/>
                <a:cs typeface="Verdana"/>
              </a:rPr>
              <a:t>x</a:t>
            </a:r>
            <a:r>
              <a:rPr sz="3750" spc="30" dirty="0">
                <a:latin typeface="Verdana"/>
                <a:cs typeface="Verdana"/>
              </a:rPr>
              <a:t>o</a:t>
            </a:r>
            <a:r>
              <a:rPr sz="3750" spc="-45" dirty="0">
                <a:latin typeface="Verdana"/>
                <a:cs typeface="Verdana"/>
              </a:rPr>
              <a:t>r</a:t>
            </a:r>
            <a:r>
              <a:rPr sz="3750" spc="-775" dirty="0">
                <a:latin typeface="Verdana"/>
                <a:cs typeface="Verdana"/>
              </a:rPr>
              <a:t>_</a:t>
            </a:r>
            <a:r>
              <a:rPr sz="3750" spc="-395" dirty="0">
                <a:latin typeface="Verdana"/>
                <a:cs typeface="Verdana"/>
              </a:rPr>
              <a:t>1</a:t>
            </a:r>
            <a:r>
              <a:rPr sz="3750" spc="-405" dirty="0">
                <a:latin typeface="Verdana"/>
                <a:cs typeface="Verdana"/>
              </a:rPr>
              <a:t> </a:t>
            </a:r>
            <a:r>
              <a:rPr sz="3750" spc="-490" dirty="0">
                <a:latin typeface="Verdana"/>
                <a:cs typeface="Verdana"/>
              </a:rPr>
              <a:t>(</a:t>
            </a:r>
            <a:r>
              <a:rPr sz="3750" spc="-100" dirty="0">
                <a:latin typeface="Verdana"/>
                <a:cs typeface="Verdana"/>
              </a:rPr>
              <a:t>s</a:t>
            </a:r>
            <a:r>
              <a:rPr sz="3750" spc="-90" dirty="0">
                <a:latin typeface="Verdana"/>
                <a:cs typeface="Verdana"/>
              </a:rPr>
              <a:t>u</a:t>
            </a:r>
            <a:r>
              <a:rPr sz="3750" spc="-220" dirty="0">
                <a:latin typeface="Verdana"/>
                <a:cs typeface="Verdana"/>
              </a:rPr>
              <a:t>m</a:t>
            </a:r>
            <a:r>
              <a:rPr sz="3750" spc="-375" dirty="0">
                <a:latin typeface="Verdana"/>
                <a:cs typeface="Verdana"/>
              </a:rPr>
              <a:t>,</a:t>
            </a:r>
            <a:r>
              <a:rPr sz="3750" spc="-405" dirty="0">
                <a:latin typeface="Verdana"/>
                <a:cs typeface="Verdana"/>
              </a:rPr>
              <a:t> </a:t>
            </a:r>
            <a:r>
              <a:rPr sz="3750" spc="-30" dirty="0">
                <a:latin typeface="Verdana"/>
                <a:cs typeface="Verdana"/>
              </a:rPr>
              <a:t>i</a:t>
            </a:r>
            <a:r>
              <a:rPr sz="3750" spc="-60" dirty="0">
                <a:latin typeface="Verdana"/>
                <a:cs typeface="Verdana"/>
              </a:rPr>
              <a:t>n</a:t>
            </a:r>
            <a:r>
              <a:rPr sz="3750" spc="235" dirty="0">
                <a:latin typeface="Verdana"/>
                <a:cs typeface="Verdana"/>
              </a:rPr>
              <a:t>0</a:t>
            </a:r>
            <a:r>
              <a:rPr sz="3750" spc="-375" dirty="0">
                <a:latin typeface="Verdana"/>
                <a:cs typeface="Verdana"/>
              </a:rPr>
              <a:t>,</a:t>
            </a:r>
            <a:r>
              <a:rPr sz="3750" spc="-405" dirty="0">
                <a:latin typeface="Verdana"/>
                <a:cs typeface="Verdana"/>
              </a:rPr>
              <a:t> </a:t>
            </a:r>
            <a:r>
              <a:rPr sz="3750" spc="-30" dirty="0">
                <a:latin typeface="Verdana"/>
                <a:cs typeface="Verdana"/>
              </a:rPr>
              <a:t>i</a:t>
            </a:r>
            <a:r>
              <a:rPr sz="3750" spc="-60" dirty="0">
                <a:latin typeface="Verdana"/>
                <a:cs typeface="Verdana"/>
              </a:rPr>
              <a:t>n</a:t>
            </a:r>
            <a:r>
              <a:rPr sz="3750" spc="-400" dirty="0">
                <a:latin typeface="Verdana"/>
                <a:cs typeface="Verdana"/>
              </a:rPr>
              <a:t>1</a:t>
            </a:r>
            <a:r>
              <a:rPr sz="3750" spc="-490" dirty="0">
                <a:latin typeface="Verdana"/>
                <a:cs typeface="Verdana"/>
              </a:rPr>
              <a:t>)</a:t>
            </a:r>
            <a:r>
              <a:rPr sz="3750" spc="-715" dirty="0">
                <a:latin typeface="Verdana"/>
                <a:cs typeface="Verdana"/>
              </a:rPr>
              <a:t>;</a:t>
            </a:r>
            <a:endParaRPr sz="37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69618" y="6713104"/>
            <a:ext cx="5987415" cy="1355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15645">
              <a:lnSpc>
                <a:spcPct val="116300"/>
              </a:lnSpc>
              <a:spcBef>
                <a:spcPts val="100"/>
              </a:spcBef>
            </a:pPr>
            <a:r>
              <a:rPr sz="3750" spc="-260" dirty="0">
                <a:latin typeface="Verdana"/>
                <a:cs typeface="Verdana"/>
              </a:rPr>
              <a:t>//</a:t>
            </a:r>
            <a:r>
              <a:rPr sz="3750" spc="-405" dirty="0">
                <a:latin typeface="Verdana"/>
                <a:cs typeface="Verdana"/>
              </a:rPr>
              <a:t> </a:t>
            </a:r>
            <a:r>
              <a:rPr sz="3750" spc="-340" dirty="0">
                <a:latin typeface="Verdana"/>
                <a:cs typeface="Verdana"/>
              </a:rPr>
              <a:t>2</a:t>
            </a:r>
            <a:r>
              <a:rPr sz="3750" spc="-290" dirty="0">
                <a:latin typeface="Verdana"/>
                <a:cs typeface="Verdana"/>
              </a:rPr>
              <a:t>-</a:t>
            </a:r>
            <a:r>
              <a:rPr sz="3750" spc="-30" dirty="0">
                <a:latin typeface="Verdana"/>
                <a:cs typeface="Verdana"/>
              </a:rPr>
              <a:t>i</a:t>
            </a:r>
            <a:r>
              <a:rPr sz="3750" spc="-60" dirty="0">
                <a:latin typeface="Verdana"/>
                <a:cs typeface="Verdana"/>
              </a:rPr>
              <a:t>n</a:t>
            </a:r>
            <a:r>
              <a:rPr sz="3750" spc="60" dirty="0">
                <a:latin typeface="Verdana"/>
                <a:cs typeface="Verdana"/>
              </a:rPr>
              <a:t>p</a:t>
            </a:r>
            <a:r>
              <a:rPr sz="3750" spc="-90" dirty="0">
                <a:latin typeface="Verdana"/>
                <a:cs typeface="Verdana"/>
              </a:rPr>
              <a:t>u</a:t>
            </a:r>
            <a:r>
              <a:rPr sz="3750" spc="55" dirty="0">
                <a:latin typeface="Verdana"/>
                <a:cs typeface="Verdana"/>
              </a:rPr>
              <a:t>t</a:t>
            </a:r>
            <a:r>
              <a:rPr sz="3750" spc="-405" dirty="0">
                <a:latin typeface="Verdana"/>
                <a:cs typeface="Verdana"/>
              </a:rPr>
              <a:t> </a:t>
            </a:r>
            <a:r>
              <a:rPr sz="3750" spc="-60" dirty="0">
                <a:latin typeface="Verdana"/>
                <a:cs typeface="Verdana"/>
              </a:rPr>
              <a:t>A</a:t>
            </a:r>
            <a:r>
              <a:rPr sz="3750" spc="35" dirty="0">
                <a:latin typeface="Verdana"/>
                <a:cs typeface="Verdana"/>
              </a:rPr>
              <a:t>N</a:t>
            </a:r>
            <a:r>
              <a:rPr sz="3750" spc="-55" dirty="0">
                <a:latin typeface="Verdana"/>
                <a:cs typeface="Verdana"/>
              </a:rPr>
              <a:t>D</a:t>
            </a:r>
            <a:r>
              <a:rPr sz="3750" spc="-405" dirty="0">
                <a:latin typeface="Verdana"/>
                <a:cs typeface="Verdana"/>
              </a:rPr>
              <a:t> </a:t>
            </a:r>
            <a:r>
              <a:rPr sz="3750" spc="-280" dirty="0">
                <a:latin typeface="Verdana"/>
                <a:cs typeface="Verdana"/>
              </a:rPr>
              <a:t>g</a:t>
            </a:r>
            <a:r>
              <a:rPr sz="3750" spc="-175" dirty="0">
                <a:latin typeface="Verdana"/>
                <a:cs typeface="Verdana"/>
              </a:rPr>
              <a:t>a</a:t>
            </a:r>
            <a:r>
              <a:rPr sz="3750" spc="55" dirty="0">
                <a:latin typeface="Verdana"/>
                <a:cs typeface="Verdana"/>
              </a:rPr>
              <a:t>t</a:t>
            </a:r>
            <a:r>
              <a:rPr sz="3750" spc="-95" dirty="0">
                <a:latin typeface="Verdana"/>
                <a:cs typeface="Verdana"/>
              </a:rPr>
              <a:t>e</a:t>
            </a:r>
            <a:r>
              <a:rPr sz="3750" spc="-375" dirty="0">
                <a:latin typeface="Verdana"/>
                <a:cs typeface="Verdana"/>
              </a:rPr>
              <a:t>.  </a:t>
            </a:r>
            <a:r>
              <a:rPr sz="3750" spc="-175" dirty="0">
                <a:latin typeface="Verdana"/>
                <a:cs typeface="Verdana"/>
              </a:rPr>
              <a:t>a</a:t>
            </a:r>
            <a:r>
              <a:rPr sz="3750" spc="-60" dirty="0">
                <a:latin typeface="Verdana"/>
                <a:cs typeface="Verdana"/>
              </a:rPr>
              <a:t>n</a:t>
            </a:r>
            <a:r>
              <a:rPr sz="3750" spc="65" dirty="0">
                <a:latin typeface="Verdana"/>
                <a:cs typeface="Verdana"/>
              </a:rPr>
              <a:t>d</a:t>
            </a:r>
            <a:r>
              <a:rPr sz="3750" spc="-405" dirty="0">
                <a:latin typeface="Verdana"/>
                <a:cs typeface="Verdana"/>
              </a:rPr>
              <a:t> </a:t>
            </a:r>
            <a:r>
              <a:rPr sz="3750" spc="-175" dirty="0">
                <a:latin typeface="Verdana"/>
                <a:cs typeface="Verdana"/>
              </a:rPr>
              <a:t>a</a:t>
            </a:r>
            <a:r>
              <a:rPr sz="3750" spc="-60" dirty="0">
                <a:latin typeface="Verdana"/>
                <a:cs typeface="Verdana"/>
              </a:rPr>
              <a:t>n</a:t>
            </a:r>
            <a:r>
              <a:rPr sz="3750" spc="60" dirty="0">
                <a:latin typeface="Verdana"/>
                <a:cs typeface="Verdana"/>
              </a:rPr>
              <a:t>d</a:t>
            </a:r>
            <a:r>
              <a:rPr sz="3750" spc="-775" dirty="0">
                <a:latin typeface="Verdana"/>
                <a:cs typeface="Verdana"/>
              </a:rPr>
              <a:t>_</a:t>
            </a:r>
            <a:r>
              <a:rPr sz="3750" spc="-395" dirty="0">
                <a:latin typeface="Verdana"/>
                <a:cs typeface="Verdana"/>
              </a:rPr>
              <a:t>1</a:t>
            </a:r>
            <a:r>
              <a:rPr sz="3750" spc="-405" dirty="0">
                <a:latin typeface="Verdana"/>
                <a:cs typeface="Verdana"/>
              </a:rPr>
              <a:t> </a:t>
            </a:r>
            <a:r>
              <a:rPr sz="3750" spc="-490" dirty="0">
                <a:latin typeface="Verdana"/>
                <a:cs typeface="Verdana"/>
              </a:rPr>
              <a:t>(</a:t>
            </a:r>
            <a:r>
              <a:rPr sz="3750" spc="114" dirty="0">
                <a:latin typeface="Verdana"/>
                <a:cs typeface="Verdana"/>
              </a:rPr>
              <a:t>c</a:t>
            </a:r>
            <a:r>
              <a:rPr sz="3750" spc="-175" dirty="0">
                <a:latin typeface="Verdana"/>
                <a:cs typeface="Verdana"/>
              </a:rPr>
              <a:t>a</a:t>
            </a:r>
            <a:r>
              <a:rPr sz="3750" spc="-45" dirty="0">
                <a:latin typeface="Verdana"/>
                <a:cs typeface="Verdana"/>
              </a:rPr>
              <a:t>rr</a:t>
            </a:r>
            <a:r>
              <a:rPr sz="3750" spc="-105" dirty="0">
                <a:latin typeface="Verdana"/>
                <a:cs typeface="Verdana"/>
              </a:rPr>
              <a:t>y</a:t>
            </a:r>
            <a:r>
              <a:rPr sz="3750" spc="-375" dirty="0">
                <a:latin typeface="Verdana"/>
                <a:cs typeface="Verdana"/>
              </a:rPr>
              <a:t>,</a:t>
            </a:r>
            <a:r>
              <a:rPr sz="3750" spc="-405" dirty="0">
                <a:latin typeface="Verdana"/>
                <a:cs typeface="Verdana"/>
              </a:rPr>
              <a:t> </a:t>
            </a:r>
            <a:r>
              <a:rPr sz="3750" spc="-30" dirty="0">
                <a:latin typeface="Verdana"/>
                <a:cs typeface="Verdana"/>
              </a:rPr>
              <a:t>i</a:t>
            </a:r>
            <a:r>
              <a:rPr sz="3750" spc="-60" dirty="0">
                <a:latin typeface="Verdana"/>
                <a:cs typeface="Verdana"/>
              </a:rPr>
              <a:t>n</a:t>
            </a:r>
            <a:r>
              <a:rPr sz="3750" spc="235" dirty="0">
                <a:latin typeface="Verdana"/>
                <a:cs typeface="Verdana"/>
              </a:rPr>
              <a:t>0</a:t>
            </a:r>
            <a:r>
              <a:rPr sz="3750" spc="-375" dirty="0">
                <a:latin typeface="Verdana"/>
                <a:cs typeface="Verdana"/>
              </a:rPr>
              <a:t>,</a:t>
            </a:r>
            <a:r>
              <a:rPr sz="3750" spc="-405" dirty="0">
                <a:latin typeface="Verdana"/>
                <a:cs typeface="Verdana"/>
              </a:rPr>
              <a:t> </a:t>
            </a:r>
            <a:r>
              <a:rPr sz="3750" spc="-30" dirty="0">
                <a:latin typeface="Verdana"/>
                <a:cs typeface="Verdana"/>
              </a:rPr>
              <a:t>i</a:t>
            </a:r>
            <a:r>
              <a:rPr sz="3750" spc="-60" dirty="0">
                <a:latin typeface="Verdana"/>
                <a:cs typeface="Verdana"/>
              </a:rPr>
              <a:t>n</a:t>
            </a:r>
            <a:r>
              <a:rPr sz="3750" spc="-400" dirty="0">
                <a:latin typeface="Verdana"/>
                <a:cs typeface="Verdana"/>
              </a:rPr>
              <a:t>1</a:t>
            </a:r>
            <a:r>
              <a:rPr sz="3750" spc="-490" dirty="0">
                <a:latin typeface="Verdana"/>
                <a:cs typeface="Verdana"/>
              </a:rPr>
              <a:t>)</a:t>
            </a:r>
            <a:r>
              <a:rPr sz="3750" spc="-715" dirty="0">
                <a:latin typeface="Verdana"/>
                <a:cs typeface="Verdana"/>
              </a:rPr>
              <a:t>;</a:t>
            </a:r>
            <a:endParaRPr sz="375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45045" y="8801629"/>
            <a:ext cx="2636520" cy="5956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750" spc="-40" dirty="0">
                <a:latin typeface="Verdana"/>
                <a:cs typeface="Verdana"/>
              </a:rPr>
              <a:t>endmodule</a:t>
            </a:r>
            <a:endParaRPr sz="375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5249" y="1395932"/>
            <a:ext cx="10865485" cy="80016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7820" marR="5080" indent="7620">
              <a:lnSpc>
                <a:spcPct val="116300"/>
              </a:lnSpc>
              <a:spcBef>
                <a:spcPts val="100"/>
              </a:spcBef>
              <a:tabLst>
                <a:tab pos="1702435" algn="l"/>
              </a:tabLst>
            </a:pPr>
            <a:r>
              <a:rPr sz="3750" spc="-390" dirty="0">
                <a:latin typeface="Verdana"/>
                <a:cs typeface="Verdana"/>
              </a:rPr>
              <a:t>1.	</a:t>
            </a:r>
            <a:r>
              <a:rPr sz="3750" spc="-40" dirty="0">
                <a:latin typeface="Verdana"/>
                <a:cs typeface="Verdana"/>
              </a:rPr>
              <a:t>module</a:t>
            </a:r>
            <a:r>
              <a:rPr sz="3750" spc="-405" dirty="0">
                <a:latin typeface="Verdana"/>
                <a:cs typeface="Verdana"/>
              </a:rPr>
              <a:t> </a:t>
            </a:r>
            <a:r>
              <a:rPr sz="3750" spc="-105" dirty="0">
                <a:latin typeface="Verdana"/>
                <a:cs typeface="Verdana"/>
              </a:rPr>
              <a:t>half_adder</a:t>
            </a:r>
            <a:r>
              <a:rPr sz="3750" spc="-400" dirty="0">
                <a:latin typeface="Verdana"/>
                <a:cs typeface="Verdana"/>
              </a:rPr>
              <a:t> </a:t>
            </a:r>
            <a:r>
              <a:rPr sz="3750" spc="-254" dirty="0">
                <a:latin typeface="Verdana"/>
                <a:cs typeface="Verdana"/>
              </a:rPr>
              <a:t>(sum,</a:t>
            </a:r>
            <a:r>
              <a:rPr sz="3750" spc="-405" dirty="0">
                <a:latin typeface="Verdana"/>
                <a:cs typeface="Verdana"/>
              </a:rPr>
              <a:t> </a:t>
            </a:r>
            <a:r>
              <a:rPr sz="3750" spc="-105" dirty="0">
                <a:latin typeface="Verdana"/>
                <a:cs typeface="Verdana"/>
              </a:rPr>
              <a:t>carry,</a:t>
            </a:r>
            <a:r>
              <a:rPr sz="3750" spc="-400" dirty="0">
                <a:latin typeface="Verdana"/>
                <a:cs typeface="Verdana"/>
              </a:rPr>
              <a:t> </a:t>
            </a:r>
            <a:r>
              <a:rPr sz="3750" spc="-60" dirty="0">
                <a:latin typeface="Verdana"/>
                <a:cs typeface="Verdana"/>
              </a:rPr>
              <a:t>in0,</a:t>
            </a:r>
            <a:r>
              <a:rPr sz="3750" spc="-400" dirty="0">
                <a:latin typeface="Verdana"/>
                <a:cs typeface="Verdana"/>
              </a:rPr>
              <a:t> </a:t>
            </a:r>
            <a:r>
              <a:rPr sz="3750" spc="-340" dirty="0">
                <a:latin typeface="Verdana"/>
                <a:cs typeface="Verdana"/>
              </a:rPr>
              <a:t>in1); </a:t>
            </a:r>
            <a:r>
              <a:rPr sz="3750" spc="-1305" dirty="0">
                <a:latin typeface="Verdana"/>
                <a:cs typeface="Verdana"/>
              </a:rPr>
              <a:t> </a:t>
            </a:r>
            <a:r>
              <a:rPr sz="3750" spc="-360" dirty="0">
                <a:latin typeface="Verdana"/>
                <a:cs typeface="Verdana"/>
              </a:rPr>
              <a:t>2.</a:t>
            </a:r>
            <a:endParaRPr sz="3750">
              <a:latin typeface="Verdana"/>
              <a:cs typeface="Verdana"/>
            </a:endParaRPr>
          </a:p>
          <a:p>
            <a:pPr marR="10133330" algn="r">
              <a:lnSpc>
                <a:spcPct val="100000"/>
              </a:lnSpc>
              <a:spcBef>
                <a:spcPts val="735"/>
              </a:spcBef>
            </a:pPr>
            <a:r>
              <a:rPr sz="3750" spc="-300" dirty="0">
                <a:latin typeface="Verdana"/>
                <a:cs typeface="Verdana"/>
              </a:rPr>
              <a:t>3.</a:t>
            </a:r>
            <a:endParaRPr sz="3750">
              <a:latin typeface="Verdana"/>
              <a:cs typeface="Verdana"/>
            </a:endParaRPr>
          </a:p>
          <a:p>
            <a:pPr marR="10133330" algn="r">
              <a:lnSpc>
                <a:spcPct val="100000"/>
              </a:lnSpc>
              <a:spcBef>
                <a:spcPts val="730"/>
              </a:spcBef>
            </a:pPr>
            <a:r>
              <a:rPr sz="3750" spc="-254" dirty="0">
                <a:latin typeface="Verdana"/>
                <a:cs typeface="Verdana"/>
              </a:rPr>
              <a:t>4.</a:t>
            </a:r>
            <a:endParaRPr sz="3750">
              <a:latin typeface="Verdana"/>
              <a:cs typeface="Verdana"/>
            </a:endParaRPr>
          </a:p>
          <a:p>
            <a:pPr marR="10133330" algn="r">
              <a:lnSpc>
                <a:spcPct val="100000"/>
              </a:lnSpc>
              <a:spcBef>
                <a:spcPts val="735"/>
              </a:spcBef>
            </a:pPr>
            <a:r>
              <a:rPr sz="3750" spc="-280" dirty="0">
                <a:latin typeface="Verdana"/>
                <a:cs typeface="Verdana"/>
              </a:rPr>
              <a:t>5.</a:t>
            </a:r>
            <a:endParaRPr sz="3750">
              <a:latin typeface="Verdana"/>
              <a:cs typeface="Verdana"/>
            </a:endParaRPr>
          </a:p>
          <a:p>
            <a:pPr marR="10133330" algn="r">
              <a:lnSpc>
                <a:spcPct val="100000"/>
              </a:lnSpc>
              <a:spcBef>
                <a:spcPts val="735"/>
              </a:spcBef>
            </a:pPr>
            <a:r>
              <a:rPr sz="3750" spc="-185" dirty="0">
                <a:latin typeface="Verdana"/>
                <a:cs typeface="Verdana"/>
              </a:rPr>
              <a:t>6.</a:t>
            </a:r>
            <a:endParaRPr sz="3750">
              <a:latin typeface="Verdana"/>
              <a:cs typeface="Verdana"/>
            </a:endParaRPr>
          </a:p>
          <a:p>
            <a:pPr marR="10133330" algn="r">
              <a:lnSpc>
                <a:spcPct val="100000"/>
              </a:lnSpc>
              <a:spcBef>
                <a:spcPts val="735"/>
              </a:spcBef>
            </a:pPr>
            <a:r>
              <a:rPr sz="3750" spc="-465" dirty="0">
                <a:latin typeface="Verdana"/>
                <a:cs typeface="Verdana"/>
              </a:rPr>
              <a:t>7.</a:t>
            </a:r>
            <a:endParaRPr sz="3750">
              <a:latin typeface="Verdana"/>
              <a:cs typeface="Verdana"/>
            </a:endParaRPr>
          </a:p>
          <a:p>
            <a:pPr marR="10133330" algn="r">
              <a:lnSpc>
                <a:spcPct val="100000"/>
              </a:lnSpc>
              <a:spcBef>
                <a:spcPts val="730"/>
              </a:spcBef>
            </a:pPr>
            <a:r>
              <a:rPr sz="3750" spc="-254" dirty="0">
                <a:latin typeface="Verdana"/>
                <a:cs typeface="Verdana"/>
              </a:rPr>
              <a:t>8.</a:t>
            </a:r>
            <a:endParaRPr sz="3750">
              <a:latin typeface="Verdana"/>
              <a:cs typeface="Verdana"/>
            </a:endParaRPr>
          </a:p>
          <a:p>
            <a:pPr marR="10133330" algn="r">
              <a:lnSpc>
                <a:spcPct val="100000"/>
              </a:lnSpc>
              <a:spcBef>
                <a:spcPts val="735"/>
              </a:spcBef>
            </a:pPr>
            <a:r>
              <a:rPr sz="3750" spc="-185" dirty="0">
                <a:latin typeface="Verdana"/>
                <a:cs typeface="Verdana"/>
              </a:rPr>
              <a:t>9.</a:t>
            </a:r>
            <a:endParaRPr sz="3750">
              <a:latin typeface="Verdana"/>
              <a:cs typeface="Verdana"/>
            </a:endParaRPr>
          </a:p>
          <a:p>
            <a:pPr marR="10133330" algn="r">
              <a:lnSpc>
                <a:spcPct val="100000"/>
              </a:lnSpc>
              <a:spcBef>
                <a:spcPts val="735"/>
              </a:spcBef>
            </a:pPr>
            <a:r>
              <a:rPr sz="3750" spc="-400" dirty="0">
                <a:latin typeface="Verdana"/>
                <a:cs typeface="Verdana"/>
              </a:rPr>
              <a:t>1</a:t>
            </a:r>
            <a:r>
              <a:rPr sz="3750" spc="235" dirty="0">
                <a:latin typeface="Verdana"/>
                <a:cs typeface="Verdana"/>
              </a:rPr>
              <a:t>0</a:t>
            </a:r>
            <a:r>
              <a:rPr sz="3750" spc="-380" dirty="0">
                <a:latin typeface="Verdana"/>
                <a:cs typeface="Verdana"/>
              </a:rPr>
              <a:t>.</a:t>
            </a:r>
            <a:endParaRPr sz="3750">
              <a:latin typeface="Verdana"/>
              <a:cs typeface="Verdana"/>
            </a:endParaRPr>
          </a:p>
          <a:p>
            <a:pPr marR="10133330" algn="r">
              <a:lnSpc>
                <a:spcPct val="100000"/>
              </a:lnSpc>
              <a:spcBef>
                <a:spcPts val="730"/>
              </a:spcBef>
            </a:pPr>
            <a:r>
              <a:rPr sz="3750" spc="-395" dirty="0">
                <a:latin typeface="Verdana"/>
                <a:cs typeface="Verdana"/>
              </a:rPr>
              <a:t>11.</a:t>
            </a:r>
            <a:endParaRPr sz="3750">
              <a:latin typeface="Verdana"/>
              <a:cs typeface="Verdana"/>
            </a:endParaRPr>
          </a:p>
          <a:p>
            <a:pPr marR="10133330" algn="r">
              <a:lnSpc>
                <a:spcPct val="100000"/>
              </a:lnSpc>
              <a:spcBef>
                <a:spcPts val="735"/>
              </a:spcBef>
            </a:pPr>
            <a:r>
              <a:rPr sz="3750" spc="-375" dirty="0">
                <a:latin typeface="Verdana"/>
                <a:cs typeface="Verdana"/>
              </a:rPr>
              <a:t>12.</a:t>
            </a:r>
            <a:endParaRPr sz="3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2700" marR="5080" indent="1746250">
              <a:lnSpc>
                <a:spcPts val="14850"/>
              </a:lnSpc>
              <a:spcBef>
                <a:spcPts val="440"/>
              </a:spcBef>
            </a:pPr>
            <a:r>
              <a:rPr spc="440" dirty="0"/>
              <a:t>GATE </a:t>
            </a:r>
            <a:r>
              <a:rPr spc="250" dirty="0"/>
              <a:t>LEVEL </a:t>
            </a:r>
            <a:r>
              <a:rPr spc="254" dirty="0"/>
              <a:t> </a:t>
            </a:r>
            <a:r>
              <a:rPr spc="550" dirty="0"/>
              <a:t>MODELLING</a:t>
            </a:r>
            <a:r>
              <a:rPr spc="135" dirty="0"/>
              <a:t> </a:t>
            </a:r>
            <a:r>
              <a:rPr spc="375" dirty="0"/>
              <a:t>OF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45" dirty="0"/>
              <a:t>FULL</a:t>
            </a:r>
            <a:r>
              <a:rPr spc="120" dirty="0"/>
              <a:t> </a:t>
            </a:r>
            <a:r>
              <a:rPr spc="-40" dirty="0"/>
              <a:t>ADDER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737</Words>
  <Application>Microsoft Office PowerPoint</Application>
  <PresentationFormat>Custom</PresentationFormat>
  <Paragraphs>92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Lucida Sans Unicode</vt:lpstr>
      <vt:lpstr>Verdana</vt:lpstr>
      <vt:lpstr>Office Theme</vt:lpstr>
      <vt:lpstr>Gate level Modelling</vt:lpstr>
      <vt:lpstr>CONTEXT</vt:lpstr>
      <vt:lpstr>WHAT IS  GATE LEVEL  MODELLING ?</vt:lpstr>
      <vt:lpstr>TYPES OF GATE  LEVEL  MODELLING ?</vt:lpstr>
      <vt:lpstr>Gate Level Modeling of a Multiplexer</vt:lpstr>
      <vt:lpstr>PowerPoint Presentation</vt:lpstr>
      <vt:lpstr>GATE LEVEL  MODELLING OF</vt:lpstr>
      <vt:lpstr>Gate Level Modeling of a Half Adder</vt:lpstr>
      <vt:lpstr>GATE LEVEL  MODELLING OF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Olive Green Mint Green Modular Abstract Business Case Study and Report Business Presentation</dc:title>
  <dc:creator>shrey bhatt</dc:creator>
  <cp:keywords>DAFNa9gdYT8,BAEbZd1f3t4</cp:keywords>
  <cp:lastModifiedBy>SHREY BHATT</cp:lastModifiedBy>
  <cp:revision>2</cp:revision>
  <dcterms:created xsi:type="dcterms:W3CDTF">2022-09-27T18:59:28Z</dcterms:created>
  <dcterms:modified xsi:type="dcterms:W3CDTF">2022-09-27T19:06:52Z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2022-09-27T00:00:00Z</vt:filetime>
  </property>
  <property fmtid="{D5CDD505-2E9C-101B-9397-08002B2CF9AE}" pid="3" name="Creator">
    <vt:lpwstr>Canva</vt:lpwstr>
  </property>
  <property fmtid="{D5CDD505-2E9C-101B-9397-08002B2CF9AE}" pid="4" name="LastSaved">
    <vt:filetime>2022-09-27T00:00:00Z</vt:filetime>
  </property>
</Properties>
</file>