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har char="•"/>
            </a:lvl1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74.png"/><Relationship Id="rId14" Type="http://schemas.openxmlformats.org/officeDocument/2006/relationships/image" Target="../media/image175.png"/><Relationship Id="rId15" Type="http://schemas.openxmlformats.org/officeDocument/2006/relationships/image" Target="../media/image176.png"/><Relationship Id="rId16" Type="http://schemas.openxmlformats.org/officeDocument/2006/relationships/image" Target="../media/image177.png"/><Relationship Id="rId17" Type="http://schemas.openxmlformats.org/officeDocument/2006/relationships/image" Target="../media/image178.png"/><Relationship Id="rId18" Type="http://schemas.openxmlformats.org/officeDocument/2006/relationships/image" Target="../media/image179.png"/><Relationship Id="rId19" Type="http://schemas.openxmlformats.org/officeDocument/2006/relationships/image" Target="../media/image18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181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82.png"/><Relationship Id="rId15" Type="http://schemas.openxmlformats.org/officeDocument/2006/relationships/image" Target="../media/image183.png"/><Relationship Id="rId16" Type="http://schemas.openxmlformats.org/officeDocument/2006/relationships/image" Target="../media/image184.png"/><Relationship Id="rId17" Type="http://schemas.openxmlformats.org/officeDocument/2006/relationships/image" Target="../media/image185.png"/><Relationship Id="rId18" Type="http://schemas.openxmlformats.org/officeDocument/2006/relationships/image" Target="../media/image186.png"/><Relationship Id="rId19" Type="http://schemas.openxmlformats.org/officeDocument/2006/relationships/image" Target="../media/image187.png"/><Relationship Id="rId20" Type="http://schemas.openxmlformats.org/officeDocument/2006/relationships/image" Target="../media/image188.png"/><Relationship Id="rId21" Type="http://schemas.openxmlformats.org/officeDocument/2006/relationships/image" Target="../media/image18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190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94.png"/><Relationship Id="rId18" Type="http://schemas.openxmlformats.org/officeDocument/2006/relationships/image" Target="../media/image195.png"/><Relationship Id="rId19" Type="http://schemas.openxmlformats.org/officeDocument/2006/relationships/image" Target="../media/image196.png"/><Relationship Id="rId20" Type="http://schemas.openxmlformats.org/officeDocument/2006/relationships/image" Target="../media/image197.png"/><Relationship Id="rId21" Type="http://schemas.openxmlformats.org/officeDocument/2006/relationships/image" Target="../media/image198.png"/><Relationship Id="rId22" Type="http://schemas.openxmlformats.org/officeDocument/2006/relationships/image" Target="../media/image199.png"/><Relationship Id="rId23" Type="http://schemas.openxmlformats.org/officeDocument/2006/relationships/image" Target="../media/image200.png"/><Relationship Id="rId24" Type="http://schemas.openxmlformats.org/officeDocument/2006/relationships/image" Target="../media/image201.png"/><Relationship Id="rId25" Type="http://schemas.openxmlformats.org/officeDocument/2006/relationships/image" Target="../media/image202.png"/><Relationship Id="rId26" Type="http://schemas.openxmlformats.org/officeDocument/2006/relationships/image" Target="../media/image203.png"/><Relationship Id="rId27" Type="http://schemas.openxmlformats.org/officeDocument/2006/relationships/image" Target="../media/image204.png"/><Relationship Id="rId28" Type="http://schemas.openxmlformats.org/officeDocument/2006/relationships/image" Target="../media/image20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206.png"/><Relationship Id="rId14" Type="http://schemas.openxmlformats.org/officeDocument/2006/relationships/image" Target="../media/image207.png"/><Relationship Id="rId15" Type="http://schemas.openxmlformats.org/officeDocument/2006/relationships/image" Target="../media/image208.png"/><Relationship Id="rId16" Type="http://schemas.openxmlformats.org/officeDocument/2006/relationships/image" Target="../media/image209.png"/><Relationship Id="rId17" Type="http://schemas.openxmlformats.org/officeDocument/2006/relationships/image" Target="../media/image210.png"/><Relationship Id="rId18" Type="http://schemas.openxmlformats.org/officeDocument/2006/relationships/image" Target="../media/image211.png"/><Relationship Id="rId19" Type="http://schemas.openxmlformats.org/officeDocument/2006/relationships/image" Target="../media/image212.png"/><Relationship Id="rId20" Type="http://schemas.openxmlformats.org/officeDocument/2006/relationships/image" Target="../media/image213.png"/><Relationship Id="rId21" Type="http://schemas.openxmlformats.org/officeDocument/2006/relationships/image" Target="../media/image214.png"/><Relationship Id="rId22" Type="http://schemas.openxmlformats.org/officeDocument/2006/relationships/image" Target="../media/image215.png"/><Relationship Id="rId23" Type="http://schemas.openxmlformats.org/officeDocument/2006/relationships/image" Target="../media/image216.png"/><Relationship Id="rId24" Type="http://schemas.openxmlformats.org/officeDocument/2006/relationships/image" Target="../media/image217.png"/><Relationship Id="rId25" Type="http://schemas.openxmlformats.org/officeDocument/2006/relationships/image" Target="../media/image218.png"/><Relationship Id="rId26" Type="http://schemas.openxmlformats.org/officeDocument/2006/relationships/image" Target="../media/image219.png"/><Relationship Id="rId27" Type="http://schemas.openxmlformats.org/officeDocument/2006/relationships/image" Target="../media/image220.png"/><Relationship Id="rId28" Type="http://schemas.openxmlformats.org/officeDocument/2006/relationships/image" Target="../media/image221.png"/><Relationship Id="rId29" Type="http://schemas.openxmlformats.org/officeDocument/2006/relationships/image" Target="../media/image22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207.png"/><Relationship Id="rId14" Type="http://schemas.openxmlformats.org/officeDocument/2006/relationships/image" Target="../media/image223.png"/><Relationship Id="rId15" Type="http://schemas.openxmlformats.org/officeDocument/2006/relationships/image" Target="../media/image224.png"/><Relationship Id="rId16" Type="http://schemas.openxmlformats.org/officeDocument/2006/relationships/image" Target="../media/image225.png"/><Relationship Id="rId17" Type="http://schemas.openxmlformats.org/officeDocument/2006/relationships/image" Target="../media/image226.png"/><Relationship Id="rId18" Type="http://schemas.openxmlformats.org/officeDocument/2006/relationships/image" Target="../media/image227.png"/><Relationship Id="rId19" Type="http://schemas.openxmlformats.org/officeDocument/2006/relationships/image" Target="../media/image228.png"/><Relationship Id="rId20" Type="http://schemas.openxmlformats.org/officeDocument/2006/relationships/image" Target="../media/image229.png"/><Relationship Id="rId21" Type="http://schemas.openxmlformats.org/officeDocument/2006/relationships/image" Target="../media/image230.png"/><Relationship Id="rId22" Type="http://schemas.openxmlformats.org/officeDocument/2006/relationships/image" Target="../media/image231.png"/><Relationship Id="rId23" Type="http://schemas.openxmlformats.org/officeDocument/2006/relationships/image" Target="../media/image23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233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234.png"/><Relationship Id="rId15" Type="http://schemas.openxmlformats.org/officeDocument/2006/relationships/image" Target="../media/image207.png"/><Relationship Id="rId16" Type="http://schemas.openxmlformats.org/officeDocument/2006/relationships/image" Target="../media/image235.png"/><Relationship Id="rId17" Type="http://schemas.openxmlformats.org/officeDocument/2006/relationships/image" Target="../media/image236.png"/><Relationship Id="rId18" Type="http://schemas.openxmlformats.org/officeDocument/2006/relationships/image" Target="../media/image237.png"/><Relationship Id="rId19" Type="http://schemas.openxmlformats.org/officeDocument/2006/relationships/image" Target="../media/image238.png"/><Relationship Id="rId20" Type="http://schemas.openxmlformats.org/officeDocument/2006/relationships/image" Target="../media/image239.png"/><Relationship Id="rId21" Type="http://schemas.openxmlformats.org/officeDocument/2006/relationships/image" Target="../media/image78.png"/><Relationship Id="rId22" Type="http://schemas.openxmlformats.org/officeDocument/2006/relationships/image" Target="../media/image240.png"/><Relationship Id="rId23" Type="http://schemas.openxmlformats.org/officeDocument/2006/relationships/image" Target="../media/image241.png"/><Relationship Id="rId24" Type="http://schemas.openxmlformats.org/officeDocument/2006/relationships/image" Target="../media/image24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243.png"/><Relationship Id="rId6" Type="http://schemas.openxmlformats.org/officeDocument/2006/relationships/image" Target="../media/image244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245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248.png"/><Relationship Id="rId14" Type="http://schemas.openxmlformats.org/officeDocument/2006/relationships/image" Target="../media/image249.png"/><Relationship Id="rId15" Type="http://schemas.openxmlformats.org/officeDocument/2006/relationships/image" Target="../media/image250.png"/><Relationship Id="rId16" Type="http://schemas.openxmlformats.org/officeDocument/2006/relationships/image" Target="../media/image251.png"/><Relationship Id="rId17" Type="http://schemas.openxmlformats.org/officeDocument/2006/relationships/image" Target="../media/image252.png"/><Relationship Id="rId18" Type="http://schemas.openxmlformats.org/officeDocument/2006/relationships/image" Target="../media/image253.png"/><Relationship Id="rId19" Type="http://schemas.openxmlformats.org/officeDocument/2006/relationships/image" Target="../media/image254.png"/><Relationship Id="rId20" Type="http://schemas.openxmlformats.org/officeDocument/2006/relationships/image" Target="../media/image255.png"/><Relationship Id="rId21" Type="http://schemas.openxmlformats.org/officeDocument/2006/relationships/image" Target="../media/image256.png"/><Relationship Id="rId22" Type="http://schemas.openxmlformats.org/officeDocument/2006/relationships/image" Target="../media/image25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258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259.png"/><Relationship Id="rId15" Type="http://schemas.openxmlformats.org/officeDocument/2006/relationships/image" Target="../media/image260.png"/><Relationship Id="rId16" Type="http://schemas.openxmlformats.org/officeDocument/2006/relationships/image" Target="../media/image261.png"/><Relationship Id="rId17" Type="http://schemas.openxmlformats.org/officeDocument/2006/relationships/image" Target="../media/image262.png"/><Relationship Id="rId18" Type="http://schemas.openxmlformats.org/officeDocument/2006/relationships/image" Target="../media/image263.png"/><Relationship Id="rId19" Type="http://schemas.openxmlformats.org/officeDocument/2006/relationships/image" Target="../media/image78.png"/><Relationship Id="rId20" Type="http://schemas.openxmlformats.org/officeDocument/2006/relationships/image" Target="../media/image264.png"/><Relationship Id="rId21" Type="http://schemas.openxmlformats.org/officeDocument/2006/relationships/image" Target="../media/image265.png"/><Relationship Id="rId22" Type="http://schemas.openxmlformats.org/officeDocument/2006/relationships/image" Target="../media/image266.png"/><Relationship Id="rId23" Type="http://schemas.openxmlformats.org/officeDocument/2006/relationships/image" Target="../media/image267.png"/><Relationship Id="rId24" Type="http://schemas.openxmlformats.org/officeDocument/2006/relationships/image" Target="../media/image268.png"/><Relationship Id="rId25" Type="http://schemas.openxmlformats.org/officeDocument/2006/relationships/image" Target="../media/image25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26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270.png"/><Relationship Id="rId12" Type="http://schemas.openxmlformats.org/officeDocument/2006/relationships/image" Target="../media/image271.png"/><Relationship Id="rId13" Type="http://schemas.openxmlformats.org/officeDocument/2006/relationships/image" Target="../media/image272.png"/><Relationship Id="rId14" Type="http://schemas.openxmlformats.org/officeDocument/2006/relationships/image" Target="../media/image273.png"/><Relationship Id="rId15" Type="http://schemas.openxmlformats.org/officeDocument/2006/relationships/image" Target="../media/image274.png"/><Relationship Id="rId16" Type="http://schemas.openxmlformats.org/officeDocument/2006/relationships/image" Target="../media/image275.png"/><Relationship Id="rId17" Type="http://schemas.openxmlformats.org/officeDocument/2006/relationships/image" Target="../media/image276.png"/><Relationship Id="rId18" Type="http://schemas.openxmlformats.org/officeDocument/2006/relationships/image" Target="../media/image277.png"/><Relationship Id="rId19" Type="http://schemas.openxmlformats.org/officeDocument/2006/relationships/image" Target="../media/image278.png"/><Relationship Id="rId20" Type="http://schemas.openxmlformats.org/officeDocument/2006/relationships/image" Target="../media/image279.png"/><Relationship Id="rId21" Type="http://schemas.openxmlformats.org/officeDocument/2006/relationships/image" Target="../media/image280.png"/><Relationship Id="rId22" Type="http://schemas.openxmlformats.org/officeDocument/2006/relationships/image" Target="../media/image281.png"/><Relationship Id="rId23" Type="http://schemas.openxmlformats.org/officeDocument/2006/relationships/image" Target="../media/image282.png"/><Relationship Id="rId24" Type="http://schemas.openxmlformats.org/officeDocument/2006/relationships/image" Target="../media/image283.png"/><Relationship Id="rId25" Type="http://schemas.openxmlformats.org/officeDocument/2006/relationships/image" Target="../media/image284.png"/><Relationship Id="rId26" Type="http://schemas.openxmlformats.org/officeDocument/2006/relationships/image" Target="../media/image285.png"/><Relationship Id="rId27" Type="http://schemas.openxmlformats.org/officeDocument/2006/relationships/image" Target="../media/image28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image" Target="../media/image5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287.png"/><Relationship Id="rId6" Type="http://schemas.openxmlformats.org/officeDocument/2006/relationships/image" Target="../media/image288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270.png"/><Relationship Id="rId13" Type="http://schemas.openxmlformats.org/officeDocument/2006/relationships/image" Target="../media/image271.png"/><Relationship Id="rId14" Type="http://schemas.openxmlformats.org/officeDocument/2006/relationships/image" Target="../media/image272.png"/><Relationship Id="rId15" Type="http://schemas.openxmlformats.org/officeDocument/2006/relationships/image" Target="../media/image289.png"/><Relationship Id="rId16" Type="http://schemas.openxmlformats.org/officeDocument/2006/relationships/image" Target="../media/image290.png"/><Relationship Id="rId17" Type="http://schemas.openxmlformats.org/officeDocument/2006/relationships/image" Target="../media/image291.png"/><Relationship Id="rId18" Type="http://schemas.openxmlformats.org/officeDocument/2006/relationships/image" Target="../media/image292.png"/><Relationship Id="rId19" Type="http://schemas.openxmlformats.org/officeDocument/2006/relationships/image" Target="../media/image293.png"/><Relationship Id="rId20" Type="http://schemas.openxmlformats.org/officeDocument/2006/relationships/image" Target="../media/image294.png"/><Relationship Id="rId21" Type="http://schemas.openxmlformats.org/officeDocument/2006/relationships/image" Target="../media/image295.png"/><Relationship Id="rId22" Type="http://schemas.openxmlformats.org/officeDocument/2006/relationships/image" Target="../media/image29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297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298.png"/><Relationship Id="rId9" Type="http://schemas.openxmlformats.org/officeDocument/2006/relationships/image" Target="../media/image299.png"/><Relationship Id="rId10" Type="http://schemas.openxmlformats.org/officeDocument/2006/relationships/image" Target="../media/image300.png"/><Relationship Id="rId11" Type="http://schemas.openxmlformats.org/officeDocument/2006/relationships/image" Target="../media/image301.png"/><Relationship Id="rId12" Type="http://schemas.openxmlformats.org/officeDocument/2006/relationships/image" Target="../media/image302.png"/><Relationship Id="rId13" Type="http://schemas.openxmlformats.org/officeDocument/2006/relationships/image" Target="../media/image303.png"/><Relationship Id="rId14" Type="http://schemas.openxmlformats.org/officeDocument/2006/relationships/image" Target="../media/image304.png"/><Relationship Id="rId15" Type="http://schemas.openxmlformats.org/officeDocument/2006/relationships/image" Target="../media/image305.png"/><Relationship Id="rId16" Type="http://schemas.openxmlformats.org/officeDocument/2006/relationships/image" Target="../media/image306.png"/><Relationship Id="rId17" Type="http://schemas.openxmlformats.org/officeDocument/2006/relationships/image" Target="../media/image307.png"/><Relationship Id="rId18" Type="http://schemas.openxmlformats.org/officeDocument/2006/relationships/image" Target="../media/image308.png"/><Relationship Id="rId19" Type="http://schemas.openxmlformats.org/officeDocument/2006/relationships/image" Target="../media/image309.png"/><Relationship Id="rId20" Type="http://schemas.openxmlformats.org/officeDocument/2006/relationships/image" Target="../media/image310.png"/><Relationship Id="rId21" Type="http://schemas.openxmlformats.org/officeDocument/2006/relationships/image" Target="../media/image311.png"/><Relationship Id="rId22" Type="http://schemas.openxmlformats.org/officeDocument/2006/relationships/image" Target="../media/image312.png"/><Relationship Id="rId23" Type="http://schemas.openxmlformats.org/officeDocument/2006/relationships/image" Target="../media/image313.png"/><Relationship Id="rId24" Type="http://schemas.openxmlformats.org/officeDocument/2006/relationships/image" Target="../media/image314.png"/><Relationship Id="rId25" Type="http://schemas.openxmlformats.org/officeDocument/2006/relationships/image" Target="../media/image315.png"/><Relationship Id="rId26" Type="http://schemas.openxmlformats.org/officeDocument/2006/relationships/image" Target="../media/image316.png"/><Relationship Id="rId27" Type="http://schemas.openxmlformats.org/officeDocument/2006/relationships/image" Target="../media/image317.png"/><Relationship Id="rId28" Type="http://schemas.openxmlformats.org/officeDocument/2006/relationships/image" Target="../media/image3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9.png"/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9" Type="http://schemas.openxmlformats.org/officeDocument/2006/relationships/image" Target="../media/image326.png"/><Relationship Id="rId10" Type="http://schemas.openxmlformats.org/officeDocument/2006/relationships/image" Target="../media/image327.png"/><Relationship Id="rId11" Type="http://schemas.openxmlformats.org/officeDocument/2006/relationships/image" Target="../media/image328.png"/><Relationship Id="rId12" Type="http://schemas.openxmlformats.org/officeDocument/2006/relationships/image" Target="../media/image329.png"/><Relationship Id="rId13" Type="http://schemas.openxmlformats.org/officeDocument/2006/relationships/image" Target="../media/image330.png"/><Relationship Id="rId14" Type="http://schemas.openxmlformats.org/officeDocument/2006/relationships/image" Target="../media/image331.png"/><Relationship Id="rId15" Type="http://schemas.openxmlformats.org/officeDocument/2006/relationships/image" Target="../media/image332.png"/><Relationship Id="rId16" Type="http://schemas.openxmlformats.org/officeDocument/2006/relationships/image" Target="../media/image333.png"/><Relationship Id="rId17" Type="http://schemas.openxmlformats.org/officeDocument/2006/relationships/image" Target="../media/image334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335.png"/><Relationship Id="rId25" Type="http://schemas.openxmlformats.org/officeDocument/2006/relationships/image" Target="../media/image33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Relationship Id="rId22" Type="http://schemas.openxmlformats.org/officeDocument/2006/relationships/image" Target="../media/image110.png"/><Relationship Id="rId23" Type="http://schemas.openxmlformats.org/officeDocument/2006/relationships/image" Target="../media/image111.png"/><Relationship Id="rId24" Type="http://schemas.openxmlformats.org/officeDocument/2006/relationships/image" Target="../media/image112.png"/><Relationship Id="rId25" Type="http://schemas.openxmlformats.org/officeDocument/2006/relationships/image" Target="../media/image1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26.png"/><Relationship Id="rId25" Type="http://schemas.openxmlformats.org/officeDocument/2006/relationships/image" Target="../media/image12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Relationship Id="rId19" Type="http://schemas.openxmlformats.org/officeDocument/2006/relationships/image" Target="../media/image137.png"/><Relationship Id="rId20" Type="http://schemas.openxmlformats.org/officeDocument/2006/relationships/image" Target="../media/image138.png"/><Relationship Id="rId21" Type="http://schemas.openxmlformats.org/officeDocument/2006/relationships/image" Target="../media/image139.png"/><Relationship Id="rId22" Type="http://schemas.openxmlformats.org/officeDocument/2006/relationships/image" Target="../media/image140.png"/><Relationship Id="rId23" Type="http://schemas.openxmlformats.org/officeDocument/2006/relationships/image" Target="../media/image141.png"/><Relationship Id="rId24" Type="http://schemas.openxmlformats.org/officeDocument/2006/relationships/image" Target="../media/image142.png"/><Relationship Id="rId25" Type="http://schemas.openxmlformats.org/officeDocument/2006/relationships/image" Target="../media/image143.png"/><Relationship Id="rId26" Type="http://schemas.openxmlformats.org/officeDocument/2006/relationships/image" Target="../media/image144.png"/><Relationship Id="rId27" Type="http://schemas.openxmlformats.org/officeDocument/2006/relationships/image" Target="../media/image78.png"/><Relationship Id="rId28" Type="http://schemas.openxmlformats.org/officeDocument/2006/relationships/image" Target="../media/image145.png"/><Relationship Id="rId29" Type="http://schemas.openxmlformats.org/officeDocument/2006/relationships/image" Target="../media/image146.png"/><Relationship Id="rId30" Type="http://schemas.openxmlformats.org/officeDocument/2006/relationships/image" Target="../media/image147.png"/><Relationship Id="rId31" Type="http://schemas.openxmlformats.org/officeDocument/2006/relationships/image" Target="../media/image148.png"/><Relationship Id="rId32" Type="http://schemas.openxmlformats.org/officeDocument/2006/relationships/image" Target="../media/image149.png"/><Relationship Id="rId33" Type="http://schemas.openxmlformats.org/officeDocument/2006/relationships/image" Target="../media/image150.png"/><Relationship Id="rId34" Type="http://schemas.openxmlformats.org/officeDocument/2006/relationships/image" Target="../media/image151.png"/><Relationship Id="rId35" Type="http://schemas.openxmlformats.org/officeDocument/2006/relationships/image" Target="../media/image152.png"/><Relationship Id="rId36" Type="http://schemas.openxmlformats.org/officeDocument/2006/relationships/image" Target="../media/image153.png"/><Relationship Id="rId37" Type="http://schemas.openxmlformats.org/officeDocument/2006/relationships/image" Target="../media/image154.png"/><Relationship Id="rId38" Type="http://schemas.openxmlformats.org/officeDocument/2006/relationships/image" Target="../media/image155.png"/><Relationship Id="rId39" Type="http://schemas.openxmlformats.org/officeDocument/2006/relationships/image" Target="../media/image156.png"/><Relationship Id="rId40" Type="http://schemas.openxmlformats.org/officeDocument/2006/relationships/image" Target="../media/image157.png"/><Relationship Id="rId41" Type="http://schemas.openxmlformats.org/officeDocument/2006/relationships/image" Target="../media/image158.png"/><Relationship Id="rId42" Type="http://schemas.openxmlformats.org/officeDocument/2006/relationships/image" Target="../media/image159.png"/><Relationship Id="rId43" Type="http://schemas.openxmlformats.org/officeDocument/2006/relationships/image" Target="../media/image16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161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62.png"/><Relationship Id="rId15" Type="http://schemas.openxmlformats.org/officeDocument/2006/relationships/image" Target="../media/image163.png"/><Relationship Id="rId16" Type="http://schemas.openxmlformats.org/officeDocument/2006/relationships/image" Target="../media/image164.png"/><Relationship Id="rId17" Type="http://schemas.openxmlformats.org/officeDocument/2006/relationships/image" Target="../media/image165.png"/><Relationship Id="rId18" Type="http://schemas.openxmlformats.org/officeDocument/2006/relationships/image" Target="../media/image166.png"/><Relationship Id="rId19" Type="http://schemas.openxmlformats.org/officeDocument/2006/relationships/image" Target="../media/image16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168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69.png"/><Relationship Id="rId15" Type="http://schemas.openxmlformats.org/officeDocument/2006/relationships/image" Target="../media/image170.png"/><Relationship Id="rId16" Type="http://schemas.openxmlformats.org/officeDocument/2006/relationships/image" Target="../media/image171.png"/><Relationship Id="rId17" Type="http://schemas.openxmlformats.org/officeDocument/2006/relationships/image" Target="../media/image172.png"/><Relationship Id="rId18" Type="http://schemas.openxmlformats.org/officeDocument/2006/relationships/image" Target="../media/image1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BB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1001"/>
          <p:cNvGrpSpPr/>
          <p:nvPr/>
        </p:nvGrpSpPr>
        <p:grpSpPr>
          <a:xfrm>
            <a:off x="568571" y="5924379"/>
            <a:ext cx="6397583" cy="1094859"/>
            <a:chOff x="0" y="0"/>
            <a:chExt cx="6397581" cy="1094857"/>
          </a:xfrm>
        </p:grpSpPr>
        <p:pic>
          <p:nvPicPr>
            <p:cNvPr id="94" name="Object 2" descr="Object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397582" cy="1094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" name="Object 3" descr="Object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69619" y="243938"/>
              <a:ext cx="3198792" cy="547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7" name="Object 6" descr="Object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240000">
            <a:off x="1866935" y="2198416"/>
            <a:ext cx="9507270" cy="326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06610" y="5103160"/>
            <a:ext cx="11276480" cy="32616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그룹 1004"/>
          <p:cNvGrpSpPr/>
          <p:nvPr/>
        </p:nvGrpSpPr>
        <p:grpSpPr>
          <a:xfrm>
            <a:off x="9346216" y="1202742"/>
            <a:ext cx="5792587" cy="5792587"/>
            <a:chOff x="0" y="0"/>
            <a:chExt cx="5792585" cy="5792585"/>
          </a:xfrm>
        </p:grpSpPr>
        <p:pic>
          <p:nvPicPr>
            <p:cNvPr id="99" name="Object 12" descr="Object 1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5792586" cy="5792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Object 13" descr="Object 1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369377" y="1369377"/>
              <a:ext cx="2896294" cy="28962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4" name="그룹 1005"/>
          <p:cNvGrpSpPr/>
          <p:nvPr/>
        </p:nvGrpSpPr>
        <p:grpSpPr>
          <a:xfrm>
            <a:off x="13215249" y="2259412"/>
            <a:ext cx="1878442" cy="1878442"/>
            <a:chOff x="0" y="0"/>
            <a:chExt cx="1878440" cy="1878440"/>
          </a:xfrm>
        </p:grpSpPr>
        <p:pic>
          <p:nvPicPr>
            <p:cNvPr id="102" name="Object 16" descr="Object 16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878441" cy="1878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Object 17" descr="Object 17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18523" y="418523"/>
              <a:ext cx="939220" cy="9392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5" name="Object 19" descr="Object 1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729524" y="8489771"/>
            <a:ext cx="7456340" cy="4666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" name="그룹 1006"/>
          <p:cNvGrpSpPr/>
          <p:nvPr/>
        </p:nvGrpSpPr>
        <p:grpSpPr>
          <a:xfrm>
            <a:off x="14909934" y="2333169"/>
            <a:ext cx="1002846" cy="1002845"/>
            <a:chOff x="0" y="0"/>
            <a:chExt cx="1002844" cy="1002844"/>
          </a:xfrm>
        </p:grpSpPr>
        <p:pic>
          <p:nvPicPr>
            <p:cNvPr id="106" name="Object 21" descr="Object 21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1002845" cy="1002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Object 22" descr="Object 22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17982" y="217981"/>
              <a:ext cx="501424" cy="5014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3" name="그룹 1007"/>
          <p:cNvGrpSpPr/>
          <p:nvPr/>
        </p:nvGrpSpPr>
        <p:grpSpPr>
          <a:xfrm>
            <a:off x="2797141" y="5177144"/>
            <a:ext cx="5560977" cy="5560977"/>
            <a:chOff x="0" y="0"/>
            <a:chExt cx="5560975" cy="5560975"/>
          </a:xfrm>
        </p:grpSpPr>
        <p:grpSp>
          <p:nvGrpSpPr>
            <p:cNvPr id="111" name="그룹 1008"/>
            <p:cNvGrpSpPr/>
            <p:nvPr/>
          </p:nvGrpSpPr>
          <p:grpSpPr>
            <a:xfrm>
              <a:off x="0" y="0"/>
              <a:ext cx="5560976" cy="5560976"/>
              <a:chOff x="0" y="0"/>
              <a:chExt cx="5560975" cy="5560975"/>
            </a:xfrm>
          </p:grpSpPr>
          <p:pic>
            <p:nvPicPr>
              <p:cNvPr id="109" name="Object 26" descr="Object 26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 rot="20520000">
                <a:off x="573880" y="573880"/>
                <a:ext cx="4413216" cy="44132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0" name="Object 27" descr="Object 27"/>
              <p:cNvPicPr>
                <a:picLocks noChangeAspect="1"/>
              </p:cNvPicPr>
              <p:nvPr/>
            </p:nvPicPr>
            <p:blipFill>
              <a:blip r:embed="rId14">
                <a:extLst/>
              </a:blip>
              <a:stretch>
                <a:fillRect/>
              </a:stretch>
            </p:blipFill>
            <p:spPr>
              <a:xfrm rot="20520000">
                <a:off x="1617172" y="1617172"/>
                <a:ext cx="2206608" cy="22066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12" name="Object 30" descr="Object 30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 rot="20520000">
              <a:off x="1789702" y="1728247"/>
              <a:ext cx="1954316" cy="19543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6" name="그룹 1010"/>
          <p:cNvGrpSpPr/>
          <p:nvPr/>
        </p:nvGrpSpPr>
        <p:grpSpPr>
          <a:xfrm>
            <a:off x="2730605" y="6918562"/>
            <a:ext cx="1629818" cy="1629818"/>
            <a:chOff x="0" y="0"/>
            <a:chExt cx="1629816" cy="1629816"/>
          </a:xfrm>
        </p:grpSpPr>
        <p:pic>
          <p:nvPicPr>
            <p:cNvPr id="114" name="Object 34" descr="Object 34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1629817" cy="16298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" name="Object 35" descr="Object 35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63128" y="363128"/>
              <a:ext cx="814910" cy="814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9" name="그룹 1011"/>
          <p:cNvGrpSpPr/>
          <p:nvPr/>
        </p:nvGrpSpPr>
        <p:grpSpPr>
          <a:xfrm>
            <a:off x="12780798" y="1644793"/>
            <a:ext cx="1090461" cy="1068256"/>
            <a:chOff x="0" y="0"/>
            <a:chExt cx="1090459" cy="1068255"/>
          </a:xfrm>
        </p:grpSpPr>
        <p:pic>
          <p:nvPicPr>
            <p:cNvPr id="117" name="Object 38" descr="Object 38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0"/>
              <a:ext cx="1090460" cy="1068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Object 39" descr="Object 39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55182" y="249632"/>
              <a:ext cx="545231" cy="534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2" name="그룹 1012"/>
          <p:cNvGrpSpPr/>
          <p:nvPr/>
        </p:nvGrpSpPr>
        <p:grpSpPr>
          <a:xfrm>
            <a:off x="13711318" y="3445690"/>
            <a:ext cx="1675389" cy="1641272"/>
            <a:chOff x="0" y="0"/>
            <a:chExt cx="1675388" cy="1641271"/>
          </a:xfrm>
        </p:grpSpPr>
        <p:pic>
          <p:nvPicPr>
            <p:cNvPr id="120" name="Object 42" descr="Object 42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0" y="0"/>
              <a:ext cx="1675389" cy="16412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Object 43" descr="Object 43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92065" y="383535"/>
              <a:ext cx="837695" cy="8206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3" name="Object 45" descr="Object 45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21240000">
            <a:off x="1671962" y="1549945"/>
            <a:ext cx="10885725" cy="4965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Object 46" descr="Object 46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5476175" y="4722660"/>
            <a:ext cx="12330244" cy="445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Object 48" descr="Object 48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0" y="-1"/>
            <a:ext cx="18285714" cy="539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Object 51" descr="Object 51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0" y="0"/>
            <a:ext cx="18285714" cy="554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Object 54" descr="Object 54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0" y="522498"/>
            <a:ext cx="18285714" cy="4285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그룹 1016"/>
          <p:cNvGrpSpPr/>
          <p:nvPr/>
        </p:nvGrpSpPr>
        <p:grpSpPr>
          <a:xfrm>
            <a:off x="-15116" y="9738693"/>
            <a:ext cx="18285715" cy="554642"/>
            <a:chOff x="0" y="0"/>
            <a:chExt cx="18285713" cy="554640"/>
          </a:xfrm>
        </p:grpSpPr>
        <p:pic>
          <p:nvPicPr>
            <p:cNvPr id="128" name="Object 58" descr="Object 58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0" y="14745"/>
              <a:ext cx="18285714" cy="5398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Object 61" descr="Object 61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0" y="0"/>
              <a:ext cx="18285714" cy="554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1" name="Object 65" descr="Object 65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-15116" y="9727978"/>
            <a:ext cx="18285715" cy="4285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4" name="그룹 1020"/>
          <p:cNvGrpSpPr/>
          <p:nvPr/>
        </p:nvGrpSpPr>
        <p:grpSpPr>
          <a:xfrm>
            <a:off x="8659469" y="1016544"/>
            <a:ext cx="2245933" cy="2210173"/>
            <a:chOff x="0" y="0"/>
            <a:chExt cx="2245931" cy="2210172"/>
          </a:xfrm>
        </p:grpSpPr>
        <p:pic>
          <p:nvPicPr>
            <p:cNvPr id="132" name="Object 68" descr="Object 68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0" y="0"/>
              <a:ext cx="2245932" cy="22101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Object 69" descr="Object 69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531428" y="522488"/>
              <a:ext cx="1122967" cy="1105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7" name="그룹 1002"/>
          <p:cNvGrpSpPr/>
          <p:nvPr/>
        </p:nvGrpSpPr>
        <p:grpSpPr>
          <a:xfrm>
            <a:off x="-8027655" y="-3612103"/>
            <a:ext cx="34543111" cy="18576527"/>
            <a:chOff x="0" y="0"/>
            <a:chExt cx="34543110" cy="18576525"/>
          </a:xfrm>
        </p:grpSpPr>
        <p:pic>
          <p:nvPicPr>
            <p:cNvPr id="385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6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8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2" name="그룹 1004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389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0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1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3" name="Object 22" descr="Object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8" name="그룹 1008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396" name="그룹 1009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394" name="Object 25" descr="Object 25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5" name="Object 26" descr="Object 26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97" name="Object 28" descr="Object 28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9" name="Object 30" descr="Object 30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406243" y="3581505"/>
            <a:ext cx="5161269" cy="149710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Object 32" descr="Object 32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9793" y="2609524"/>
            <a:ext cx="3918185" cy="7012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Object 35" descr="Object 3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562993" y="8941716"/>
            <a:ext cx="1293644" cy="521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Object 37" descr="Object 37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043344" y="6739677"/>
            <a:ext cx="5246136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Object 39" descr="Object 39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8480000">
            <a:off x="1980185" y="7449357"/>
            <a:ext cx="3796174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Object 41" descr="Object 41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949926" y="3951859"/>
            <a:ext cx="1422088" cy="1136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Object 43" descr="Object 43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5110209" y="3526354"/>
            <a:ext cx="5242670" cy="2953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0" name="그룹 1002"/>
          <p:cNvGrpSpPr/>
          <p:nvPr/>
        </p:nvGrpSpPr>
        <p:grpSpPr>
          <a:xfrm>
            <a:off x="-8065751" y="-3545637"/>
            <a:ext cx="34543111" cy="18576526"/>
            <a:chOff x="0" y="0"/>
            <a:chExt cx="34543110" cy="18576525"/>
          </a:xfrm>
        </p:grpSpPr>
        <p:pic>
          <p:nvPicPr>
            <p:cNvPr id="408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1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0635" y="2746994"/>
            <a:ext cx="3975162" cy="6834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Object 12" descr="Object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6" name="그룹 1005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413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4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5" name="Object 22" descr="Object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7" name="Object 25" descr="Object 2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2" name="그룹 1009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420" name="그룹 1010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418" name="Object 28" descr="Object 28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9" name="Object 29" descr="Object 29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21" name="Object 31" descr="Object 3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23" name="Object 34" descr="Object 34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551875" y="8935525"/>
            <a:ext cx="1204126" cy="570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Object 37" descr="Object 37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879904" y="3573412"/>
            <a:ext cx="4991496" cy="2386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Object 39" descr="Object 39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841259" y="6198766"/>
            <a:ext cx="5048678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Object 41" descr="Object 4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158158" y="3573412"/>
            <a:ext cx="4991495" cy="2439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Object 44" descr="Object 4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7940000">
            <a:off x="1643240" y="6840256"/>
            <a:ext cx="4792724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Object 46" descr="Object 46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5180608" y="6178362"/>
            <a:ext cx="4480869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Object 48" descr="Object 48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5303911" y="6924109"/>
            <a:ext cx="4364988" cy="1842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Object 50" descr="Object 50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5071564" y="8909822"/>
            <a:ext cx="5396487" cy="508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5" name="그룹 1002"/>
          <p:cNvGrpSpPr/>
          <p:nvPr/>
        </p:nvGrpSpPr>
        <p:grpSpPr>
          <a:xfrm>
            <a:off x="-8065751" y="-3545637"/>
            <a:ext cx="34543111" cy="18576526"/>
            <a:chOff x="0" y="0"/>
            <a:chExt cx="34543110" cy="18576525"/>
          </a:xfrm>
        </p:grpSpPr>
        <p:pic>
          <p:nvPicPr>
            <p:cNvPr id="433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4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6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0" name="그룹 1004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437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1" name="Object 22" descr="Object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Object 24" descr="Object 2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6111" y="3334277"/>
            <a:ext cx="4695653" cy="61714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7" name="그룹 1009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445" name="그룹 1010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443" name="Object 28" descr="Object 28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4" name="Object 29" descr="Object 29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46" name="Object 31" descr="Object 3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8" name="Object 34" descr="Object 34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015128" y="3538623"/>
            <a:ext cx="1204127" cy="365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Object 36" descr="Object 36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483944" y="7765471"/>
            <a:ext cx="3197316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Object 38" descr="Object 38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543589" y="4554575"/>
            <a:ext cx="3958176" cy="313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Object 41" descr="Object 4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5400000">
            <a:off x="4803378" y="4084447"/>
            <a:ext cx="832958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Object 44" descr="Object 4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057143" y="3538623"/>
            <a:ext cx="9717665" cy="817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Object 47" descr="Object 47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057143" y="4702349"/>
            <a:ext cx="2558781" cy="3044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Object 50" descr="Object 50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8860736" y="4813203"/>
            <a:ext cx="6171430" cy="828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Object 53" descr="Object 53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8976969" y="6636859"/>
            <a:ext cx="2421556" cy="2868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Object 56" descr="Object 56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1569999" y="7356843"/>
            <a:ext cx="5690325" cy="894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Object 59" descr="Object 59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860736" y="3577142"/>
            <a:ext cx="2055239" cy="723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Object 62" descr="Object 62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10080000">
            <a:off x="7316048" y="4452515"/>
            <a:ext cx="1900865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Object 64" descr="Object 64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9304277" y="4338804"/>
            <a:ext cx="5393269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Object 65" descr="Object 65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857273" y="5653821"/>
            <a:ext cx="8583736" cy="879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Object 66" descr="Object 66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1550401" y="6579164"/>
            <a:ext cx="5248945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Object 67" descr="Object 67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1670065" y="8234012"/>
            <a:ext cx="5888812" cy="508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7" name="그룹 1002"/>
          <p:cNvGrpSpPr/>
          <p:nvPr/>
        </p:nvGrpSpPr>
        <p:grpSpPr>
          <a:xfrm>
            <a:off x="-8002259" y="-3989251"/>
            <a:ext cx="34543112" cy="18576526"/>
            <a:chOff x="0" y="0"/>
            <a:chExt cx="34543110" cy="18576525"/>
          </a:xfrm>
        </p:grpSpPr>
        <p:pic>
          <p:nvPicPr>
            <p:cNvPr id="465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6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68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2" name="그룹 1004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469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0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1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3" name="Object 22" descr="Object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8" name="그룹 1008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476" name="그룹 1009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474" name="Object 25" descr="Object 25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5" name="Object 26" descr="Object 26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77" name="Object 28" descr="Object 28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9" name="Object 30" descr="Object 30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246173" y="4741910"/>
            <a:ext cx="4656584" cy="879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Object 32" descr="Object 32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94947" y="4053718"/>
            <a:ext cx="4215263" cy="5788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Object 35" descr="Object 3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284820" y="3126778"/>
            <a:ext cx="4513243" cy="1418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Object 38" descr="Object 38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245422" y="5333334"/>
            <a:ext cx="3400029" cy="1006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Object 41" descr="Object 4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7940000">
            <a:off x="4176807" y="5089285"/>
            <a:ext cx="1502138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Object 44" descr="Object 4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5284818" y="5760058"/>
            <a:ext cx="4513245" cy="1150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Object 47" descr="Object 47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0051432" y="3336987"/>
            <a:ext cx="7111611" cy="3003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Object 50" descr="Object 50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0339414" y="3886982"/>
            <a:ext cx="2989287" cy="2276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Object 53" descr="Object 53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070480" y="6775323"/>
            <a:ext cx="7111610" cy="287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Object 56" descr="Object 56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339414" y="7219188"/>
            <a:ext cx="3286871" cy="1578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Object 58" descr="Object 58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5312840" y="6909258"/>
            <a:ext cx="4586564" cy="1136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Object 59" descr="Object 59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9993266" y="3068615"/>
            <a:ext cx="4684333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Object 60" descr="Object 60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3568591" y="5779110"/>
            <a:ext cx="3121840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Object 61" descr="Object 61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0091453" y="6449809"/>
            <a:ext cx="4870999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Object 62" descr="Object 62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3671449" y="8405221"/>
            <a:ext cx="3121840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Object 64" descr="Object 64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9320000">
            <a:off x="4616717" y="9318379"/>
            <a:ext cx="732200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Object 66" descr="Object 66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5369333" y="8874369"/>
            <a:ext cx="4404896" cy="878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0" name="그룹 1002"/>
          <p:cNvGrpSpPr/>
          <p:nvPr/>
        </p:nvGrpSpPr>
        <p:grpSpPr>
          <a:xfrm>
            <a:off x="-8002259" y="-3989251"/>
            <a:ext cx="34543112" cy="18576526"/>
            <a:chOff x="0" y="0"/>
            <a:chExt cx="34543110" cy="18576525"/>
          </a:xfrm>
        </p:grpSpPr>
        <p:pic>
          <p:nvPicPr>
            <p:cNvPr id="498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9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01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5" name="그룹 1004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502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3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4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06" name="Object 22" descr="Object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1" name="그룹 1008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509" name="그룹 1009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507" name="Object 25" descr="Object 25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8" name="Object 26" descr="Object 26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10" name="Object 28" descr="Object 28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12" name="Object 31" descr="Object 31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42319" y="3393566"/>
            <a:ext cx="4215263" cy="5788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Object 34" descr="Object 34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727949" y="8335829"/>
            <a:ext cx="844000" cy="407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Object 37" descr="Object 37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6260000">
            <a:off x="3112472" y="8021814"/>
            <a:ext cx="927959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Object 39" descr="Object 39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352222" y="6249113"/>
            <a:ext cx="4348402" cy="1145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Object 41" descr="Object 4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437143" y="3393566"/>
            <a:ext cx="4966264" cy="1129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7" name="Object 44" descr="Object 4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2661218" y="3317295"/>
            <a:ext cx="4203032" cy="1282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Object 47" descr="Object 47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587028" y="4831467"/>
            <a:ext cx="4666493" cy="1734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Object 50" descr="Object 50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2785028" y="5698730"/>
            <a:ext cx="4260175" cy="1178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Object 53" descr="Object 53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6437142" y="7192619"/>
            <a:ext cx="4786353" cy="2286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Object 56" descr="Object 56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684201" y="7735999"/>
            <a:ext cx="4423734" cy="1199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Object 59" descr="Object 59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1883714" y="3958323"/>
            <a:ext cx="529887" cy="510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Object 62" descr="Object 62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1883714" y="5834886"/>
            <a:ext cx="529887" cy="510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Object 65" descr="Object 65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1883714" y="8080820"/>
            <a:ext cx="529887" cy="510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9" name="그룹 1002"/>
          <p:cNvGrpSpPr/>
          <p:nvPr/>
        </p:nvGrpSpPr>
        <p:grpSpPr>
          <a:xfrm>
            <a:off x="-8027655" y="-3878233"/>
            <a:ext cx="34543111" cy="18576526"/>
            <a:chOff x="0" y="0"/>
            <a:chExt cx="34543110" cy="18576525"/>
          </a:xfrm>
        </p:grpSpPr>
        <p:pic>
          <p:nvPicPr>
            <p:cNvPr id="527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8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0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32753" y="3401904"/>
            <a:ext cx="11414374" cy="6234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Object 12" descr="Object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5" name="그룹 1005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532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3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4" name="Object 22" descr="Object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6" name="Object 25" descr="Object 2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1" name="그룹 1009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539" name="그룹 1010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537" name="Object 28" descr="Object 28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8" name="Object 29" descr="Object 29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40" name="Object 31" descr="Object 3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42" name="Object 33" descr="Object 3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981734" y="5448017"/>
            <a:ext cx="3469936" cy="785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3" name="Object 35" descr="Object 3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42319" y="3317075"/>
            <a:ext cx="4215263" cy="5788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Object 38" descr="Object 38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029900" y="3920385"/>
            <a:ext cx="3112959" cy="1514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Object 41" descr="Object 4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9886967" y="3904210"/>
            <a:ext cx="3208486" cy="1543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46" name="Object 44" descr="Object 4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029900" y="6696416"/>
            <a:ext cx="3135917" cy="1429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Object 47" descr="Object 47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9956682" y="7782245"/>
            <a:ext cx="3142632" cy="1323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Object 50" descr="Object 50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9923422" y="6142668"/>
            <a:ext cx="3172032" cy="1565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Object 52" descr="Object 52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9260954" y="3052701"/>
            <a:ext cx="4716660" cy="90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Object 53" descr="Object 53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5981734" y="8182458"/>
            <a:ext cx="3466717" cy="785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Object 54" descr="Object 54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3253449" y="3914507"/>
            <a:ext cx="3717764" cy="785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Object 55" descr="Object 55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3253449" y="8182458"/>
            <a:ext cx="3435917" cy="1145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7" name="그룹 1002"/>
          <p:cNvGrpSpPr/>
          <p:nvPr/>
        </p:nvGrpSpPr>
        <p:grpSpPr>
          <a:xfrm>
            <a:off x="-8065751" y="-3771020"/>
            <a:ext cx="34543111" cy="18576526"/>
            <a:chOff x="0" y="0"/>
            <a:chExt cx="34543110" cy="18576525"/>
          </a:xfrm>
        </p:grpSpPr>
        <p:pic>
          <p:nvPicPr>
            <p:cNvPr id="555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6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58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27734" y="3331921"/>
            <a:ext cx="7458032" cy="4734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Object 12" descr="Object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2319" y="3350969"/>
            <a:ext cx="7452321" cy="4734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Object 15" descr="Object 1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4" name="그룹 1006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561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2" name="Object 22" descr="Object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3" name="Object 25" descr="Object 25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65" name="Object 28" descr="Object 28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0" name="그룹 1010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568" name="그룹 1011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566" name="Object 31" descr="Object 31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7" name="Object 32" descr="Object 32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69" name="Object 34" descr="Object 34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1" name="Object 37" descr="Object 37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349453" y="7750495"/>
            <a:ext cx="621975" cy="311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Object 40" descr="Object 40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971363" y="7869887"/>
            <a:ext cx="4651277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Object 42" descr="Object 42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565353" y="8147477"/>
            <a:ext cx="7592440" cy="508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8" name="그룹 1002"/>
          <p:cNvGrpSpPr/>
          <p:nvPr/>
        </p:nvGrpSpPr>
        <p:grpSpPr>
          <a:xfrm>
            <a:off x="-8027655" y="-3771020"/>
            <a:ext cx="34543111" cy="18576526"/>
            <a:chOff x="0" y="0"/>
            <a:chExt cx="34543110" cy="18576525"/>
          </a:xfrm>
        </p:grpSpPr>
        <p:pic>
          <p:nvPicPr>
            <p:cNvPr id="576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9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3" name="그룹 1004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580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1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2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84" name="Object 22" descr="Object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9" name="그룹 1008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587" name="그룹 1009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585" name="Object 25" descr="Object 25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6" name="Object 26" descr="Object 26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88" name="Object 28" descr="Object 28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90" name="Object 30" descr="Object 30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071564" y="4741910"/>
            <a:ext cx="5001174" cy="879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Object 32" descr="Object 32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110209" y="3288739"/>
            <a:ext cx="4730716" cy="137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Object 35" descr="Object 3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502032" y="3163393"/>
            <a:ext cx="4822606" cy="1617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Object 38" descr="Object 38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817526" y="6477315"/>
            <a:ext cx="4869016" cy="1307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Object 40" descr="Object 40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1496047" y="4741910"/>
            <a:ext cx="5029097" cy="785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Object 42" descr="Object 42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344215" y="3977475"/>
            <a:ext cx="711671" cy="684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Object 45" descr="Object 45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5340000">
            <a:off x="7119732" y="5754018"/>
            <a:ext cx="711671" cy="684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Object 47" descr="Object 47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983869" y="8495163"/>
            <a:ext cx="4872355" cy="879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Object 49" descr="Object 49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439454" y="6727941"/>
            <a:ext cx="711671" cy="684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Object 51" descr="Object 51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1505545" y="8495163"/>
            <a:ext cx="4943812" cy="879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Object 53" descr="Object 53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5022513" y="6691476"/>
            <a:ext cx="4818412" cy="1842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Object 56" descr="Object 56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70889" y="3163393"/>
            <a:ext cx="2894240" cy="6171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6" name="그룹 1002"/>
          <p:cNvGrpSpPr/>
          <p:nvPr/>
        </p:nvGrpSpPr>
        <p:grpSpPr>
          <a:xfrm>
            <a:off x="-8027655" y="-3771020"/>
            <a:ext cx="34543111" cy="18576526"/>
            <a:chOff x="0" y="0"/>
            <a:chExt cx="34543110" cy="18576525"/>
          </a:xfrm>
        </p:grpSpPr>
        <p:pic>
          <p:nvPicPr>
            <p:cNvPr id="604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5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07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43543" y="3401904"/>
            <a:ext cx="12303584" cy="6234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Object 12" descr="Object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2" name="그룹 1005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609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0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1" name="Object 22" descr="Object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13" name="Object 25" descr="Object 2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8" name="그룹 1009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616" name="그룹 1010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614" name="Object 28" descr="Object 28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5" name="Object 29" descr="Object 29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17" name="Object 31" descr="Object 3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19" name="Object 33" descr="Object 3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075954" y="5868373"/>
            <a:ext cx="3554057" cy="779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0" name="Object 35" descr="Object 3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129257" y="4088800"/>
            <a:ext cx="3563209" cy="1747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Object 38" descr="Object 38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9142856" y="4088800"/>
            <a:ext cx="3586426" cy="181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Object 41" descr="Object 4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9142856" y="6747730"/>
            <a:ext cx="3525497" cy="1702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Object 44" descr="Object 4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3118362" y="4154892"/>
            <a:ext cx="3798223" cy="1747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4" name="Object 46" descr="Object 46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612696" y="2995559"/>
            <a:ext cx="4716660" cy="901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5" name="Object 48" descr="Object 48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5064604" y="6747730"/>
            <a:ext cx="3627861" cy="1767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Object 50" descr="Object 50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5076202" y="8480798"/>
            <a:ext cx="3528400" cy="773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7" name="Object 51" descr="Object 51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9099078" y="5990278"/>
            <a:ext cx="3675818" cy="700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Object 52" descr="Object 52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9108602" y="8549430"/>
            <a:ext cx="3554057" cy="779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9" name="Object 53" descr="Object 53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3141270" y="5957127"/>
            <a:ext cx="3709808" cy="1093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Object 55" descr="Object 55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273395" y="3138047"/>
            <a:ext cx="2894239" cy="6171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5" name="그룹 1002"/>
          <p:cNvGrpSpPr/>
          <p:nvPr/>
        </p:nvGrpSpPr>
        <p:grpSpPr>
          <a:xfrm>
            <a:off x="-8235885" y="-3847209"/>
            <a:ext cx="34543112" cy="18576526"/>
            <a:chOff x="0" y="0"/>
            <a:chExt cx="34543110" cy="18576525"/>
          </a:xfrm>
        </p:grpSpPr>
        <p:pic>
          <p:nvPicPr>
            <p:cNvPr id="633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4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36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0413" y="2220310"/>
            <a:ext cx="3853283" cy="3399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Object 12" descr="Object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1" name="그룹 1005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638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9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0" name="Object 22" descr="Object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42" name="Object 25" descr="Object 2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7" name="그룹 1009"/>
          <p:cNvGrpSpPr/>
          <p:nvPr/>
        </p:nvGrpSpPr>
        <p:grpSpPr>
          <a:xfrm>
            <a:off x="3080986" y="1096364"/>
            <a:ext cx="12089663" cy="2580646"/>
            <a:chOff x="0" y="0"/>
            <a:chExt cx="12089661" cy="2580644"/>
          </a:xfrm>
        </p:grpSpPr>
        <p:grpSp>
          <p:nvGrpSpPr>
            <p:cNvPr id="645" name="그룹 1010"/>
            <p:cNvGrpSpPr/>
            <p:nvPr/>
          </p:nvGrpSpPr>
          <p:grpSpPr>
            <a:xfrm>
              <a:off x="0" y="0"/>
              <a:ext cx="12089662" cy="2580645"/>
              <a:chOff x="0" y="0"/>
              <a:chExt cx="12089661" cy="2580644"/>
            </a:xfrm>
          </p:grpSpPr>
          <p:pic>
            <p:nvPicPr>
              <p:cNvPr id="643" name="Object 28" descr="Object 28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12089662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4" name="Object 29" descr="Object 29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3001360" y="624105"/>
                <a:ext cx="6044832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46" name="Object 31" descr="Object 3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696605" y="431180"/>
              <a:ext cx="6242742" cy="2062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48" name="Object 33" descr="Object 3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1605128" y="3572035"/>
            <a:ext cx="4213093" cy="451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9" name="Object 34" descr="Object 34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741270" y="6454173"/>
            <a:ext cx="3334437" cy="451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Object 36" descr="Object 36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420350" y="3480249"/>
            <a:ext cx="5028557" cy="2511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51" name="Object 39" descr="Object 39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420351" y="6488427"/>
            <a:ext cx="6171430" cy="918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2" name="Object 42" descr="Object 42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420351" y="8030432"/>
            <a:ext cx="6171430" cy="1309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Object 45" descr="Object 45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856851" y="3920285"/>
            <a:ext cx="2000293" cy="1241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4" name="Object 48" descr="Object 48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189187" y="5340010"/>
            <a:ext cx="4042441" cy="3811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5" name="Object 51" descr="Object 51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5460000">
            <a:off x="3642733" y="5317857"/>
            <a:ext cx="419152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6" name="Object 54" descr="Object 54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2533043" y="6947644"/>
            <a:ext cx="3171014" cy="2599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7" name="Object 57" descr="Object 57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 rot="2520000">
            <a:off x="2118958" y="6727380"/>
            <a:ext cx="1781132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8" name="Object 60" descr="Object 60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599231" y="3602558"/>
            <a:ext cx="543626" cy="522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9" name="Object 63" descr="Object 63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5460000">
            <a:off x="8875034" y="4068945"/>
            <a:ext cx="419152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Object 65" descr="Object 65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2741270" y="8213135"/>
            <a:ext cx="4716380" cy="779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1" name="Object 67" descr="Object 67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 rot="17160000">
            <a:off x="119704" y="4022052"/>
            <a:ext cx="3524139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Object 69" descr="Object 69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193027" y="2017380"/>
            <a:ext cx="4432894" cy="451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BB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001"/>
          <p:cNvGrpSpPr/>
          <p:nvPr/>
        </p:nvGrpSpPr>
        <p:grpSpPr>
          <a:xfrm>
            <a:off x="-7259399" y="-3143821"/>
            <a:ext cx="33162414" cy="16848284"/>
            <a:chOff x="0" y="0"/>
            <a:chExt cx="33162413" cy="16848283"/>
          </a:xfrm>
        </p:grpSpPr>
        <p:grpSp>
          <p:nvGrpSpPr>
            <p:cNvPr id="138" name="그룹 1002"/>
            <p:cNvGrpSpPr/>
            <p:nvPr/>
          </p:nvGrpSpPr>
          <p:grpSpPr>
            <a:xfrm>
              <a:off x="0" y="0"/>
              <a:ext cx="33162414" cy="16848284"/>
              <a:chOff x="0" y="0"/>
              <a:chExt cx="33162413" cy="16848283"/>
            </a:xfrm>
          </p:grpSpPr>
          <p:pic>
            <p:nvPicPr>
              <p:cNvPr id="136" name="Object 3" descr="Object 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3162414" cy="168482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Object 4" descr="Object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153139" y="4074606"/>
                <a:ext cx="16581208" cy="84241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39" name="Object 7" descr="Object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153139" y="4074606"/>
              <a:ext cx="16581208" cy="9104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Object 10" descr="Object 1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547968" y="4326410"/>
              <a:ext cx="406824" cy="4068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113725" y="4326410"/>
              <a:ext cx="406824" cy="4068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679483" y="4326410"/>
              <a:ext cx="406824" cy="4068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4" name="Object 19" descr="Object 1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19148" y="1124130"/>
            <a:ext cx="3044035" cy="663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Object 20" descr="Object 2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67910" y="2865405"/>
            <a:ext cx="11015255" cy="3457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Object 22" descr="Object 2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40934" y="3774892"/>
            <a:ext cx="629311" cy="7945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그룹 1008"/>
          <p:cNvGrpSpPr/>
          <p:nvPr/>
        </p:nvGrpSpPr>
        <p:grpSpPr>
          <a:xfrm>
            <a:off x="1674173" y="6554554"/>
            <a:ext cx="2257663" cy="1663439"/>
            <a:chOff x="0" y="0"/>
            <a:chExt cx="2257662" cy="1663438"/>
          </a:xfrm>
        </p:grpSpPr>
        <p:pic>
          <p:nvPicPr>
            <p:cNvPr id="147" name="Object 26" descr="Object 26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257663" cy="16634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Object 28" descr="Object 28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5120" y="256799"/>
              <a:ext cx="521480" cy="3553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0" name="Object 30" descr="Object 30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701295" y="7501876"/>
            <a:ext cx="1492512" cy="3523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3" name="그룹 1010"/>
          <p:cNvGrpSpPr/>
          <p:nvPr/>
        </p:nvGrpSpPr>
        <p:grpSpPr>
          <a:xfrm>
            <a:off x="4276144" y="6554554"/>
            <a:ext cx="2257663" cy="1663439"/>
            <a:chOff x="0" y="0"/>
            <a:chExt cx="2257662" cy="1663438"/>
          </a:xfrm>
        </p:grpSpPr>
        <p:pic>
          <p:nvPicPr>
            <p:cNvPr id="151" name="Object 33" descr="Object 33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257663" cy="16634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Object 35" descr="Object 35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5122" y="256803"/>
              <a:ext cx="567299" cy="3553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4" name="Object 37" descr="Object 37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329124" y="7315797"/>
            <a:ext cx="1821445" cy="6545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" name="그룹 1012"/>
          <p:cNvGrpSpPr/>
          <p:nvPr/>
        </p:nvGrpSpPr>
        <p:grpSpPr>
          <a:xfrm>
            <a:off x="6878114" y="6554554"/>
            <a:ext cx="2257664" cy="1663439"/>
            <a:chOff x="0" y="0"/>
            <a:chExt cx="2257662" cy="1663438"/>
          </a:xfrm>
        </p:grpSpPr>
        <p:pic>
          <p:nvPicPr>
            <p:cNvPr id="155" name="Object 40" descr="Object 40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257663" cy="16634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Object 42" descr="Object 42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5117" y="256803"/>
              <a:ext cx="566661" cy="355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0" name="그룹 1014"/>
          <p:cNvGrpSpPr/>
          <p:nvPr/>
        </p:nvGrpSpPr>
        <p:grpSpPr>
          <a:xfrm>
            <a:off x="9480084" y="6554554"/>
            <a:ext cx="2257664" cy="1663439"/>
            <a:chOff x="0" y="0"/>
            <a:chExt cx="2257662" cy="1663438"/>
          </a:xfrm>
        </p:grpSpPr>
        <p:pic>
          <p:nvPicPr>
            <p:cNvPr id="158" name="Object 46" descr="Object 46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257663" cy="16634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Object 48" descr="Object 48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5166" y="256803"/>
              <a:ext cx="574480" cy="355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3" name="그룹 1016"/>
          <p:cNvGrpSpPr/>
          <p:nvPr/>
        </p:nvGrpSpPr>
        <p:grpSpPr>
          <a:xfrm>
            <a:off x="12082054" y="6554554"/>
            <a:ext cx="2257664" cy="1663439"/>
            <a:chOff x="0" y="0"/>
            <a:chExt cx="2257662" cy="1663438"/>
          </a:xfrm>
        </p:grpSpPr>
        <p:pic>
          <p:nvPicPr>
            <p:cNvPr id="161" name="Object 52" descr="Object 52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257663" cy="16634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Object 54" descr="Object 54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55127" y="256806"/>
              <a:ext cx="567080" cy="3553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4" name="Object 56" descr="Object 56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883828" y="7539972"/>
            <a:ext cx="1473464" cy="3523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그룹 1018"/>
          <p:cNvGrpSpPr/>
          <p:nvPr/>
        </p:nvGrpSpPr>
        <p:grpSpPr>
          <a:xfrm>
            <a:off x="14684024" y="6554554"/>
            <a:ext cx="2257664" cy="1663439"/>
            <a:chOff x="0" y="0"/>
            <a:chExt cx="2257662" cy="1663438"/>
          </a:xfrm>
        </p:grpSpPr>
        <p:pic>
          <p:nvPicPr>
            <p:cNvPr id="165" name="Object 59" descr="Object 59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257663" cy="16634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Object 61" descr="Object 61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5100" y="256806"/>
              <a:ext cx="567080" cy="3553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8" name="Object 63" descr="Object 63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4733620" y="7332771"/>
            <a:ext cx="1815141" cy="3523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Object 65" descr="Object 65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5204112" y="4172184"/>
            <a:ext cx="608746" cy="596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Object 68" descr="Object 68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4684024" y="3664113"/>
            <a:ext cx="505590" cy="495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Object 71" descr="Object 71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3721649" y="4458629"/>
            <a:ext cx="1494193" cy="1494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Object 74" descr="Object 74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2786129" y="2877946"/>
            <a:ext cx="1836073" cy="182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Object 76" descr="Object 76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9447703" y="7482829"/>
            <a:ext cx="1815141" cy="3523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Object 77" descr="Object 77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2030626" y="7430082"/>
            <a:ext cx="1637722" cy="352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7" name="그룹 1002"/>
          <p:cNvGrpSpPr/>
          <p:nvPr/>
        </p:nvGrpSpPr>
        <p:grpSpPr>
          <a:xfrm>
            <a:off x="-8027655" y="-3771020"/>
            <a:ext cx="34543111" cy="18576526"/>
            <a:chOff x="0" y="0"/>
            <a:chExt cx="34543110" cy="18576525"/>
          </a:xfrm>
        </p:grpSpPr>
        <p:pic>
          <p:nvPicPr>
            <p:cNvPr id="665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6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68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274" y="3834510"/>
            <a:ext cx="5281074" cy="180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Object 12" descr="Object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21904" y="5716430"/>
            <a:ext cx="6171431" cy="3917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Object 15" descr="Object 1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4" name="그룹 1006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671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2" name="Object 22" descr="Object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3" name="Object 25" descr="Object 25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75" name="Object 28" descr="Object 28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80" name="그룹 1010"/>
          <p:cNvGrpSpPr/>
          <p:nvPr/>
        </p:nvGrpSpPr>
        <p:grpSpPr>
          <a:xfrm>
            <a:off x="3080986" y="1096364"/>
            <a:ext cx="12089663" cy="2580646"/>
            <a:chOff x="0" y="0"/>
            <a:chExt cx="12089661" cy="2580644"/>
          </a:xfrm>
        </p:grpSpPr>
        <p:grpSp>
          <p:nvGrpSpPr>
            <p:cNvPr id="678" name="그룹 1011"/>
            <p:cNvGrpSpPr/>
            <p:nvPr/>
          </p:nvGrpSpPr>
          <p:grpSpPr>
            <a:xfrm>
              <a:off x="0" y="0"/>
              <a:ext cx="12089662" cy="2580645"/>
              <a:chOff x="0" y="0"/>
              <a:chExt cx="12089661" cy="2580644"/>
            </a:xfrm>
          </p:grpSpPr>
          <p:pic>
            <p:nvPicPr>
              <p:cNvPr id="676" name="Object 31" descr="Object 31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0" y="0"/>
                <a:ext cx="12089662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77" name="Object 32" descr="Object 32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3001360" y="624105"/>
                <a:ext cx="6044832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9" name="Object 34" descr="Object 34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696605" y="431180"/>
              <a:ext cx="6242742" cy="2062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81" name="Object 37" descr="Object 37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202198" y="3264120"/>
            <a:ext cx="3659482" cy="3456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Object 40" descr="Object 40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3693712" y="6205123"/>
            <a:ext cx="3625002" cy="3409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Object 42" descr="Object 42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760619" y="6998606"/>
            <a:ext cx="2565780" cy="690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Object 44" descr="Object 4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290319" y="6224084"/>
            <a:ext cx="804248" cy="994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85" name="Object 47" descr="Object 47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 rot="10020000">
            <a:off x="6259462" y="5489692"/>
            <a:ext cx="771499" cy="1036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Object 49" descr="Object 49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094733" y="4630470"/>
            <a:ext cx="4002750" cy="1093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Object 50" descr="Object 50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649052" y="7369974"/>
            <a:ext cx="2895018" cy="779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Object 52" descr="Object 52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7740000">
            <a:off x="13307964" y="6607295"/>
            <a:ext cx="771499" cy="1036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BB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그룹 1001"/>
          <p:cNvGrpSpPr/>
          <p:nvPr/>
        </p:nvGrpSpPr>
        <p:grpSpPr>
          <a:xfrm>
            <a:off x="-8027655" y="-4044364"/>
            <a:ext cx="34543111" cy="18576526"/>
            <a:chOff x="0" y="0"/>
            <a:chExt cx="34543110" cy="18576525"/>
          </a:xfrm>
        </p:grpSpPr>
        <p:pic>
          <p:nvPicPr>
            <p:cNvPr id="690" name="Object 2" descr="Object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1" name="Object 3" descr="Object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93" name="Object 6" descr="Object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97" name="그룹 1003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694" name="Object 10" descr="Object 1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5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6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98" name="Object 19" descr="Object 1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74848" y="-274212"/>
            <a:ext cx="7875959" cy="2494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Object 21" descr="Object 2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37807" y="6918345"/>
            <a:ext cx="9451432" cy="2862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Object 24" descr="Object 2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932257" y="4134105"/>
            <a:ext cx="7856982" cy="2831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Object 27" descr="Object 27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18920" y="4134105"/>
            <a:ext cx="9451433" cy="2831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2" name="Object 30" descr="Object 30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18920" y="1333402"/>
            <a:ext cx="7856983" cy="2831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Object 33" descr="Object 3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337807" y="1333402"/>
            <a:ext cx="9451432" cy="2831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Object 36" descr="Object 36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21120000">
            <a:off x="2937048" y="7537076"/>
            <a:ext cx="3039777" cy="1663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Object 38" descr="Object 38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041968" y="7659147"/>
            <a:ext cx="3197612" cy="1876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Object 39" descr="Object 39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984190" y="4673865"/>
            <a:ext cx="8273065" cy="1749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Object 41" descr="Object 41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21120000">
            <a:off x="12443717" y="4751728"/>
            <a:ext cx="3039777" cy="1663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Object 43" descr="Object 43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1126165" y="4873795"/>
            <a:ext cx="4629756" cy="1876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Object 45" descr="Object 4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21120000">
            <a:off x="2927524" y="1866286"/>
            <a:ext cx="3039777" cy="16632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2" name="그룹 1015"/>
          <p:cNvGrpSpPr/>
          <p:nvPr/>
        </p:nvGrpSpPr>
        <p:grpSpPr>
          <a:xfrm>
            <a:off x="15034612" y="7046293"/>
            <a:ext cx="4171644" cy="4171644"/>
            <a:chOff x="0" y="0"/>
            <a:chExt cx="4171642" cy="4171642"/>
          </a:xfrm>
        </p:grpSpPr>
        <p:pic>
          <p:nvPicPr>
            <p:cNvPr id="710" name="Object 48" descr="Object 48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0"/>
              <a:ext cx="4171643" cy="41716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1" name="Object 49" descr="Object 49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986183" y="986183"/>
              <a:ext cx="2085823" cy="20858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15" name="그룹 1016"/>
          <p:cNvGrpSpPr/>
          <p:nvPr/>
        </p:nvGrpSpPr>
        <p:grpSpPr>
          <a:xfrm>
            <a:off x="6247795" y="1245424"/>
            <a:ext cx="3296389" cy="4535310"/>
            <a:chOff x="0" y="0"/>
            <a:chExt cx="3296387" cy="4535308"/>
          </a:xfrm>
        </p:grpSpPr>
        <p:pic>
          <p:nvPicPr>
            <p:cNvPr id="713" name="Object 52" descr="Object 52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 rot="20460000">
              <a:off x="607444" y="227695"/>
              <a:ext cx="2081501" cy="40799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4" name="Object 53" descr="Object 53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 rot="20460000">
              <a:off x="1088193" y="1208048"/>
              <a:ext cx="1040751" cy="2039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18" name="그룹 1017"/>
          <p:cNvGrpSpPr/>
          <p:nvPr/>
        </p:nvGrpSpPr>
        <p:grpSpPr>
          <a:xfrm>
            <a:off x="870211" y="1149255"/>
            <a:ext cx="1671386" cy="2405163"/>
            <a:chOff x="0" y="0"/>
            <a:chExt cx="1671384" cy="2405161"/>
          </a:xfrm>
        </p:grpSpPr>
        <p:pic>
          <p:nvPicPr>
            <p:cNvPr id="716" name="Object 56" descr="Object 56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 rot="660000">
              <a:off x="198413" y="101366"/>
              <a:ext cx="1274559" cy="2202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7" name="Object 57" descr="Object 57"/>
            <p:cNvPicPr>
              <a:picLocks noChangeAspect="1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 rot="660000">
              <a:off x="492789" y="627709"/>
              <a:ext cx="637279" cy="1101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21" name="그룹 1018"/>
          <p:cNvGrpSpPr/>
          <p:nvPr/>
        </p:nvGrpSpPr>
        <p:grpSpPr>
          <a:xfrm>
            <a:off x="6996263" y="5486903"/>
            <a:ext cx="3160022" cy="3193318"/>
            <a:chOff x="0" y="0"/>
            <a:chExt cx="3160020" cy="3193316"/>
          </a:xfrm>
        </p:grpSpPr>
        <p:pic>
          <p:nvPicPr>
            <p:cNvPr id="719" name="Object 60" descr="Object 60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 rot="1320000">
              <a:off x="374959" y="361479"/>
              <a:ext cx="2410103" cy="2470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0" name="Object 61" descr="Object 61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 rot="1320000">
              <a:off x="931602" y="933186"/>
              <a:ext cx="1205051" cy="1235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22" name="Object 63" descr="Object 63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3041966" y="1981089"/>
            <a:ext cx="3197613" cy="1876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3" name="Object 64" descr="Object 64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571786" y="1706502"/>
            <a:ext cx="9007921" cy="2060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4" name="Object 65" descr="Object 65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9217638" y="7489635"/>
            <a:ext cx="7485958" cy="1079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BB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그룹 1001"/>
          <p:cNvGrpSpPr/>
          <p:nvPr/>
        </p:nvGrpSpPr>
        <p:grpSpPr>
          <a:xfrm>
            <a:off x="2261717" y="7177681"/>
            <a:ext cx="7616054" cy="1303384"/>
            <a:chOff x="0" y="0"/>
            <a:chExt cx="7616052" cy="1303383"/>
          </a:xfrm>
        </p:grpSpPr>
        <p:pic>
          <p:nvPicPr>
            <p:cNvPr id="726" name="Object 2" descr="Object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16053" cy="1303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7" name="Object 3" descr="Object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50843" y="272674"/>
              <a:ext cx="3808027" cy="651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29" name="Object 6" descr="Object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240000">
            <a:off x="2115269" y="3313203"/>
            <a:ext cx="13359397" cy="34483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2" name="그룹 1003"/>
          <p:cNvGrpSpPr/>
          <p:nvPr/>
        </p:nvGrpSpPr>
        <p:grpSpPr>
          <a:xfrm>
            <a:off x="1523729" y="7117140"/>
            <a:ext cx="1908989" cy="1908989"/>
            <a:chOff x="0" y="0"/>
            <a:chExt cx="1908987" cy="1908987"/>
          </a:xfrm>
        </p:grpSpPr>
        <p:pic>
          <p:nvPicPr>
            <p:cNvPr id="730" name="Object 9" descr="Object 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908988" cy="1908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1" name="Object 10" descr="Object 10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14945" y="414944"/>
              <a:ext cx="954495" cy="9544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35" name="그룹 1004"/>
          <p:cNvGrpSpPr/>
          <p:nvPr/>
        </p:nvGrpSpPr>
        <p:grpSpPr>
          <a:xfrm>
            <a:off x="858912" y="7385829"/>
            <a:ext cx="981370" cy="981370"/>
            <a:chOff x="0" y="0"/>
            <a:chExt cx="981368" cy="981368"/>
          </a:xfrm>
        </p:grpSpPr>
        <p:pic>
          <p:nvPicPr>
            <p:cNvPr id="733" name="Object 13" descr="Object 1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81369" cy="9813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4" name="Object 14" descr="Object 14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3314" y="213314"/>
              <a:ext cx="490685" cy="4906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38" name="그룹 1005"/>
          <p:cNvGrpSpPr/>
          <p:nvPr/>
        </p:nvGrpSpPr>
        <p:grpSpPr>
          <a:xfrm>
            <a:off x="15361409" y="3000706"/>
            <a:ext cx="1085393" cy="1063292"/>
            <a:chOff x="0" y="0"/>
            <a:chExt cx="1085391" cy="1063291"/>
          </a:xfrm>
        </p:grpSpPr>
        <p:pic>
          <p:nvPicPr>
            <p:cNvPr id="736" name="Object 17" descr="Object 17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1085392" cy="10632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7" name="Object 18" descr="Object 18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56888" y="251363"/>
              <a:ext cx="542697" cy="531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1" name="그룹 1006"/>
          <p:cNvGrpSpPr/>
          <p:nvPr/>
        </p:nvGrpSpPr>
        <p:grpSpPr>
          <a:xfrm>
            <a:off x="15819546" y="3449609"/>
            <a:ext cx="1442676" cy="1413300"/>
            <a:chOff x="0" y="0"/>
            <a:chExt cx="1442675" cy="1413299"/>
          </a:xfrm>
        </p:grpSpPr>
        <p:pic>
          <p:nvPicPr>
            <p:cNvPr id="739" name="Object 21" descr="Object 21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1442676" cy="1413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0" name="Object 22" descr="Object 22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41450" y="334105"/>
              <a:ext cx="721339" cy="706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4" name="그룹 1007"/>
          <p:cNvGrpSpPr/>
          <p:nvPr/>
        </p:nvGrpSpPr>
        <p:grpSpPr>
          <a:xfrm>
            <a:off x="11624640" y="2274292"/>
            <a:ext cx="6049833" cy="6049834"/>
            <a:chOff x="0" y="0"/>
            <a:chExt cx="6049832" cy="6049832"/>
          </a:xfrm>
        </p:grpSpPr>
        <p:pic>
          <p:nvPicPr>
            <p:cNvPr id="742" name="Object 25" descr="Object 25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6049833" cy="60498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3" name="Object 26" descr="Object 26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446644" y="1446645"/>
              <a:ext cx="3024917" cy="30249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7" name="그룹 1008"/>
          <p:cNvGrpSpPr/>
          <p:nvPr/>
        </p:nvGrpSpPr>
        <p:grpSpPr>
          <a:xfrm>
            <a:off x="601517" y="-17553"/>
            <a:ext cx="4684521" cy="4652163"/>
            <a:chOff x="0" y="0"/>
            <a:chExt cx="4684520" cy="4652162"/>
          </a:xfrm>
        </p:grpSpPr>
        <p:pic>
          <p:nvPicPr>
            <p:cNvPr id="745" name="Object 29" descr="Object 29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4684521" cy="4652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6" name="Object 30" descr="Object 30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20520" y="1112431"/>
              <a:ext cx="2342262" cy="2326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48" name="Object 32" descr="Object 32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21240000">
            <a:off x="1519418" y="2953257"/>
            <a:ext cx="13386470" cy="460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9" name="Object 34" descr="Object 3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-1"/>
            <a:ext cx="18285714" cy="539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0" name="Object 37" descr="Object 37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0" y="0"/>
            <a:ext cx="18285714" cy="554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Object 40" descr="Object 40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0" y="522498"/>
            <a:ext cx="18285714" cy="4285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5" name="그룹 1012"/>
          <p:cNvGrpSpPr/>
          <p:nvPr/>
        </p:nvGrpSpPr>
        <p:grpSpPr>
          <a:xfrm>
            <a:off x="-15116" y="9727978"/>
            <a:ext cx="18285715" cy="565357"/>
            <a:chOff x="0" y="0"/>
            <a:chExt cx="18285713" cy="565355"/>
          </a:xfrm>
        </p:grpSpPr>
        <p:pic>
          <p:nvPicPr>
            <p:cNvPr id="752" name="Object 44" descr="Object 44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0" y="25461"/>
              <a:ext cx="18285714" cy="5398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3" name="Object 47" descr="Object 47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0" y="10715"/>
              <a:ext cx="18285714" cy="554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4" name="Object 50" descr="Object 50"/>
            <p:cNvPicPr>
              <a:picLocks noChangeAspect="1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0" y="0"/>
              <a:ext cx="18285714" cy="42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58" name="그룹 1016"/>
          <p:cNvGrpSpPr/>
          <p:nvPr/>
        </p:nvGrpSpPr>
        <p:grpSpPr>
          <a:xfrm>
            <a:off x="15571306" y="6666772"/>
            <a:ext cx="1757009" cy="1729034"/>
            <a:chOff x="0" y="0"/>
            <a:chExt cx="1757008" cy="1729033"/>
          </a:xfrm>
        </p:grpSpPr>
        <p:pic>
          <p:nvPicPr>
            <p:cNvPr id="756" name="Object 54" descr="Object 54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0" y="0"/>
              <a:ext cx="1757009" cy="1729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7" name="Object 55" descr="Object 55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415740" y="408746"/>
              <a:ext cx="878506" cy="8645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" name="그룹 1002"/>
          <p:cNvGrpSpPr/>
          <p:nvPr/>
        </p:nvGrpSpPr>
        <p:grpSpPr>
          <a:xfrm>
            <a:off x="-8027655" y="-3593054"/>
            <a:ext cx="34543111" cy="18576526"/>
            <a:chOff x="0" y="0"/>
            <a:chExt cx="34543110" cy="18576525"/>
          </a:xfrm>
        </p:grpSpPr>
        <p:pic>
          <p:nvPicPr>
            <p:cNvPr id="177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0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4" name="그룹 1004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181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5" name="Object 22" descr="Object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" name="그룹 1008"/>
          <p:cNvGrpSpPr/>
          <p:nvPr/>
        </p:nvGrpSpPr>
        <p:grpSpPr>
          <a:xfrm>
            <a:off x="3985091" y="1027369"/>
            <a:ext cx="10357643" cy="2580646"/>
            <a:chOff x="0" y="0"/>
            <a:chExt cx="10357642" cy="2580644"/>
          </a:xfrm>
        </p:grpSpPr>
        <p:pic>
          <p:nvPicPr>
            <p:cNvPr id="186" name="Object 24" descr="Object 24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357643" cy="25806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Object 25" descr="Object 25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568356" y="624105"/>
              <a:ext cx="5178822" cy="12903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9" name="Object 27" descr="Object 27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128626" y="1458550"/>
            <a:ext cx="3970170" cy="2047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Object 28" descr="Object 28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70747" y="6266774"/>
            <a:ext cx="4041369" cy="409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Object 29" descr="Object 29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861223" y="8922543"/>
            <a:ext cx="3925902" cy="765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Object 30" descr="Object 30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596227" y="6084239"/>
            <a:ext cx="3675311" cy="774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Object 31" descr="Object 31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535677" y="8922543"/>
            <a:ext cx="3578702" cy="774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Object 33" descr="Object 33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1598933" y="4282045"/>
            <a:ext cx="3696772" cy="1759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Object 36" descr="Object 36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1590125" y="6836602"/>
            <a:ext cx="3721208" cy="1832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Object 39" descr="Object 39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880007" y="6881607"/>
            <a:ext cx="3850110" cy="1882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Object 42" descr="Object 42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899054" y="4232316"/>
            <a:ext cx="3850111" cy="1859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Object 45" descr="Object 45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442319" y="3311314"/>
            <a:ext cx="4085486" cy="6171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Object 48" descr="Object 48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6318365" y="3523810"/>
            <a:ext cx="10214969" cy="6501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Object 50" descr="Object 50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9326249" y="3257982"/>
            <a:ext cx="4716660" cy="901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그룹 1002"/>
          <p:cNvGrpSpPr/>
          <p:nvPr/>
        </p:nvGrpSpPr>
        <p:grpSpPr>
          <a:xfrm>
            <a:off x="-8200687" y="-3981847"/>
            <a:ext cx="34543111" cy="18576526"/>
            <a:chOff x="0" y="0"/>
            <a:chExt cx="34543110" cy="18576525"/>
          </a:xfrm>
        </p:grpSpPr>
        <p:pic>
          <p:nvPicPr>
            <p:cNvPr id="203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6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그룹 1004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207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1" name="Object 22" descr="Object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6" name="그룹 1008"/>
          <p:cNvGrpSpPr/>
          <p:nvPr/>
        </p:nvGrpSpPr>
        <p:grpSpPr>
          <a:xfrm>
            <a:off x="-523898" y="951179"/>
            <a:ext cx="19566097" cy="2594380"/>
            <a:chOff x="0" y="0"/>
            <a:chExt cx="19566095" cy="2594378"/>
          </a:xfrm>
        </p:grpSpPr>
        <p:grpSp>
          <p:nvGrpSpPr>
            <p:cNvPr id="214" name="그룹 1009"/>
            <p:cNvGrpSpPr/>
            <p:nvPr/>
          </p:nvGrpSpPr>
          <p:grpSpPr>
            <a:xfrm>
              <a:off x="0" y="0"/>
              <a:ext cx="19566096" cy="2580645"/>
              <a:chOff x="0" y="0"/>
              <a:chExt cx="19566095" cy="2580644"/>
            </a:xfrm>
          </p:grpSpPr>
          <p:pic>
            <p:nvPicPr>
              <p:cNvPr id="212" name="Object 25" descr="Object 25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19566096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3" name="Object 26" descr="Object 26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4870468" y="624105"/>
                <a:ext cx="9783049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15" name="Object 28" descr="Object 28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445648" y="531570"/>
              <a:ext cx="8780123" cy="2062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7" name="Object 30" descr="Object 30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48726" y="6852480"/>
            <a:ext cx="1377350" cy="50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Object 32" descr="Object 32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318918" y="3229909"/>
            <a:ext cx="2522782" cy="2891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Object 35" descr="Object 3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318918" y="6662002"/>
            <a:ext cx="2522782" cy="2873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Object 38" descr="Object 38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727333" y="4189217"/>
            <a:ext cx="3366001" cy="1610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Object 41" descr="Object 4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727333" y="6662002"/>
            <a:ext cx="3366001" cy="1770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Object 44" descr="Object 4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9142856" y="4125707"/>
            <a:ext cx="3407090" cy="1671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Object 47" descr="Object 47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9142856" y="6814384"/>
            <a:ext cx="4006749" cy="1883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Object 50" descr="Object 50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3286819" y="7239772"/>
            <a:ext cx="3872186" cy="1392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Object 52" descr="Object 52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576705" y="6160425"/>
            <a:ext cx="2004950" cy="409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Object 53" descr="Object 53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319604" y="9636811"/>
            <a:ext cx="2358110" cy="409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Object 54" descr="Object 54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4679715" y="8565409"/>
            <a:ext cx="3925750" cy="774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Object 55" descr="Object 55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4710819" y="5923786"/>
            <a:ext cx="3787797" cy="384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Object 57" descr="Object 57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4353841" y="3592380"/>
            <a:ext cx="4316994" cy="6234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Object 59" descr="Object 59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3668910" y="3475699"/>
            <a:ext cx="4693858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Object 61" descr="Object 61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969826" y="3744762"/>
            <a:ext cx="8398703" cy="237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Object 63" descr="Object 63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8892613" y="3419247"/>
            <a:ext cx="4870999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Object 65" descr="Object 65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8969826" y="6373119"/>
            <a:ext cx="8398703" cy="3301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Object 67" descr="Object 67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9179928" y="6197043"/>
            <a:ext cx="5109333" cy="713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9" name="그룹 1002"/>
          <p:cNvGrpSpPr/>
          <p:nvPr/>
        </p:nvGrpSpPr>
        <p:grpSpPr>
          <a:xfrm>
            <a:off x="-8027655" y="-3809115"/>
            <a:ext cx="34543111" cy="18576527"/>
            <a:chOff x="0" y="0"/>
            <a:chExt cx="34543110" cy="18576525"/>
          </a:xfrm>
        </p:grpSpPr>
        <p:pic>
          <p:nvPicPr>
            <p:cNvPr id="237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8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0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4" name="그룹 1004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241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2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3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5" name="Object 22" descr="Object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8" name="그룹 1008"/>
          <p:cNvGrpSpPr/>
          <p:nvPr/>
        </p:nvGrpSpPr>
        <p:grpSpPr>
          <a:xfrm>
            <a:off x="3985091" y="1027369"/>
            <a:ext cx="10357643" cy="2580646"/>
            <a:chOff x="0" y="0"/>
            <a:chExt cx="10357642" cy="2580644"/>
          </a:xfrm>
        </p:grpSpPr>
        <p:pic>
          <p:nvPicPr>
            <p:cNvPr id="246" name="Object 24" descr="Object 24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357643" cy="25806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7" name="Object 25" descr="Object 25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568356" y="624105"/>
              <a:ext cx="5178822" cy="12903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9" name="Object 27" descr="Object 27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128626" y="1458550"/>
            <a:ext cx="4324475" cy="206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Object 28" descr="Object 28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716951" y="5640220"/>
            <a:ext cx="3675131" cy="419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Object 29" descr="Object 29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773049" y="7918657"/>
            <a:ext cx="3656264" cy="774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Object 31" descr="Object 31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42319" y="2993849"/>
            <a:ext cx="3883293" cy="6171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Object 34" descr="Object 34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9764569" y="3949734"/>
            <a:ext cx="3085715" cy="1537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Object 37" descr="Object 37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3780647" y="3987829"/>
            <a:ext cx="3168142" cy="1513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Object 40" descr="Object 40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5542446" y="3845916"/>
            <a:ext cx="3657555" cy="175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Object 43" descr="Object 43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5595080" y="6380265"/>
            <a:ext cx="3676602" cy="193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Object 45" descr="Object 45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5548855" y="8388390"/>
            <a:ext cx="3791337" cy="74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Object 46" descr="Object 46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5538153" y="5691573"/>
            <a:ext cx="3771292" cy="716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Object 48" descr="Object 48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9829651" y="6380265"/>
            <a:ext cx="3123818" cy="1310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Object 50" descr="Object 50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3723525" y="5640220"/>
            <a:ext cx="3312216" cy="50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Object 52" descr="Object 52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5313874" y="3435758"/>
            <a:ext cx="12085197" cy="606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Object 54" descr="Object 54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141354" y="3067506"/>
            <a:ext cx="5841184" cy="901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7" name="그룹 1002"/>
          <p:cNvGrpSpPr/>
          <p:nvPr/>
        </p:nvGrpSpPr>
        <p:grpSpPr>
          <a:xfrm>
            <a:off x="-8046704" y="-3771020"/>
            <a:ext cx="34543111" cy="18576526"/>
            <a:chOff x="0" y="0"/>
            <a:chExt cx="34543110" cy="18576525"/>
          </a:xfrm>
        </p:grpSpPr>
        <p:pic>
          <p:nvPicPr>
            <p:cNvPr id="265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6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8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2" name="그룹 1004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269" name="Object 13" descr="Object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3" name="Object 22" descr="Object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그룹 1008"/>
          <p:cNvGrpSpPr/>
          <p:nvPr/>
        </p:nvGrpSpPr>
        <p:grpSpPr>
          <a:xfrm>
            <a:off x="3985091" y="1027369"/>
            <a:ext cx="10357643" cy="2580646"/>
            <a:chOff x="0" y="0"/>
            <a:chExt cx="10357642" cy="2580644"/>
          </a:xfrm>
        </p:grpSpPr>
        <p:pic>
          <p:nvPicPr>
            <p:cNvPr id="274" name="Object 24" descr="Object 24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357643" cy="25806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Object 25" descr="Object 25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568356" y="624105"/>
              <a:ext cx="5178822" cy="12903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7" name="Object 27" descr="Object 27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128626" y="1458550"/>
            <a:ext cx="3616075" cy="206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Object 28" descr="Object 28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654096" y="6441371"/>
            <a:ext cx="2307683" cy="419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Object 29" descr="Object 29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900953" y="8344772"/>
            <a:ext cx="5465931" cy="50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Object 30" descr="Object 30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663619" y="9017782"/>
            <a:ext cx="2233473" cy="50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Object 32" descr="Object 32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686780" y="3368980"/>
            <a:ext cx="3973376" cy="2991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Object 35" descr="Object 35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1224799" y="3368980"/>
            <a:ext cx="3330520" cy="1665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Object 38" descr="Object 38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4221824" y="5142857"/>
            <a:ext cx="3297127" cy="1356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Object 41" descr="Object 41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705827" y="7020511"/>
            <a:ext cx="3985533" cy="194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Object 43" descr="Object 43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4669619" y="3449249"/>
            <a:ext cx="2869378" cy="50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Object 44" descr="Object 44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1998935" y="5203507"/>
            <a:ext cx="2109673" cy="50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Object 45" descr="Object 45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4174190" y="6615972"/>
            <a:ext cx="3387816" cy="765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Object 47" descr="Object 47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42319" y="4023505"/>
            <a:ext cx="4940611" cy="4359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Object 50" descr="Object 50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15720000">
            <a:off x="5084071" y="4037857"/>
            <a:ext cx="1069955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Object 52" descr="Object 52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4334990" y="3156286"/>
            <a:ext cx="1808883" cy="501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5" name="그룹 1002"/>
          <p:cNvGrpSpPr/>
          <p:nvPr/>
        </p:nvGrpSpPr>
        <p:grpSpPr>
          <a:xfrm>
            <a:off x="-8027655" y="-3612103"/>
            <a:ext cx="34543111" cy="18576527"/>
            <a:chOff x="0" y="0"/>
            <a:chExt cx="34543110" cy="18576525"/>
          </a:xfrm>
        </p:grpSpPr>
        <p:pic>
          <p:nvPicPr>
            <p:cNvPr id="293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6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2242" y="2428192"/>
            <a:ext cx="3975393" cy="3507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Object 12" descr="Object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99999" y="3176789"/>
            <a:ext cx="10769077" cy="679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Object 15" descr="Object 1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그룹 1006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299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Object 22" descr="Object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1" name="Object 25" descr="Object 25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03" name="Object 28" descr="Object 28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8" name="그룹 1010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306" name="그룹 1011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304" name="Object 31" descr="Object 31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5" name="Object 32" descr="Object 32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07" name="Object 34" descr="Object 34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09" name="Object 36" descr="Object 36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092505" y="7003153"/>
            <a:ext cx="3039064" cy="765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Object 37" descr="Object 37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04223" y="9085064"/>
            <a:ext cx="4016969" cy="866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Object 38" descr="Object 38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101478" y="5182220"/>
            <a:ext cx="3282459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Object 40" descr="Object 40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115981" y="4182040"/>
            <a:ext cx="2014824" cy="1215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Object 43" descr="Object 43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169380" y="3721470"/>
            <a:ext cx="2961225" cy="14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Object 46" descr="Object 46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0834862" y="3744247"/>
            <a:ext cx="2681587" cy="1315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Object 49" descr="Object 49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188427" y="7804804"/>
            <a:ext cx="2750897" cy="1318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Object 52" descr="Object 52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815815" y="5807135"/>
            <a:ext cx="2612027" cy="130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Object 55" descr="Object 55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4174266" y="3758586"/>
            <a:ext cx="2573932" cy="122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Object 58" descr="Object 58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0815815" y="7882380"/>
            <a:ext cx="2446919" cy="1293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Object 61" descr="Object 61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4174266" y="7755515"/>
            <a:ext cx="2392081" cy="118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Object 64" descr="Object 64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7211044" y="5698168"/>
            <a:ext cx="2957656" cy="1285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Object 66" descr="Object 66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9866945" y="2921139"/>
            <a:ext cx="4716660" cy="90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Object 67" descr="Object 67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7102030" y="9165758"/>
            <a:ext cx="3235635" cy="50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Object 68" descr="Object 68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0777170" y="4997044"/>
            <a:ext cx="2813069" cy="879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Object 70" descr="Object 70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4174266" y="5850404"/>
            <a:ext cx="2446309" cy="1190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Object 72" descr="Object 72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786694" y="7128061"/>
            <a:ext cx="3088916" cy="77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Object 73" descr="Object 73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4135620" y="4997044"/>
            <a:ext cx="3184431" cy="879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Object 74" descr="Object 74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796212" y="9208820"/>
            <a:ext cx="3055412" cy="879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Object 75" descr="Object 75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4135639" y="7128058"/>
            <a:ext cx="2942297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Object 76" descr="Object 76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4135639" y="8982668"/>
            <a:ext cx="2539336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Object 78" descr="Object 78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4285355" y="4542063"/>
            <a:ext cx="1763996" cy="1711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Object 81" descr="Object 81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801049" y="5790095"/>
            <a:ext cx="2482546" cy="2128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Object 84" descr="Object 84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 rot="5340000">
            <a:off x="1786217" y="5613184"/>
            <a:ext cx="536987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Object 87" descr="Object 87"/>
          <p:cNvPicPr>
            <a:picLocks noChangeAspect="1"/>
          </p:cNvPicPr>
          <p:nvPr/>
        </p:nvPicPr>
        <p:blipFill>
          <a:blip r:embed="rId39">
            <a:extLst/>
          </a:blip>
          <a:stretch>
            <a:fillRect/>
          </a:stretch>
        </p:blipFill>
        <p:spPr>
          <a:xfrm rot="19980000">
            <a:off x="2012860" y="5887380"/>
            <a:ext cx="2967294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Object 90" descr="Object 90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3820543" y="6713304"/>
            <a:ext cx="2147152" cy="2338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Object 93" descr="Object 93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 rot="2340000">
            <a:off x="2427348" y="7747064"/>
            <a:ext cx="1715462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Object 96" descr="Object 96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 rot="4740000">
            <a:off x="300442" y="7206387"/>
            <a:ext cx="1786160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Object 98" descr="Object 98"/>
          <p:cNvPicPr>
            <a:picLocks noChangeAspect="1"/>
          </p:cNvPicPr>
          <p:nvPr/>
        </p:nvPicPr>
        <p:blipFill>
          <a:blip r:embed="rId43">
            <a:extLst/>
          </a:blip>
          <a:stretch>
            <a:fillRect/>
          </a:stretch>
        </p:blipFill>
        <p:spPr>
          <a:xfrm>
            <a:off x="778456" y="8201159"/>
            <a:ext cx="2325371" cy="513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2" name="그룹 1002"/>
          <p:cNvGrpSpPr/>
          <p:nvPr/>
        </p:nvGrpSpPr>
        <p:grpSpPr>
          <a:xfrm>
            <a:off x="-8027655" y="-3612103"/>
            <a:ext cx="34543111" cy="18576527"/>
            <a:chOff x="0" y="0"/>
            <a:chExt cx="34543110" cy="18576525"/>
          </a:xfrm>
        </p:grpSpPr>
        <p:pic>
          <p:nvPicPr>
            <p:cNvPr id="340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1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3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0196" y="3307619"/>
            <a:ext cx="10166984" cy="6469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Object 12" descr="Object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8" name="그룹 1005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345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7" name="Object 22" descr="Object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9" name="Object 25" descr="Object 2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4" name="그룹 1009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352" name="그룹 1010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350" name="Object 28" descr="Object 28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1" name="Object 29" descr="Object 29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53" name="Object 31" descr="Object 3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5" name="Object 33" descr="Object 3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1113354" y="6663763"/>
            <a:ext cx="6300116" cy="785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Object 35" descr="Object 3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90196" y="3855689"/>
            <a:ext cx="2613937" cy="153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Object 38" descr="Object 38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304209" y="4213695"/>
            <a:ext cx="7972030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Object 41" descr="Object 4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20820000">
            <a:off x="1012170" y="3491848"/>
            <a:ext cx="689396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Object 43" descr="Object 43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657747" y="3272923"/>
            <a:ext cx="4625766" cy="456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Object 45" descr="Object 45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1454824" y="3858135"/>
            <a:ext cx="4689925" cy="2684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A4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5714" cy="10285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5" name="그룹 1002"/>
          <p:cNvGrpSpPr/>
          <p:nvPr/>
        </p:nvGrpSpPr>
        <p:grpSpPr>
          <a:xfrm>
            <a:off x="-8027655" y="-3612103"/>
            <a:ext cx="34543111" cy="18576527"/>
            <a:chOff x="0" y="0"/>
            <a:chExt cx="34543110" cy="18576525"/>
          </a:xfrm>
        </p:grpSpPr>
        <p:pic>
          <p:nvPicPr>
            <p:cNvPr id="363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43111" cy="1857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4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34734" y="4543088"/>
              <a:ext cx="17271556" cy="9288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6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1754" y="3632260"/>
            <a:ext cx="3589287" cy="6171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Object 12" descr="Object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079" y="498726"/>
            <a:ext cx="17271557" cy="864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1" name="그룹 1005"/>
          <p:cNvGrpSpPr/>
          <p:nvPr/>
        </p:nvGrpSpPr>
        <p:grpSpPr>
          <a:xfrm>
            <a:off x="1042318" y="772069"/>
            <a:ext cx="1300249" cy="343859"/>
            <a:chOff x="0" y="0"/>
            <a:chExt cx="1300247" cy="343858"/>
          </a:xfrm>
        </p:grpSpPr>
        <p:pic>
          <p:nvPicPr>
            <p:cNvPr id="368" name="Object 16" descr="Object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9" name="Object 19" descr="Object 1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193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0" name="Object 22" descr="Object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6389" y="0"/>
              <a:ext cx="343859" cy="343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2" name="Object 25" descr="Object 2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1906" y="690517"/>
            <a:ext cx="2313459" cy="599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7" name="그룹 1009"/>
          <p:cNvGrpSpPr/>
          <p:nvPr/>
        </p:nvGrpSpPr>
        <p:grpSpPr>
          <a:xfrm>
            <a:off x="1098617" y="970227"/>
            <a:ext cx="16130591" cy="2580646"/>
            <a:chOff x="0" y="0"/>
            <a:chExt cx="16130590" cy="2580644"/>
          </a:xfrm>
        </p:grpSpPr>
        <p:grpSp>
          <p:nvGrpSpPr>
            <p:cNvPr id="375" name="그룹 1010"/>
            <p:cNvGrpSpPr/>
            <p:nvPr/>
          </p:nvGrpSpPr>
          <p:grpSpPr>
            <a:xfrm>
              <a:off x="0" y="0"/>
              <a:ext cx="16130591" cy="2580645"/>
              <a:chOff x="0" y="0"/>
              <a:chExt cx="16130590" cy="2580644"/>
            </a:xfrm>
          </p:grpSpPr>
          <p:pic>
            <p:nvPicPr>
              <p:cNvPr id="373" name="Object 28" descr="Object 28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16130591" cy="25806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4" name="Object 29" descr="Object 29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4011591" y="624105"/>
                <a:ext cx="8065297" cy="1290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76" name="Object 31" descr="Object 3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813017" y="450226"/>
              <a:ext cx="6951379" cy="20723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8" name="Object 33" descr="Object 3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524401" y="4189012"/>
            <a:ext cx="4553127" cy="5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Object 35" descr="Object 3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42319" y="4227657"/>
            <a:ext cx="3148158" cy="115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Object 38" descr="Object 38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20580000">
            <a:off x="4164834" y="4578074"/>
            <a:ext cx="1213190" cy="10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Object 40" descr="Object 40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169183" y="7283115"/>
            <a:ext cx="3513926" cy="879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Object 42" descr="Object 42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5367792" y="4857455"/>
            <a:ext cx="6171430" cy="2238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