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7" r:id="rId12"/>
    <p:sldId id="266" r:id="rId13"/>
    <p:sldId id="267" r:id="rId14"/>
    <p:sldId id="268" r:id="rId15"/>
    <p:sldId id="270" r:id="rId16"/>
    <p:sldId id="272" r:id="rId17"/>
    <p:sldId id="274" r:id="rId18"/>
    <p:sldId id="275" r:id="rId19"/>
    <p:sldId id="273" r:id="rId2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6350" cap="flat">
              <a:solidFill>
                <a:schemeClr val="accent3"/>
              </a:solidFill>
              <a:prstDash val="solid"/>
              <a:miter lim="800000"/>
            </a:ln>
          </a:left>
          <a:right>
            <a:ln w="6350" cap="flat">
              <a:solidFill>
                <a:schemeClr val="accent3"/>
              </a:solidFill>
              <a:prstDash val="solid"/>
              <a:miter lim="8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3"/>
              </a:solidFill>
              <a:prstDash val="solid"/>
              <a:round/>
            </a:ln>
          </a:top>
          <a:bottom>
            <a:ln w="6350" cap="flat">
              <a:solidFill>
                <a:schemeClr val="accent3"/>
              </a:solidFill>
              <a:prstDash val="solid"/>
              <a:miter lim="8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chemeClr val="accent3"/>
              </a:solidFill>
              <a:prstDash val="solid"/>
              <a:miter lim="800000"/>
            </a:ln>
          </a:top>
          <a:bottom>
            <a:ln w="6350" cap="flat">
              <a:solidFill>
                <a:schemeClr val="accent3"/>
              </a:solidFill>
              <a:prstDash val="solid"/>
              <a:miter lim="8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맑은 고딕"/>
      </a:defRPr>
    </a:lvl1pPr>
    <a:lvl2pPr indent="228600" latinLnBrk="0">
      <a:defRPr sz="1200">
        <a:latin typeface="+mj-lt"/>
        <a:ea typeface="+mj-ea"/>
        <a:cs typeface="+mj-cs"/>
        <a:sym typeface="맑은 고딕"/>
      </a:defRPr>
    </a:lvl2pPr>
    <a:lvl3pPr indent="457200" latinLnBrk="0">
      <a:defRPr sz="1200">
        <a:latin typeface="+mj-lt"/>
        <a:ea typeface="+mj-ea"/>
        <a:cs typeface="+mj-cs"/>
        <a:sym typeface="맑은 고딕"/>
      </a:defRPr>
    </a:lvl3pPr>
    <a:lvl4pPr indent="685800" latinLnBrk="0">
      <a:defRPr sz="1200">
        <a:latin typeface="+mj-lt"/>
        <a:ea typeface="+mj-ea"/>
        <a:cs typeface="+mj-cs"/>
        <a:sym typeface="맑은 고딕"/>
      </a:defRPr>
    </a:lvl4pPr>
    <a:lvl5pPr indent="914400" latinLnBrk="0">
      <a:defRPr sz="1200">
        <a:latin typeface="+mj-lt"/>
        <a:ea typeface="+mj-ea"/>
        <a:cs typeface="+mj-cs"/>
        <a:sym typeface="맑은 고딕"/>
      </a:defRPr>
    </a:lvl5pPr>
    <a:lvl6pPr indent="1143000" latinLnBrk="0">
      <a:defRPr sz="1200">
        <a:latin typeface="+mj-lt"/>
        <a:ea typeface="+mj-ea"/>
        <a:cs typeface="+mj-cs"/>
        <a:sym typeface="맑은 고딕"/>
      </a:defRPr>
    </a:lvl6pPr>
    <a:lvl7pPr indent="1371600" latinLnBrk="0">
      <a:defRPr sz="1200">
        <a:latin typeface="+mj-lt"/>
        <a:ea typeface="+mj-ea"/>
        <a:cs typeface="+mj-cs"/>
        <a:sym typeface="맑은 고딕"/>
      </a:defRPr>
    </a:lvl7pPr>
    <a:lvl8pPr indent="1600200" latinLnBrk="0">
      <a:defRPr sz="1200">
        <a:latin typeface="+mj-lt"/>
        <a:ea typeface="+mj-ea"/>
        <a:cs typeface="+mj-cs"/>
        <a:sym typeface="맑은 고딕"/>
      </a:defRPr>
    </a:lvl8pPr>
    <a:lvl9pPr indent="1828800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21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3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9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8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텍스트 개체 틀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73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텍스트 개체 틀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83" name="그림 개체 틀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slide" Target="slide2.xml"/><Relationship Id="rId4" Type="http://schemas.openxmlformats.org/officeDocument/2006/relationships/slide" Target="slide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Relationship Id="rId4" Type="http://schemas.openxmlformats.org/officeDocument/2006/relationships/slide" Target="slid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Relationship Id="rId4" Type="http://schemas.openxmlformats.org/officeDocument/2006/relationships/slide" Target="slide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slide" Target="slide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slide" Target="slide16.xml"/><Relationship Id="rId7" Type="http://schemas.openxmlformats.org/officeDocument/2006/relationships/slide" Target="slide6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11" Type="http://schemas.openxmlformats.org/officeDocument/2006/relationships/image" Target="../media/image10.png"/><Relationship Id="rId5" Type="http://schemas.openxmlformats.org/officeDocument/2006/relationships/slide" Target="slide12.xml"/><Relationship Id="rId10" Type="http://schemas.openxmlformats.org/officeDocument/2006/relationships/image" Target="../media/image9.png"/><Relationship Id="rId4" Type="http://schemas.openxmlformats.org/officeDocument/2006/relationships/slide" Target="slide3.xml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slide" Target="slide6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직사각형 4"/>
          <p:cNvSpPr/>
          <p:nvPr/>
        </p:nvSpPr>
        <p:spPr>
          <a:xfrm>
            <a:off x="4394696" y="1290472"/>
            <a:ext cx="3225339" cy="4297680"/>
          </a:xfrm>
          <a:prstGeom prst="rect">
            <a:avLst/>
          </a:prstGeom>
          <a:ln w="3175">
            <a:solidFill>
              <a:srgbClr val="595959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95" name="그림 5" descr="그림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99421" y="1601073"/>
            <a:ext cx="1349387" cy="139350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8" name="직사각형 8"/>
          <p:cNvGrpSpPr/>
          <p:nvPr/>
        </p:nvGrpSpPr>
        <p:grpSpPr>
          <a:xfrm>
            <a:off x="4784356" y="3501656"/>
            <a:ext cx="2446022" cy="290947"/>
            <a:chOff x="0" y="0"/>
            <a:chExt cx="2446021" cy="290946"/>
          </a:xfrm>
        </p:grpSpPr>
        <p:sp>
          <p:nvSpPr>
            <p:cNvPr id="96" name="직사각형"/>
            <p:cNvSpPr/>
            <p:nvPr/>
          </p:nvSpPr>
          <p:spPr>
            <a:xfrm>
              <a:off x="-1" y="-1"/>
              <a:ext cx="2446023" cy="29094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D0CEC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100">
                  <a:solidFill>
                    <a:srgbClr val="AFABAB"/>
                  </a:solidFill>
                </a:defRPr>
              </a:pPr>
              <a:endParaRPr/>
            </a:p>
          </p:txBody>
        </p:sp>
        <p:sp>
          <p:nvSpPr>
            <p:cNvPr id="97" name="아이디"/>
            <p:cNvSpPr txBox="1"/>
            <p:nvPr/>
          </p:nvSpPr>
          <p:spPr>
            <a:xfrm>
              <a:off x="52069" y="17203"/>
              <a:ext cx="2341883" cy="256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100">
                  <a:solidFill>
                    <a:srgbClr val="AFABAB"/>
                  </a:solidFill>
                </a:defRPr>
              </a:lvl1pPr>
            </a:lstStyle>
            <a:p>
              <a:r>
                <a:t>아이디</a:t>
              </a:r>
            </a:p>
          </p:txBody>
        </p:sp>
      </p:grpSp>
      <p:grpSp>
        <p:nvGrpSpPr>
          <p:cNvPr id="101" name="직사각형 10"/>
          <p:cNvGrpSpPr/>
          <p:nvPr/>
        </p:nvGrpSpPr>
        <p:grpSpPr>
          <a:xfrm>
            <a:off x="4784356" y="3792601"/>
            <a:ext cx="2446022" cy="290947"/>
            <a:chOff x="0" y="0"/>
            <a:chExt cx="2446021" cy="290946"/>
          </a:xfrm>
        </p:grpSpPr>
        <p:sp>
          <p:nvSpPr>
            <p:cNvPr id="99" name="직사각형"/>
            <p:cNvSpPr/>
            <p:nvPr/>
          </p:nvSpPr>
          <p:spPr>
            <a:xfrm>
              <a:off x="-1" y="-1"/>
              <a:ext cx="2446023" cy="29094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D0CEC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1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0" name="비밀번호"/>
            <p:cNvSpPr txBox="1"/>
            <p:nvPr/>
          </p:nvSpPr>
          <p:spPr>
            <a:xfrm>
              <a:off x="52069" y="17203"/>
              <a:ext cx="2341883" cy="256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100">
                  <a:solidFill>
                    <a:srgbClr val="AFABAB"/>
                  </a:solidFill>
                </a:defRPr>
              </a:lvl1pPr>
            </a:lstStyle>
            <a:p>
              <a:r>
                <a:t>비밀번호</a:t>
              </a:r>
            </a:p>
          </p:txBody>
        </p:sp>
      </p:grpSp>
      <p:grpSp>
        <p:nvGrpSpPr>
          <p:cNvPr id="104" name="직사각형 11">
            <a:hlinkClick r:id="rId3" action="ppaction://hlinksldjump"/>
          </p:cNvPr>
          <p:cNvGrpSpPr/>
          <p:nvPr/>
        </p:nvGrpSpPr>
        <p:grpSpPr>
          <a:xfrm>
            <a:off x="4784356" y="4224863"/>
            <a:ext cx="2446022" cy="357449"/>
            <a:chOff x="0" y="0"/>
            <a:chExt cx="2446021" cy="357447"/>
          </a:xfrm>
        </p:grpSpPr>
        <p:sp>
          <p:nvSpPr>
            <p:cNvPr id="102" name="직사각형"/>
            <p:cNvSpPr/>
            <p:nvPr/>
          </p:nvSpPr>
          <p:spPr>
            <a:xfrm>
              <a:off x="-1" y="0"/>
              <a:ext cx="2446023" cy="357448"/>
            </a:xfrm>
            <a:prstGeom prst="rect">
              <a:avLst/>
            </a:prstGeom>
            <a:solidFill>
              <a:srgbClr val="9DC3E6"/>
            </a:solidFill>
            <a:ln w="12700" cap="flat">
              <a:solidFill>
                <a:srgbClr val="D0CEC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3" name="로그인"/>
            <p:cNvSpPr txBox="1"/>
            <p:nvPr/>
          </p:nvSpPr>
          <p:spPr>
            <a:xfrm>
              <a:off x="52069" y="37753"/>
              <a:ext cx="2341883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 b="1">
                  <a:solidFill>
                    <a:srgbClr val="FFFFFF"/>
                  </a:solidFill>
                </a:defRPr>
              </a:lvl1pPr>
            </a:lstStyle>
            <a:p>
              <a:r>
                <a:t>로그인</a:t>
              </a:r>
            </a:p>
          </p:txBody>
        </p:sp>
      </p:grpSp>
      <p:sp>
        <p:nvSpPr>
          <p:cNvPr id="105" name="TextBox 13">
            <a:hlinkClick r:id="rId4" action="ppaction://hlinksldjump"/>
          </p:cNvPr>
          <p:cNvSpPr txBox="1"/>
          <p:nvPr/>
        </p:nvSpPr>
        <p:spPr>
          <a:xfrm>
            <a:off x="5053453" y="5205764"/>
            <a:ext cx="1089235" cy="239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900">
                <a:solidFill>
                  <a:srgbClr val="808080"/>
                </a:solidFill>
              </a:defRPr>
            </a:pPr>
            <a:r>
              <a:t>아이디/ 비밀번호 찾기</a:t>
            </a:r>
          </a:p>
        </p:txBody>
      </p:sp>
      <p:sp>
        <p:nvSpPr>
          <p:cNvPr id="106" name="TextBox 42">
            <a:hlinkClick r:id="rId5" action="ppaction://hlinksldjump"/>
          </p:cNvPr>
          <p:cNvSpPr txBox="1"/>
          <p:nvPr/>
        </p:nvSpPr>
        <p:spPr>
          <a:xfrm>
            <a:off x="6317662" y="5205764"/>
            <a:ext cx="592822" cy="239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900">
                <a:solidFill>
                  <a:srgbClr val="808080"/>
                </a:solidFill>
              </a:defRPr>
            </a:pPr>
            <a:r>
              <a:t>|  회원가입</a:t>
            </a:r>
          </a:p>
        </p:txBody>
      </p:sp>
      <p:sp>
        <p:nvSpPr>
          <p:cNvPr id="107" name="제목 1"/>
          <p:cNvSpPr txBox="1"/>
          <p:nvPr/>
        </p:nvSpPr>
        <p:spPr>
          <a:xfrm>
            <a:off x="580600" y="214367"/>
            <a:ext cx="10424161" cy="730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b">
            <a:normAutofit/>
          </a:bodyPr>
          <a:lstStyle>
            <a:lvl1pPr>
              <a:lnSpc>
                <a:spcPct val="90000"/>
              </a:lnSpc>
              <a:defRPr sz="3600"/>
            </a:lvl1pPr>
          </a:lstStyle>
          <a:p>
            <a:r>
              <a:t>로그인화면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제목 1"/>
          <p:cNvSpPr txBox="1">
            <a:spLocks noGrp="1"/>
          </p:cNvSpPr>
          <p:nvPr>
            <p:ph type="title"/>
          </p:nvPr>
        </p:nvSpPr>
        <p:spPr>
          <a:xfrm>
            <a:off x="444794" y="74324"/>
            <a:ext cx="4219576" cy="67310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t>내 문제</a:t>
            </a:r>
          </a:p>
        </p:txBody>
      </p:sp>
      <p:sp>
        <p:nvSpPr>
          <p:cNvPr id="485" name="직사각형 3"/>
          <p:cNvSpPr/>
          <p:nvPr/>
        </p:nvSpPr>
        <p:spPr>
          <a:xfrm>
            <a:off x="444794" y="852488"/>
            <a:ext cx="10868249" cy="5606650"/>
          </a:xfrm>
          <a:prstGeom prst="rect">
            <a:avLst/>
          </a:prstGeom>
          <a:ln w="3175">
            <a:solidFill>
              <a:srgbClr val="595959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6" name="직사각형 12"/>
          <p:cNvSpPr/>
          <p:nvPr/>
        </p:nvSpPr>
        <p:spPr>
          <a:xfrm>
            <a:off x="736228" y="1292663"/>
            <a:ext cx="10268471" cy="5012445"/>
          </a:xfrm>
          <a:prstGeom prst="rect">
            <a:avLst/>
          </a:prstGeom>
          <a:ln w="3175">
            <a:solidFill>
              <a:srgbClr val="595959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aphicFrame>
        <p:nvGraphicFramePr>
          <p:cNvPr id="487" name="표 4"/>
          <p:cNvGraphicFramePr/>
          <p:nvPr/>
        </p:nvGraphicFramePr>
        <p:xfrm>
          <a:off x="1354973" y="2543256"/>
          <a:ext cx="9416784" cy="1112475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569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9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94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9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94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694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25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/>
                        <a:t>시험 이름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/>
                        <a:t>과목 수 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/>
                        <a:t>문항 수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/>
                        <a:t>제한 시간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/>
                        <a:t>최종 수정 일시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/>
                        <a:t>상태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25">
                <a:tc>
                  <a:txBody>
                    <a:bodyPr/>
                    <a:lstStyle/>
                    <a:p>
                      <a:pPr algn="ctr">
                        <a:defRPr sz="800" b="1"/>
                      </a:pPr>
                      <a:r>
                        <a:t>9급 공무원 국어 모의고사 1회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7 / 20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20분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2023.01.31 22:22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출제중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25">
                <a:tc>
                  <a:txBody>
                    <a:bodyPr/>
                    <a:lstStyle/>
                    <a:p>
                      <a:pPr algn="ctr"/>
                      <a:r>
                        <a:t>컴퓨터활용능력 2급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40 / 40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80분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2023.02.01 11:47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출제완료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88" name="이등변 삼각형 36"/>
          <p:cNvSpPr/>
          <p:nvPr/>
        </p:nvSpPr>
        <p:spPr>
          <a:xfrm flipV="1">
            <a:off x="2391860" y="2676204"/>
            <a:ext cx="112887" cy="96850"/>
          </a:xfrm>
          <a:prstGeom prst="triangle">
            <a:avLst/>
          </a:prstGeom>
          <a:solidFill>
            <a:srgbClr val="FFFFFF"/>
          </a:solidFill>
          <a:ln w="12700">
            <a:solidFill>
              <a:srgbClr val="AFABA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91" name="직사각형 37">
            <a:hlinkClick r:id="rId2" action="ppaction://hlinksldjump"/>
          </p:cNvPr>
          <p:cNvGrpSpPr/>
          <p:nvPr/>
        </p:nvGrpSpPr>
        <p:grpSpPr>
          <a:xfrm>
            <a:off x="5403571" y="5669450"/>
            <a:ext cx="942393" cy="340571"/>
            <a:chOff x="0" y="0"/>
            <a:chExt cx="942391" cy="340570"/>
          </a:xfrm>
        </p:grpSpPr>
        <p:sp>
          <p:nvSpPr>
            <p:cNvPr id="489" name="직사각형"/>
            <p:cNvSpPr/>
            <p:nvPr/>
          </p:nvSpPr>
          <p:spPr>
            <a:xfrm>
              <a:off x="0" y="-1"/>
              <a:ext cx="942392" cy="340572"/>
            </a:xfrm>
            <a:prstGeom prst="rect">
              <a:avLst/>
            </a:prstGeom>
            <a:solidFill>
              <a:srgbClr val="9DC3E6"/>
            </a:solidFill>
            <a:ln w="12700" cap="flat">
              <a:solidFill>
                <a:srgbClr val="D0CEC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1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90" name="수정"/>
            <p:cNvSpPr txBox="1"/>
            <p:nvPr/>
          </p:nvSpPr>
          <p:spPr>
            <a:xfrm>
              <a:off x="52070" y="29315"/>
              <a:ext cx="838253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 b="1">
                  <a:solidFill>
                    <a:srgbClr val="FFFFFF"/>
                  </a:solidFill>
                </a:defRPr>
              </a:lvl1pPr>
            </a:lstStyle>
            <a:p>
              <a:r>
                <a:t>수정</a:t>
              </a:r>
            </a:p>
          </p:txBody>
        </p:sp>
      </p:grpSp>
      <p:grpSp>
        <p:nvGrpSpPr>
          <p:cNvPr id="494" name="직사각형 52"/>
          <p:cNvGrpSpPr/>
          <p:nvPr/>
        </p:nvGrpSpPr>
        <p:grpSpPr>
          <a:xfrm>
            <a:off x="6513914" y="5669450"/>
            <a:ext cx="942393" cy="340571"/>
            <a:chOff x="0" y="0"/>
            <a:chExt cx="942391" cy="340570"/>
          </a:xfrm>
        </p:grpSpPr>
        <p:sp>
          <p:nvSpPr>
            <p:cNvPr id="492" name="직사각형"/>
            <p:cNvSpPr/>
            <p:nvPr/>
          </p:nvSpPr>
          <p:spPr>
            <a:xfrm>
              <a:off x="0" y="-1"/>
              <a:ext cx="942392" cy="340572"/>
            </a:xfrm>
            <a:prstGeom prst="rect">
              <a:avLst/>
            </a:prstGeom>
            <a:solidFill>
              <a:srgbClr val="9DC3E6"/>
            </a:solidFill>
            <a:ln w="12700" cap="flat">
              <a:solidFill>
                <a:srgbClr val="D0CEC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1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93" name="삭제"/>
            <p:cNvSpPr txBox="1"/>
            <p:nvPr/>
          </p:nvSpPr>
          <p:spPr>
            <a:xfrm>
              <a:off x="52070" y="29315"/>
              <a:ext cx="838253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 b="1">
                  <a:solidFill>
                    <a:srgbClr val="FFFFFF"/>
                  </a:solidFill>
                </a:defRPr>
              </a:lvl1pPr>
            </a:lstStyle>
            <a:p>
              <a:r>
                <a:t>삭제</a:t>
              </a:r>
            </a:p>
          </p:txBody>
        </p:sp>
      </p:grpSp>
      <p:sp>
        <p:nvSpPr>
          <p:cNvPr id="495" name="직사각형 14"/>
          <p:cNvSpPr/>
          <p:nvPr/>
        </p:nvSpPr>
        <p:spPr>
          <a:xfrm>
            <a:off x="1320796" y="1740118"/>
            <a:ext cx="9416786" cy="620527"/>
          </a:xfrm>
          <a:prstGeom prst="rect">
            <a:avLst/>
          </a:prstGeom>
          <a:solidFill>
            <a:srgbClr val="FFFFFF"/>
          </a:solidFill>
          <a:ln w="12700">
            <a:solidFill>
              <a:srgbClr val="D0CECE"/>
            </a:solidFill>
            <a:miter/>
          </a:ln>
        </p:spPr>
        <p:txBody>
          <a:bodyPr lIns="45719" rIns="45719" anchor="ctr"/>
          <a:lstStyle/>
          <a:p>
            <a:pPr>
              <a:defRPr sz="1100">
                <a:solidFill>
                  <a:srgbClr val="AFABAB"/>
                </a:solidFill>
              </a:defRPr>
            </a:pPr>
            <a:endParaRPr/>
          </a:p>
        </p:txBody>
      </p:sp>
      <p:grpSp>
        <p:nvGrpSpPr>
          <p:cNvPr id="498" name="직사각형 15"/>
          <p:cNvGrpSpPr/>
          <p:nvPr/>
        </p:nvGrpSpPr>
        <p:grpSpPr>
          <a:xfrm>
            <a:off x="1539994" y="1624786"/>
            <a:ext cx="807101" cy="254023"/>
            <a:chOff x="0" y="0"/>
            <a:chExt cx="807100" cy="254021"/>
          </a:xfrm>
        </p:grpSpPr>
        <p:sp>
          <p:nvSpPr>
            <p:cNvPr id="496" name="직사각형"/>
            <p:cNvSpPr/>
            <p:nvPr/>
          </p:nvSpPr>
          <p:spPr>
            <a:xfrm>
              <a:off x="-1" y="0"/>
              <a:ext cx="807102" cy="25402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808080"/>
                  </a:solidFill>
                </a:defRPr>
              </a:pPr>
              <a:endParaRPr/>
            </a:p>
          </p:txBody>
        </p:sp>
        <p:sp>
          <p:nvSpPr>
            <p:cNvPr id="497" name="검색하기"/>
            <p:cNvSpPr txBox="1"/>
            <p:nvPr/>
          </p:nvSpPr>
          <p:spPr>
            <a:xfrm>
              <a:off x="45719" y="5090"/>
              <a:ext cx="715661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808080"/>
                  </a:solidFill>
                </a:defRPr>
              </a:lvl1pPr>
            </a:lstStyle>
            <a:p>
              <a:r>
                <a:t>검색하기</a:t>
              </a:r>
            </a:p>
          </p:txBody>
        </p:sp>
      </p:grpSp>
      <p:sp>
        <p:nvSpPr>
          <p:cNvPr id="499" name="직사각형 16"/>
          <p:cNvSpPr/>
          <p:nvPr/>
        </p:nvSpPr>
        <p:spPr>
          <a:xfrm>
            <a:off x="3300152" y="1867130"/>
            <a:ext cx="6095774" cy="340571"/>
          </a:xfrm>
          <a:prstGeom prst="rect">
            <a:avLst/>
          </a:prstGeom>
          <a:solidFill>
            <a:srgbClr val="FFFFFF"/>
          </a:solidFill>
          <a:ln w="12700">
            <a:solidFill>
              <a:srgbClr val="D0CECE"/>
            </a:solidFill>
            <a:miter/>
          </a:ln>
        </p:spPr>
        <p:txBody>
          <a:bodyPr lIns="45719" rIns="45719" anchor="ctr"/>
          <a:lstStyle/>
          <a:p>
            <a:pPr>
              <a:defRPr sz="1100">
                <a:solidFill>
                  <a:srgbClr val="AFABAB"/>
                </a:solidFill>
              </a:defRPr>
            </a:pPr>
            <a:endParaRPr/>
          </a:p>
        </p:txBody>
      </p:sp>
      <p:grpSp>
        <p:nvGrpSpPr>
          <p:cNvPr id="502" name="직사각형 17"/>
          <p:cNvGrpSpPr/>
          <p:nvPr/>
        </p:nvGrpSpPr>
        <p:grpSpPr>
          <a:xfrm>
            <a:off x="9629189" y="1866851"/>
            <a:ext cx="942393" cy="340571"/>
            <a:chOff x="0" y="0"/>
            <a:chExt cx="942391" cy="340570"/>
          </a:xfrm>
        </p:grpSpPr>
        <p:sp>
          <p:nvSpPr>
            <p:cNvPr id="500" name="직사각형"/>
            <p:cNvSpPr/>
            <p:nvPr/>
          </p:nvSpPr>
          <p:spPr>
            <a:xfrm>
              <a:off x="0" y="-1"/>
              <a:ext cx="942392" cy="340572"/>
            </a:xfrm>
            <a:prstGeom prst="rect">
              <a:avLst/>
            </a:prstGeom>
            <a:solidFill>
              <a:srgbClr val="9DC3E6"/>
            </a:solidFill>
            <a:ln w="12700" cap="flat">
              <a:solidFill>
                <a:srgbClr val="D0CEC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1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01" name="검색"/>
            <p:cNvSpPr txBox="1"/>
            <p:nvPr/>
          </p:nvSpPr>
          <p:spPr>
            <a:xfrm>
              <a:off x="52070" y="29315"/>
              <a:ext cx="838253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 b="1">
                  <a:solidFill>
                    <a:srgbClr val="FFFFFF"/>
                  </a:solidFill>
                </a:defRPr>
              </a:lvl1pPr>
            </a:lstStyle>
            <a:p>
              <a:r>
                <a:t>검색</a:t>
              </a:r>
            </a:p>
          </p:txBody>
        </p:sp>
      </p:grpSp>
      <p:grpSp>
        <p:nvGrpSpPr>
          <p:cNvPr id="506" name="직사각형 37">
            <a:hlinkClick r:id="rId2" action="ppaction://hlinksldjump"/>
          </p:cNvPr>
          <p:cNvGrpSpPr/>
          <p:nvPr/>
        </p:nvGrpSpPr>
        <p:grpSpPr>
          <a:xfrm>
            <a:off x="4301530" y="5669450"/>
            <a:ext cx="942393" cy="340571"/>
            <a:chOff x="0" y="0"/>
            <a:chExt cx="942391" cy="340570"/>
          </a:xfrm>
        </p:grpSpPr>
        <p:sp>
          <p:nvSpPr>
            <p:cNvPr id="504" name="직사각형"/>
            <p:cNvSpPr/>
            <p:nvPr/>
          </p:nvSpPr>
          <p:spPr>
            <a:xfrm>
              <a:off x="0" y="-1"/>
              <a:ext cx="942392" cy="340572"/>
            </a:xfrm>
            <a:prstGeom prst="rect">
              <a:avLst/>
            </a:prstGeom>
            <a:solidFill>
              <a:srgbClr val="9DC3E6"/>
            </a:solidFill>
            <a:ln w="12700" cap="flat">
              <a:solidFill>
                <a:srgbClr val="D0CEC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1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05" name="파일 추출"/>
            <p:cNvSpPr txBox="1"/>
            <p:nvPr/>
          </p:nvSpPr>
          <p:spPr>
            <a:xfrm>
              <a:off x="52070" y="29315"/>
              <a:ext cx="838253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 b="1">
                  <a:solidFill>
                    <a:srgbClr val="FFFFFF"/>
                  </a:solidFill>
                </a:defRPr>
              </a:lvl1pPr>
            </a:lstStyle>
            <a:p>
              <a:r>
                <a:t>파일 추출</a:t>
              </a:r>
            </a:p>
          </p:txBody>
        </p:sp>
      </p:grpSp>
      <p:sp>
        <p:nvSpPr>
          <p:cNvPr id="507" name="오른쪽 화살표 2">
            <a:hlinkClick r:id="rId3" action="ppaction://hlinksldjump"/>
          </p:cNvPr>
          <p:cNvSpPr/>
          <p:nvPr/>
        </p:nvSpPr>
        <p:spPr>
          <a:xfrm rot="10800000">
            <a:off x="803698" y="1411605"/>
            <a:ext cx="249383" cy="22387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DD7EE"/>
          </a:solidFill>
          <a:ln w="12700">
            <a:solidFill>
              <a:srgbClr val="BDD7EE"/>
            </a:solidFill>
            <a:miter/>
          </a:ln>
        </p:spPr>
        <p:txBody>
          <a:bodyPr lIns="45719" rIns="45719" anchor="ctr"/>
          <a:lstStyle/>
          <a:p>
            <a:pPr algn="ctr">
              <a:defRPr sz="1200" b="1" spc="50">
                <a:ln w="9525" cap="flat">
                  <a:solidFill>
                    <a:schemeClr val="accent1"/>
                  </a:solidFill>
                  <a:prstDash val="solid"/>
                  <a:round/>
                </a:ln>
                <a:solidFill>
                  <a:srgbClr val="FEFEFE"/>
                </a:solidFill>
              </a:defRPr>
            </a:pPr>
            <a:endParaRPr/>
          </a:p>
        </p:txBody>
      </p:sp>
      <p:sp>
        <p:nvSpPr>
          <p:cNvPr id="508" name="직사각형"/>
          <p:cNvSpPr/>
          <p:nvPr/>
        </p:nvSpPr>
        <p:spPr>
          <a:xfrm>
            <a:off x="1348623" y="1917130"/>
            <a:ext cx="1785531" cy="1621260"/>
          </a:xfrm>
          <a:prstGeom prst="rect">
            <a:avLst/>
          </a:prstGeom>
          <a:solidFill>
            <a:srgbClr val="FFFFFF">
              <a:alpha val="84000"/>
            </a:srgbClr>
          </a:solidFill>
          <a:ln w="12700" cap="flat">
            <a:solidFill>
              <a:srgbClr val="D0CECE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 sz="1100"/>
            </a:pPr>
            <a:endParaRPr/>
          </a:p>
        </p:txBody>
      </p:sp>
      <p:sp>
        <p:nvSpPr>
          <p:cNvPr id="511" name="이등변 삼각형 18"/>
          <p:cNvSpPr/>
          <p:nvPr/>
        </p:nvSpPr>
        <p:spPr>
          <a:xfrm rot="10800000" flipH="1">
            <a:off x="2885723" y="1997147"/>
            <a:ext cx="167785" cy="102778"/>
          </a:xfrm>
          <a:prstGeom prst="triangle">
            <a:avLst/>
          </a:prstGeom>
          <a:solidFill>
            <a:srgbClr val="D9D9D9"/>
          </a:solidFill>
          <a:ln w="12700">
            <a:solidFill>
              <a:srgbClr val="AFABA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" name="시험 이름…"/>
          <p:cNvSpPr txBox="1"/>
          <p:nvPr/>
        </p:nvSpPr>
        <p:spPr>
          <a:xfrm>
            <a:off x="1393458" y="1585964"/>
            <a:ext cx="1695860" cy="24145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 sz="1100"/>
            </a:pPr>
            <a:endParaRPr/>
          </a:p>
          <a:p>
            <a:pPr>
              <a:defRPr sz="1100"/>
            </a:pPr>
            <a:r>
              <a:t>시험 이름</a:t>
            </a:r>
          </a:p>
          <a:p>
            <a:pPr>
              <a:defRPr sz="1100"/>
            </a:pPr>
            <a:endParaRPr/>
          </a:p>
          <a:p>
            <a:pPr>
              <a:defRPr sz="1100"/>
            </a:pPr>
            <a:r>
              <a:t>등록 일시</a:t>
            </a:r>
          </a:p>
          <a:p>
            <a:pPr>
              <a:defRPr sz="1100"/>
            </a:pPr>
            <a:endParaRPr/>
          </a:p>
          <a:p>
            <a:pPr>
              <a:defRPr sz="1100"/>
            </a:pPr>
            <a:r>
              <a:rPr/>
              <a:t>시험 </a:t>
            </a:r>
            <a:r>
              <a:rPr smtClean="0"/>
              <a:t>문제</a:t>
            </a:r>
            <a:r>
              <a:rPr lang="en-US" smtClean="0"/>
              <a:t>(</a:t>
            </a:r>
            <a:r>
              <a:rPr smtClean="0"/>
              <a:t>해시태그</a:t>
            </a:r>
            <a:r>
              <a:rPr lang="en-US" smtClean="0"/>
              <a:t>)</a:t>
            </a:r>
            <a:endParaRPr/>
          </a:p>
          <a:p>
            <a:pPr>
              <a:defRPr sz="1100"/>
            </a:pPr>
            <a:endParaRPr/>
          </a:p>
          <a:p>
            <a:pPr>
              <a:defRPr sz="1100"/>
            </a:pPr>
            <a:r>
              <a:t>상태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3"/>
          <p:cNvSpPr/>
          <p:nvPr/>
        </p:nvSpPr>
        <p:spPr>
          <a:xfrm>
            <a:off x="3170950" y="936523"/>
            <a:ext cx="4205796" cy="4804854"/>
          </a:xfrm>
          <a:prstGeom prst="rect">
            <a:avLst/>
          </a:prstGeom>
          <a:ln w="3175">
            <a:solidFill>
              <a:srgbClr val="595959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직사각형 4"/>
          <p:cNvSpPr/>
          <p:nvPr/>
        </p:nvSpPr>
        <p:spPr>
          <a:xfrm>
            <a:off x="3545391" y="1310417"/>
            <a:ext cx="3456914" cy="315644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grpSp>
        <p:nvGrpSpPr>
          <p:cNvPr id="9" name="직사각형 9">
            <a:hlinkClick r:id="rId2" action="ppaction://hlinksldjump"/>
          </p:cNvPr>
          <p:cNvGrpSpPr/>
          <p:nvPr/>
        </p:nvGrpSpPr>
        <p:grpSpPr>
          <a:xfrm>
            <a:off x="4860971" y="4845732"/>
            <a:ext cx="743548" cy="251754"/>
            <a:chOff x="0" y="30613"/>
            <a:chExt cx="496236" cy="182614"/>
          </a:xfrm>
        </p:grpSpPr>
        <p:sp>
          <p:nvSpPr>
            <p:cNvPr id="10" name="직사각형"/>
            <p:cNvSpPr/>
            <p:nvPr/>
          </p:nvSpPr>
          <p:spPr>
            <a:xfrm>
              <a:off x="0" y="30613"/>
              <a:ext cx="496236" cy="182614"/>
            </a:xfrm>
            <a:prstGeom prst="rect">
              <a:avLst/>
            </a:prstGeom>
            <a:solidFill>
              <a:srgbClr val="9DC3E6"/>
            </a:solidFill>
            <a:ln w="12700" cap="flat">
              <a:solidFill>
                <a:srgbClr val="D0CEC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" name="선택"/>
            <p:cNvSpPr txBox="1"/>
            <p:nvPr/>
          </p:nvSpPr>
          <p:spPr>
            <a:xfrm>
              <a:off x="34466" y="32620"/>
              <a:ext cx="444167" cy="1785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 b="1">
                  <a:solidFill>
                    <a:srgbClr val="FFFFFF"/>
                  </a:solidFill>
                </a:defRPr>
              </a:lvl1pPr>
            </a:lstStyle>
            <a:p>
              <a:r>
                <a:rPr lang="ko-KR" altLang="en-US" smtClean="0"/>
                <a:t>수정</a:t>
              </a:r>
              <a:endParaRPr/>
            </a:p>
          </p:txBody>
        </p:sp>
      </p:grpSp>
      <p:sp>
        <p:nvSpPr>
          <p:cNvPr id="12" name="이등변 삼각형 33"/>
          <p:cNvSpPr/>
          <p:nvPr/>
        </p:nvSpPr>
        <p:spPr>
          <a:xfrm rot="16200000" flipV="1">
            <a:off x="6800409" y="4884636"/>
            <a:ext cx="239380" cy="164412"/>
          </a:xfrm>
          <a:prstGeom prst="triangle">
            <a:avLst/>
          </a:prstGeom>
          <a:solidFill>
            <a:srgbClr val="D9D9D9"/>
          </a:solidFill>
          <a:ln w="12700">
            <a:solidFill>
              <a:srgbClr val="AFABA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이등변 삼각형 86"/>
          <p:cNvSpPr/>
          <p:nvPr/>
        </p:nvSpPr>
        <p:spPr>
          <a:xfrm rot="5400000" flipV="1">
            <a:off x="3425702" y="4884635"/>
            <a:ext cx="239379" cy="164412"/>
          </a:xfrm>
          <a:prstGeom prst="triangle">
            <a:avLst/>
          </a:prstGeom>
          <a:solidFill>
            <a:srgbClr val="D9D9D9"/>
          </a:solidFill>
          <a:ln w="12700">
            <a:solidFill>
              <a:srgbClr val="AFABA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680" y="1381964"/>
            <a:ext cx="3486522" cy="2776798"/>
          </a:xfrm>
          <a:prstGeom prst="rect">
            <a:avLst/>
          </a:prstGeom>
        </p:spPr>
      </p:pic>
      <p:sp>
        <p:nvSpPr>
          <p:cNvPr id="15" name="#"/>
          <p:cNvSpPr txBox="1"/>
          <p:nvPr/>
        </p:nvSpPr>
        <p:spPr>
          <a:xfrm>
            <a:off x="6837893" y="5411271"/>
            <a:ext cx="589893" cy="2949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tIns="45719" rIns="45719" bIns="45719" numCol="1" anchor="ctr">
            <a:noAutofit/>
          </a:bodyPr>
          <a:lstStyle>
            <a:lvl1pPr>
              <a:defRPr sz="1100"/>
            </a:lvl1pPr>
          </a:lstStyle>
          <a:p>
            <a:r>
              <a:rPr lang="en-US" smtClean="0"/>
              <a:t>1 /  2</a:t>
            </a:r>
            <a:endParaRPr/>
          </a:p>
        </p:txBody>
      </p:sp>
      <p:sp>
        <p:nvSpPr>
          <p:cNvPr id="16" name="해시태그 창"/>
          <p:cNvSpPr txBox="1">
            <a:spLocks/>
          </p:cNvSpPr>
          <p:nvPr/>
        </p:nvSpPr>
        <p:spPr>
          <a:xfrm>
            <a:off x="444794" y="74324"/>
            <a:ext cx="4219576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맑은 고딕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맑은 고딕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맑은 고딕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맑은 고딕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맑은 고딕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맑은 고딕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맑은 고딕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맑은 고딕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맑은 고딕"/>
              </a:defRPr>
            </a:lvl9pPr>
          </a:lstStyle>
          <a:p>
            <a:pPr hangingPunct="1"/>
            <a:endParaRPr lang="ko-KR" altLang="en-US"/>
          </a:p>
        </p:txBody>
      </p:sp>
      <p:sp>
        <p:nvSpPr>
          <p:cNvPr id="17" name="오른쪽 화살표 2">
            <a:hlinkClick r:id="rId4" action="ppaction://hlinksldjump"/>
          </p:cNvPr>
          <p:cNvSpPr/>
          <p:nvPr/>
        </p:nvSpPr>
        <p:spPr>
          <a:xfrm rot="10800000">
            <a:off x="3213802" y="1009579"/>
            <a:ext cx="249383" cy="22387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DD7EE"/>
          </a:solidFill>
          <a:ln w="12700">
            <a:solidFill>
              <a:srgbClr val="BDD7EE"/>
            </a:solidFill>
            <a:miter/>
          </a:ln>
        </p:spPr>
        <p:txBody>
          <a:bodyPr lIns="45719" rIns="45719" anchor="ctr"/>
          <a:lstStyle/>
          <a:p>
            <a:pPr algn="ctr">
              <a:defRPr sz="1200" b="1" spc="50">
                <a:ln w="9525" cap="flat">
                  <a:solidFill>
                    <a:schemeClr val="accent1"/>
                  </a:solidFill>
                  <a:prstDash val="solid"/>
                  <a:round/>
                </a:ln>
                <a:solidFill>
                  <a:srgbClr val="FEFEFE"/>
                </a:solidFill>
              </a:defRPr>
            </a:pPr>
            <a:endParaRPr/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236709" y="168873"/>
            <a:ext cx="4219576" cy="673101"/>
          </a:xfrm>
          <a:prstGeom prst="rect">
            <a:avLst/>
          </a:prstGeom>
        </p:spPr>
        <p:txBody>
          <a:bodyPr/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맑은 고딕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맑은 고딕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맑은 고딕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맑은 고딕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맑은 고딕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맑은 고딕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맑은 고딕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맑은 고딕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맑은 고딕"/>
              </a:defRPr>
            </a:lvl9pPr>
          </a:lstStyle>
          <a:p>
            <a:pPr hangingPunct="1"/>
            <a:r>
              <a:rPr lang="ko-KR" altLang="en-US" smtClean="0"/>
              <a:t>수정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74908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제목 1"/>
          <p:cNvSpPr txBox="1">
            <a:spLocks noGrp="1"/>
          </p:cNvSpPr>
          <p:nvPr>
            <p:ph type="title"/>
          </p:nvPr>
        </p:nvSpPr>
        <p:spPr>
          <a:xfrm>
            <a:off x="444794" y="74324"/>
            <a:ext cx="4643400" cy="673101"/>
          </a:xfrm>
          <a:prstGeom prst="rect">
            <a:avLst/>
          </a:prstGeom>
        </p:spPr>
        <p:txBody>
          <a:bodyPr>
            <a:normAutofit/>
          </a:bodyPr>
          <a:lstStyle>
            <a:lvl1pPr defTabSz="868680">
              <a:defRPr sz="3040"/>
            </a:lvl1pPr>
          </a:lstStyle>
          <a:p>
            <a:r>
              <a:rPr/>
              <a:t>내 </a:t>
            </a:r>
            <a:r>
              <a:rPr smtClean="0"/>
              <a:t>문제 </a:t>
            </a:r>
            <a:r>
              <a:rPr lang="ko-KR" altLang="en-US" smtClean="0"/>
              <a:t>선택할</a:t>
            </a:r>
            <a:r>
              <a:rPr smtClean="0"/>
              <a:t> </a:t>
            </a:r>
            <a:r>
              <a:t>때</a:t>
            </a:r>
          </a:p>
        </p:txBody>
      </p:sp>
      <p:sp>
        <p:nvSpPr>
          <p:cNvPr id="515" name="직사각형 3"/>
          <p:cNvSpPr/>
          <p:nvPr/>
        </p:nvSpPr>
        <p:spPr>
          <a:xfrm>
            <a:off x="444794" y="852488"/>
            <a:ext cx="10868249" cy="5606650"/>
          </a:xfrm>
          <a:prstGeom prst="rect">
            <a:avLst/>
          </a:prstGeom>
          <a:ln w="3175">
            <a:solidFill>
              <a:srgbClr val="595959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16" name="직사각형 12"/>
          <p:cNvSpPr/>
          <p:nvPr/>
        </p:nvSpPr>
        <p:spPr>
          <a:xfrm>
            <a:off x="736228" y="1292663"/>
            <a:ext cx="10268471" cy="5012445"/>
          </a:xfrm>
          <a:prstGeom prst="rect">
            <a:avLst/>
          </a:prstGeom>
          <a:ln w="3175">
            <a:solidFill>
              <a:srgbClr val="595959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aphicFrame>
        <p:nvGraphicFramePr>
          <p:cNvPr id="517" name="표 4"/>
          <p:cNvGraphicFramePr/>
          <p:nvPr/>
        </p:nvGraphicFramePr>
        <p:xfrm>
          <a:off x="1354973" y="2543256"/>
          <a:ext cx="9416784" cy="1112475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569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9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94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9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94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694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25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/>
                        <a:t>시험 이름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/>
                        <a:t>과목 수 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/>
                        <a:t>문항 수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/>
                        <a:t>제한 시간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/>
                        <a:t>최종 수정 일시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/>
                        <a:t>상태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25">
                <a:tc>
                  <a:txBody>
                    <a:bodyPr/>
                    <a:lstStyle/>
                    <a:p>
                      <a:pPr algn="ctr">
                        <a:defRPr sz="800" b="1"/>
                      </a:pPr>
                      <a:r>
                        <a:t>9급 공무원 국어 모의고사 1회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7 / 20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20분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2023.01.31 22:22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출제중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25">
                <a:tc>
                  <a:txBody>
                    <a:bodyPr/>
                    <a:lstStyle/>
                    <a:p>
                      <a:pPr algn="ctr"/>
                      <a:r>
                        <a:t>컴퓨터활용능력 2급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1">
                        <a:lumOff val="2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1">
                        <a:lumOff val="2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40 / 40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1">
                        <a:lumOff val="2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80분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1">
                        <a:lumOff val="2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2023.02.01 11:47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1">
                        <a:lumOff val="2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출제완료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1">
                        <a:lumOff val="20196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18" name="이등변 삼각형 36"/>
          <p:cNvSpPr/>
          <p:nvPr/>
        </p:nvSpPr>
        <p:spPr>
          <a:xfrm flipV="1">
            <a:off x="2391860" y="2676204"/>
            <a:ext cx="112887" cy="96850"/>
          </a:xfrm>
          <a:prstGeom prst="triangle">
            <a:avLst/>
          </a:prstGeom>
          <a:solidFill>
            <a:srgbClr val="FFFFFF"/>
          </a:solidFill>
          <a:ln w="12700">
            <a:solidFill>
              <a:srgbClr val="AFABA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521" name="직사각형 37">
            <a:hlinkClick r:id="rId2" action="ppaction://hlinksldjump"/>
          </p:cNvPr>
          <p:cNvGrpSpPr/>
          <p:nvPr/>
        </p:nvGrpSpPr>
        <p:grpSpPr>
          <a:xfrm>
            <a:off x="5407722" y="5669450"/>
            <a:ext cx="942393" cy="340571"/>
            <a:chOff x="0" y="0"/>
            <a:chExt cx="942391" cy="340570"/>
          </a:xfrm>
        </p:grpSpPr>
        <p:sp>
          <p:nvSpPr>
            <p:cNvPr id="519" name="직사각형"/>
            <p:cNvSpPr/>
            <p:nvPr/>
          </p:nvSpPr>
          <p:spPr>
            <a:xfrm>
              <a:off x="0" y="-1"/>
              <a:ext cx="942392" cy="340572"/>
            </a:xfrm>
            <a:prstGeom prst="rect">
              <a:avLst/>
            </a:prstGeom>
            <a:solidFill>
              <a:srgbClr val="9DC3E6"/>
            </a:solidFill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1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20" name="수정"/>
            <p:cNvSpPr txBox="1"/>
            <p:nvPr/>
          </p:nvSpPr>
          <p:spPr>
            <a:xfrm>
              <a:off x="52070" y="29315"/>
              <a:ext cx="838253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 b="1">
                  <a:solidFill>
                    <a:srgbClr val="FFFFFF"/>
                  </a:solidFill>
                </a:defRPr>
              </a:lvl1pPr>
            </a:lstStyle>
            <a:p>
              <a:r>
                <a:t>수정</a:t>
              </a:r>
            </a:p>
          </p:txBody>
        </p:sp>
      </p:grpSp>
      <p:grpSp>
        <p:nvGrpSpPr>
          <p:cNvPr id="524" name="직사각형 52"/>
          <p:cNvGrpSpPr/>
          <p:nvPr/>
        </p:nvGrpSpPr>
        <p:grpSpPr>
          <a:xfrm>
            <a:off x="6513914" y="5669450"/>
            <a:ext cx="942393" cy="340571"/>
            <a:chOff x="0" y="0"/>
            <a:chExt cx="942391" cy="340570"/>
          </a:xfrm>
        </p:grpSpPr>
        <p:sp>
          <p:nvSpPr>
            <p:cNvPr id="522" name="직사각형"/>
            <p:cNvSpPr/>
            <p:nvPr/>
          </p:nvSpPr>
          <p:spPr>
            <a:xfrm>
              <a:off x="0" y="-1"/>
              <a:ext cx="942392" cy="340572"/>
            </a:xfrm>
            <a:prstGeom prst="rect">
              <a:avLst/>
            </a:prstGeom>
            <a:solidFill>
              <a:srgbClr val="9DC3E6"/>
            </a:solidFill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1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23" name="삭제"/>
            <p:cNvSpPr txBox="1"/>
            <p:nvPr/>
          </p:nvSpPr>
          <p:spPr>
            <a:xfrm>
              <a:off x="52070" y="29315"/>
              <a:ext cx="838253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 b="1">
                  <a:solidFill>
                    <a:srgbClr val="FFFFFF"/>
                  </a:solidFill>
                </a:defRPr>
              </a:lvl1pPr>
            </a:lstStyle>
            <a:p>
              <a:r>
                <a:t>삭제</a:t>
              </a:r>
            </a:p>
          </p:txBody>
        </p:sp>
      </p:grpSp>
      <p:sp>
        <p:nvSpPr>
          <p:cNvPr id="525" name="직사각형 14"/>
          <p:cNvSpPr/>
          <p:nvPr/>
        </p:nvSpPr>
        <p:spPr>
          <a:xfrm>
            <a:off x="1320796" y="1740118"/>
            <a:ext cx="9416786" cy="620527"/>
          </a:xfrm>
          <a:prstGeom prst="rect">
            <a:avLst/>
          </a:prstGeom>
          <a:solidFill>
            <a:srgbClr val="FFFFFF"/>
          </a:solidFill>
          <a:ln w="12700">
            <a:solidFill>
              <a:srgbClr val="D0CECE"/>
            </a:solidFill>
            <a:miter/>
          </a:ln>
        </p:spPr>
        <p:txBody>
          <a:bodyPr lIns="45719" rIns="45719" anchor="ctr"/>
          <a:lstStyle/>
          <a:p>
            <a:pPr>
              <a:defRPr sz="1100">
                <a:solidFill>
                  <a:srgbClr val="AFABAB"/>
                </a:solidFill>
              </a:defRPr>
            </a:pPr>
            <a:endParaRPr/>
          </a:p>
        </p:txBody>
      </p:sp>
      <p:grpSp>
        <p:nvGrpSpPr>
          <p:cNvPr id="529" name="직사각형 37">
            <a:hlinkClick r:id="rId2" action="ppaction://hlinksldjump"/>
          </p:cNvPr>
          <p:cNvGrpSpPr/>
          <p:nvPr/>
        </p:nvGrpSpPr>
        <p:grpSpPr>
          <a:xfrm>
            <a:off x="4301530" y="5669450"/>
            <a:ext cx="942393" cy="340571"/>
            <a:chOff x="0" y="0"/>
            <a:chExt cx="942391" cy="340570"/>
          </a:xfrm>
        </p:grpSpPr>
        <p:sp>
          <p:nvSpPr>
            <p:cNvPr id="527" name="직사각형"/>
            <p:cNvSpPr/>
            <p:nvPr/>
          </p:nvSpPr>
          <p:spPr>
            <a:xfrm>
              <a:off x="0" y="-1"/>
              <a:ext cx="942392" cy="340572"/>
            </a:xfrm>
            <a:prstGeom prst="rect">
              <a:avLst/>
            </a:prstGeom>
            <a:solidFill>
              <a:srgbClr val="9DC3E6"/>
            </a:solidFill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1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28" name="파일 추출"/>
            <p:cNvSpPr txBox="1"/>
            <p:nvPr/>
          </p:nvSpPr>
          <p:spPr>
            <a:xfrm>
              <a:off x="52070" y="29315"/>
              <a:ext cx="838253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 b="1">
                  <a:solidFill>
                    <a:srgbClr val="FFFFFF"/>
                  </a:solidFill>
                </a:defRPr>
              </a:lvl1pPr>
            </a:lstStyle>
            <a:p>
              <a:r>
                <a:t>파일 추출</a:t>
              </a:r>
            </a:p>
          </p:txBody>
        </p:sp>
      </p:grpSp>
      <p:sp>
        <p:nvSpPr>
          <p:cNvPr id="530" name="오른쪽 화살표 2">
            <a:hlinkClick r:id="rId3" action="ppaction://hlinksldjump"/>
          </p:cNvPr>
          <p:cNvSpPr/>
          <p:nvPr/>
        </p:nvSpPr>
        <p:spPr>
          <a:xfrm rot="10800000">
            <a:off x="803698" y="1411605"/>
            <a:ext cx="249383" cy="22387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DD7EE"/>
          </a:solidFill>
          <a:ln w="12700">
            <a:solidFill>
              <a:srgbClr val="BDD7EE"/>
            </a:solidFill>
            <a:miter/>
          </a:ln>
        </p:spPr>
        <p:txBody>
          <a:bodyPr lIns="45719" rIns="45719" anchor="ctr"/>
          <a:lstStyle/>
          <a:p>
            <a:pPr algn="ctr">
              <a:defRPr sz="1200" b="1" spc="50">
                <a:ln w="9525" cap="flat">
                  <a:solidFill>
                    <a:schemeClr val="accent1"/>
                  </a:solidFill>
                  <a:prstDash val="solid"/>
                  <a:round/>
                </a:ln>
                <a:solidFill>
                  <a:srgbClr val="FEFEFE"/>
                </a:solidFill>
              </a:defRPr>
            </a:pPr>
            <a:endParaRPr/>
          </a:p>
        </p:txBody>
      </p:sp>
      <p:grpSp>
        <p:nvGrpSpPr>
          <p:cNvPr id="534" name="직사각형 15"/>
          <p:cNvGrpSpPr/>
          <p:nvPr/>
        </p:nvGrpSpPr>
        <p:grpSpPr>
          <a:xfrm>
            <a:off x="1189649" y="1613108"/>
            <a:ext cx="807101" cy="254023"/>
            <a:chOff x="0" y="0"/>
            <a:chExt cx="807100" cy="254021"/>
          </a:xfrm>
        </p:grpSpPr>
        <p:sp>
          <p:nvSpPr>
            <p:cNvPr id="532" name="직사각형"/>
            <p:cNvSpPr/>
            <p:nvPr/>
          </p:nvSpPr>
          <p:spPr>
            <a:xfrm>
              <a:off x="-1" y="0"/>
              <a:ext cx="807102" cy="25402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808080"/>
                  </a:solidFill>
                </a:defRPr>
              </a:pPr>
              <a:endParaRPr/>
            </a:p>
          </p:txBody>
        </p:sp>
        <p:sp>
          <p:nvSpPr>
            <p:cNvPr id="533" name="검색하기"/>
            <p:cNvSpPr txBox="1"/>
            <p:nvPr/>
          </p:nvSpPr>
          <p:spPr>
            <a:xfrm>
              <a:off x="45719" y="5090"/>
              <a:ext cx="715661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808080"/>
                  </a:solidFill>
                </a:defRPr>
              </a:lvl1pPr>
            </a:lstStyle>
            <a:p>
              <a:r>
                <a:t>검색하기</a:t>
              </a:r>
            </a:p>
          </p:txBody>
        </p:sp>
      </p:grpSp>
      <p:sp>
        <p:nvSpPr>
          <p:cNvPr id="535" name="직사각형 16"/>
          <p:cNvSpPr/>
          <p:nvPr/>
        </p:nvSpPr>
        <p:spPr>
          <a:xfrm>
            <a:off x="3300152" y="1867130"/>
            <a:ext cx="6095774" cy="340571"/>
          </a:xfrm>
          <a:prstGeom prst="rect">
            <a:avLst/>
          </a:prstGeom>
          <a:solidFill>
            <a:srgbClr val="FFFFFF"/>
          </a:solidFill>
          <a:ln w="12700">
            <a:solidFill>
              <a:srgbClr val="D0CECE"/>
            </a:solidFill>
            <a:miter/>
          </a:ln>
        </p:spPr>
        <p:txBody>
          <a:bodyPr lIns="45719" rIns="45719" anchor="ctr"/>
          <a:lstStyle/>
          <a:p>
            <a:pPr>
              <a:defRPr sz="1100">
                <a:solidFill>
                  <a:srgbClr val="AFABAB"/>
                </a:solidFill>
              </a:defRPr>
            </a:pPr>
            <a:endParaRPr/>
          </a:p>
        </p:txBody>
      </p:sp>
      <p:grpSp>
        <p:nvGrpSpPr>
          <p:cNvPr id="538" name="직사각형 17"/>
          <p:cNvGrpSpPr/>
          <p:nvPr/>
        </p:nvGrpSpPr>
        <p:grpSpPr>
          <a:xfrm>
            <a:off x="9629189" y="1866851"/>
            <a:ext cx="942393" cy="340571"/>
            <a:chOff x="0" y="0"/>
            <a:chExt cx="942391" cy="340570"/>
          </a:xfrm>
        </p:grpSpPr>
        <p:sp>
          <p:nvSpPr>
            <p:cNvPr id="536" name="직사각형"/>
            <p:cNvSpPr/>
            <p:nvPr/>
          </p:nvSpPr>
          <p:spPr>
            <a:xfrm>
              <a:off x="0" y="-1"/>
              <a:ext cx="942392" cy="340572"/>
            </a:xfrm>
            <a:prstGeom prst="rect">
              <a:avLst/>
            </a:prstGeom>
            <a:solidFill>
              <a:srgbClr val="9DC3E6"/>
            </a:solidFill>
            <a:ln w="12700" cap="flat">
              <a:solidFill>
                <a:srgbClr val="D0CEC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1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37" name="검색"/>
            <p:cNvSpPr txBox="1"/>
            <p:nvPr/>
          </p:nvSpPr>
          <p:spPr>
            <a:xfrm>
              <a:off x="52070" y="29315"/>
              <a:ext cx="838253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 b="1">
                  <a:solidFill>
                    <a:srgbClr val="FFFFFF"/>
                  </a:solidFill>
                </a:defRPr>
              </a:lvl1pPr>
            </a:lstStyle>
            <a:p>
              <a:r>
                <a:t>검색</a:t>
              </a:r>
            </a:p>
          </p:txBody>
        </p:sp>
      </p:grpSp>
      <p:grpSp>
        <p:nvGrpSpPr>
          <p:cNvPr id="541" name="직사각형 19"/>
          <p:cNvGrpSpPr/>
          <p:nvPr/>
        </p:nvGrpSpPr>
        <p:grpSpPr>
          <a:xfrm>
            <a:off x="1348623" y="1585965"/>
            <a:ext cx="1785530" cy="2141974"/>
            <a:chOff x="0" y="0"/>
            <a:chExt cx="1785528" cy="2283589"/>
          </a:xfrm>
        </p:grpSpPr>
        <p:sp>
          <p:nvSpPr>
            <p:cNvPr id="539" name="직사각형"/>
            <p:cNvSpPr/>
            <p:nvPr/>
          </p:nvSpPr>
          <p:spPr>
            <a:xfrm>
              <a:off x="0" y="331165"/>
              <a:ext cx="1785529" cy="1621259"/>
            </a:xfrm>
            <a:prstGeom prst="rect">
              <a:avLst/>
            </a:prstGeom>
            <a:solidFill>
              <a:srgbClr val="FFFFFF">
                <a:alpha val="84000"/>
              </a:srgbClr>
            </a:solidFill>
            <a:ln w="12700" cap="flat">
              <a:solidFill>
                <a:srgbClr val="D0CEC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100"/>
              </a:pPr>
              <a:endParaRPr/>
            </a:p>
          </p:txBody>
        </p:sp>
        <p:sp>
          <p:nvSpPr>
            <p:cNvPr id="540" name="시험 이름…"/>
            <p:cNvSpPr txBox="1"/>
            <p:nvPr/>
          </p:nvSpPr>
          <p:spPr>
            <a:xfrm>
              <a:off x="44835" y="0"/>
              <a:ext cx="1695858" cy="2283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100"/>
              </a:pPr>
              <a:endParaRPr/>
            </a:p>
            <a:p>
              <a:pPr>
                <a:defRPr sz="1100"/>
              </a:pPr>
              <a:r>
                <a:t>시험 이름</a:t>
              </a:r>
            </a:p>
            <a:p>
              <a:pPr>
                <a:defRPr sz="1100"/>
              </a:pPr>
              <a:endParaRPr/>
            </a:p>
            <a:p>
              <a:pPr>
                <a:defRPr sz="1100"/>
              </a:pPr>
              <a:r>
                <a:t>등록 일시</a:t>
              </a:r>
            </a:p>
            <a:p>
              <a:pPr>
                <a:defRPr sz="1100"/>
              </a:pPr>
              <a:endParaRPr/>
            </a:p>
            <a:p>
              <a:pPr>
                <a:defRPr sz="1100"/>
              </a:pPr>
              <a:r>
                <a:rPr/>
                <a:t>시험 </a:t>
              </a:r>
              <a:r>
                <a:rPr smtClean="0"/>
                <a:t>문제</a:t>
              </a:r>
              <a:r>
                <a:rPr lang="en-US" smtClean="0"/>
                <a:t>(</a:t>
              </a:r>
              <a:r>
                <a:rPr smtClean="0"/>
                <a:t>해시태그</a:t>
              </a:r>
              <a:r>
                <a:rPr lang="en-US" smtClean="0"/>
                <a:t>)</a:t>
              </a:r>
              <a:endParaRPr/>
            </a:p>
            <a:p>
              <a:pPr>
                <a:defRPr sz="1100"/>
              </a:pPr>
              <a:endParaRPr/>
            </a:p>
            <a:p>
              <a:pPr>
                <a:defRPr sz="1100"/>
              </a:pPr>
              <a:r>
                <a:t>상태</a:t>
              </a:r>
            </a:p>
          </p:txBody>
        </p:sp>
      </p:grpSp>
      <p:sp>
        <p:nvSpPr>
          <p:cNvPr id="542" name="이등변 삼각형 18"/>
          <p:cNvSpPr/>
          <p:nvPr/>
        </p:nvSpPr>
        <p:spPr>
          <a:xfrm rot="10800000" flipH="1">
            <a:off x="2885723" y="1997147"/>
            <a:ext cx="167785" cy="102778"/>
          </a:xfrm>
          <a:prstGeom prst="triangle">
            <a:avLst/>
          </a:prstGeom>
          <a:solidFill>
            <a:srgbClr val="D9D9D9"/>
          </a:solidFill>
          <a:ln w="12700">
            <a:solidFill>
              <a:srgbClr val="AFABA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직사각형 12"/>
          <p:cNvSpPr/>
          <p:nvPr/>
        </p:nvSpPr>
        <p:spPr>
          <a:xfrm>
            <a:off x="736228" y="1292663"/>
            <a:ext cx="10268471" cy="5012445"/>
          </a:xfrm>
          <a:prstGeom prst="rect">
            <a:avLst/>
          </a:prstGeom>
          <a:ln w="3175">
            <a:solidFill>
              <a:srgbClr val="595959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45" name="직사각형 3"/>
          <p:cNvSpPr/>
          <p:nvPr/>
        </p:nvSpPr>
        <p:spPr>
          <a:xfrm>
            <a:off x="444794" y="1011114"/>
            <a:ext cx="10868249" cy="5448023"/>
          </a:xfrm>
          <a:prstGeom prst="rect">
            <a:avLst/>
          </a:prstGeom>
          <a:ln w="3175">
            <a:solidFill>
              <a:srgbClr val="595959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aphicFrame>
        <p:nvGraphicFramePr>
          <p:cNvPr id="547" name="표 4"/>
          <p:cNvGraphicFramePr/>
          <p:nvPr/>
        </p:nvGraphicFramePr>
        <p:xfrm>
          <a:off x="1405773" y="2543256"/>
          <a:ext cx="9416784" cy="1112475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569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9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94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9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94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694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25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/>
                        <a:t>시험 이름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/>
                        <a:t>과목 수 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/>
                        <a:t>문항 수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/>
                        <a:t>제한 시간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/>
                        <a:t>최종 수정 일시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/>
                        <a:t>상태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25">
                <a:tc>
                  <a:txBody>
                    <a:bodyPr/>
                    <a:lstStyle/>
                    <a:p>
                      <a:pPr algn="ctr">
                        <a:defRPr sz="800" b="1"/>
                      </a:pPr>
                      <a:r>
                        <a:t>9급 공무원 국어 모의고사 1회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7 / 20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20분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2023.01.31 22:22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출제중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25">
                <a:tc>
                  <a:txBody>
                    <a:bodyPr/>
                    <a:lstStyle/>
                    <a:p>
                      <a:pPr algn="ctr"/>
                      <a:r>
                        <a:t>컴퓨터활용능력 2급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40 / 40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80분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2023.02.01 11:47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출제완료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48" name="이등변 삼각형 36"/>
          <p:cNvSpPr/>
          <p:nvPr/>
        </p:nvSpPr>
        <p:spPr>
          <a:xfrm rot="10800000" flipH="1">
            <a:off x="2556960" y="2676204"/>
            <a:ext cx="112887" cy="96850"/>
          </a:xfrm>
          <a:prstGeom prst="triangle">
            <a:avLst/>
          </a:prstGeom>
          <a:solidFill>
            <a:srgbClr val="FFFFFF"/>
          </a:solidFill>
          <a:ln w="12700">
            <a:solidFill>
              <a:srgbClr val="AFABA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551" name="직사각형 37">
            <a:hlinkClick r:id="rId2" action="ppaction://hlinksldjump"/>
          </p:cNvPr>
          <p:cNvGrpSpPr/>
          <p:nvPr/>
        </p:nvGrpSpPr>
        <p:grpSpPr>
          <a:xfrm>
            <a:off x="5403571" y="5669450"/>
            <a:ext cx="942393" cy="340571"/>
            <a:chOff x="0" y="0"/>
            <a:chExt cx="942391" cy="340570"/>
          </a:xfrm>
        </p:grpSpPr>
        <p:sp>
          <p:nvSpPr>
            <p:cNvPr id="549" name="직사각형"/>
            <p:cNvSpPr/>
            <p:nvPr/>
          </p:nvSpPr>
          <p:spPr>
            <a:xfrm>
              <a:off x="0" y="-1"/>
              <a:ext cx="942392" cy="340572"/>
            </a:xfrm>
            <a:prstGeom prst="rect">
              <a:avLst/>
            </a:prstGeom>
            <a:solidFill>
              <a:srgbClr val="9DC3E6"/>
            </a:solidFill>
            <a:ln w="12700" cap="flat">
              <a:solidFill>
                <a:srgbClr val="D0CEC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1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0" name="수정"/>
            <p:cNvSpPr txBox="1"/>
            <p:nvPr/>
          </p:nvSpPr>
          <p:spPr>
            <a:xfrm>
              <a:off x="52070" y="29315"/>
              <a:ext cx="838253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 b="1">
                  <a:solidFill>
                    <a:srgbClr val="FFFFFF"/>
                  </a:solidFill>
                </a:defRPr>
              </a:lvl1pPr>
            </a:lstStyle>
            <a:p>
              <a:r>
                <a:t>수정</a:t>
              </a:r>
            </a:p>
          </p:txBody>
        </p:sp>
      </p:grpSp>
      <p:grpSp>
        <p:nvGrpSpPr>
          <p:cNvPr id="554" name="직사각형 52"/>
          <p:cNvGrpSpPr/>
          <p:nvPr/>
        </p:nvGrpSpPr>
        <p:grpSpPr>
          <a:xfrm>
            <a:off x="6513914" y="5669450"/>
            <a:ext cx="942393" cy="340571"/>
            <a:chOff x="0" y="0"/>
            <a:chExt cx="942391" cy="340570"/>
          </a:xfrm>
        </p:grpSpPr>
        <p:sp>
          <p:nvSpPr>
            <p:cNvPr id="552" name="직사각형"/>
            <p:cNvSpPr/>
            <p:nvPr/>
          </p:nvSpPr>
          <p:spPr>
            <a:xfrm>
              <a:off x="0" y="-1"/>
              <a:ext cx="942392" cy="340572"/>
            </a:xfrm>
            <a:prstGeom prst="rect">
              <a:avLst/>
            </a:prstGeom>
            <a:solidFill>
              <a:srgbClr val="9DC3E6"/>
            </a:solidFill>
            <a:ln w="12700" cap="flat">
              <a:solidFill>
                <a:srgbClr val="D0CEC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1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3" name="삭제"/>
            <p:cNvSpPr txBox="1"/>
            <p:nvPr/>
          </p:nvSpPr>
          <p:spPr>
            <a:xfrm>
              <a:off x="52070" y="29315"/>
              <a:ext cx="838253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 b="1">
                  <a:solidFill>
                    <a:srgbClr val="FFFFFF"/>
                  </a:solidFill>
                </a:defRPr>
              </a:lvl1pPr>
            </a:lstStyle>
            <a:p>
              <a:r>
                <a:t>삭제</a:t>
              </a:r>
            </a:p>
          </p:txBody>
        </p:sp>
      </p:grpSp>
      <p:grpSp>
        <p:nvGrpSpPr>
          <p:cNvPr id="558" name="직사각형 37">
            <a:hlinkClick r:id="rId2" action="ppaction://hlinksldjump"/>
          </p:cNvPr>
          <p:cNvGrpSpPr/>
          <p:nvPr/>
        </p:nvGrpSpPr>
        <p:grpSpPr>
          <a:xfrm>
            <a:off x="4301530" y="5669450"/>
            <a:ext cx="942393" cy="340571"/>
            <a:chOff x="0" y="0"/>
            <a:chExt cx="942391" cy="340570"/>
          </a:xfrm>
        </p:grpSpPr>
        <p:sp>
          <p:nvSpPr>
            <p:cNvPr id="556" name="직사각형"/>
            <p:cNvSpPr/>
            <p:nvPr/>
          </p:nvSpPr>
          <p:spPr>
            <a:xfrm>
              <a:off x="0" y="-1"/>
              <a:ext cx="942392" cy="340572"/>
            </a:xfrm>
            <a:prstGeom prst="rect">
              <a:avLst/>
            </a:prstGeom>
            <a:solidFill>
              <a:srgbClr val="9DC3E6"/>
            </a:solidFill>
            <a:ln w="12700" cap="flat">
              <a:solidFill>
                <a:srgbClr val="D0CEC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1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7" name="파일 추출"/>
            <p:cNvSpPr txBox="1"/>
            <p:nvPr/>
          </p:nvSpPr>
          <p:spPr>
            <a:xfrm>
              <a:off x="52070" y="29315"/>
              <a:ext cx="838253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 b="1">
                  <a:solidFill>
                    <a:srgbClr val="FFFFFF"/>
                  </a:solidFill>
                </a:defRPr>
              </a:lvl1pPr>
            </a:lstStyle>
            <a:p>
              <a:r>
                <a:t>파일 추출</a:t>
              </a:r>
            </a:p>
          </p:txBody>
        </p:sp>
      </p:grpSp>
      <p:sp>
        <p:nvSpPr>
          <p:cNvPr id="559" name="오른쪽 화살표 2">
            <a:hlinkClick r:id="rId3" action="ppaction://hlinksldjump"/>
          </p:cNvPr>
          <p:cNvSpPr/>
          <p:nvPr/>
        </p:nvSpPr>
        <p:spPr>
          <a:xfrm rot="10800000">
            <a:off x="803698" y="1411605"/>
            <a:ext cx="249383" cy="22387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DD7EE"/>
          </a:solidFill>
          <a:ln w="12700">
            <a:solidFill>
              <a:srgbClr val="BDD7EE"/>
            </a:solidFill>
            <a:miter/>
          </a:ln>
        </p:spPr>
        <p:txBody>
          <a:bodyPr lIns="45719" rIns="45719" anchor="ctr"/>
          <a:lstStyle/>
          <a:p>
            <a:pPr algn="ctr">
              <a:defRPr sz="1200" b="1" spc="50">
                <a:ln w="9525" cap="flat">
                  <a:solidFill>
                    <a:schemeClr val="accent1"/>
                  </a:solidFill>
                  <a:prstDash val="solid"/>
                  <a:round/>
                </a:ln>
                <a:solidFill>
                  <a:srgbClr val="FEFEFE"/>
                </a:solidFill>
              </a:defRPr>
            </a:pPr>
            <a:endParaRPr/>
          </a:p>
        </p:txBody>
      </p:sp>
      <p:sp>
        <p:nvSpPr>
          <p:cNvPr id="560" name="제목 1"/>
          <p:cNvSpPr txBox="1">
            <a:spLocks noGrp="1"/>
          </p:cNvSpPr>
          <p:nvPr>
            <p:ph type="title"/>
          </p:nvPr>
        </p:nvSpPr>
        <p:spPr>
          <a:xfrm>
            <a:off x="444794" y="74324"/>
            <a:ext cx="4219576" cy="67310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t>내 문제 날짜 검색 시</a:t>
            </a:r>
          </a:p>
        </p:txBody>
      </p:sp>
      <p:grpSp>
        <p:nvGrpSpPr>
          <p:cNvPr id="590" name="그룹"/>
          <p:cNvGrpSpPr/>
          <p:nvPr/>
        </p:nvGrpSpPr>
        <p:grpSpPr>
          <a:xfrm>
            <a:off x="1356852" y="1614661"/>
            <a:ext cx="9465705" cy="766714"/>
            <a:chOff x="0" y="0"/>
            <a:chExt cx="7840872" cy="766712"/>
          </a:xfrm>
        </p:grpSpPr>
        <p:sp>
          <p:nvSpPr>
            <p:cNvPr id="561" name="직사각형 42"/>
            <p:cNvSpPr/>
            <p:nvPr/>
          </p:nvSpPr>
          <p:spPr>
            <a:xfrm>
              <a:off x="0" y="130268"/>
              <a:ext cx="7840872" cy="63644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D0CEC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100">
                  <a:solidFill>
                    <a:srgbClr val="AFABAB"/>
                  </a:solidFill>
                </a:defRPr>
              </a:pPr>
              <a:endParaRPr/>
            </a:p>
          </p:txBody>
        </p:sp>
        <p:grpSp>
          <p:nvGrpSpPr>
            <p:cNvPr id="567" name="직사각형 18"/>
            <p:cNvGrpSpPr/>
            <p:nvPr/>
          </p:nvGrpSpPr>
          <p:grpSpPr>
            <a:xfrm>
              <a:off x="182817" y="260253"/>
              <a:ext cx="1464339" cy="305529"/>
              <a:chOff x="-1" y="0"/>
              <a:chExt cx="1464338" cy="305528"/>
            </a:xfrm>
          </p:grpSpPr>
          <p:sp>
            <p:nvSpPr>
              <p:cNvPr id="565" name="직사각형"/>
              <p:cNvSpPr/>
              <p:nvPr/>
            </p:nvSpPr>
            <p:spPr>
              <a:xfrm>
                <a:off x="-1" y="0"/>
                <a:ext cx="1464338" cy="305528"/>
              </a:xfrm>
              <a:prstGeom prst="rect">
                <a:avLst/>
              </a:prstGeom>
              <a:solidFill>
                <a:srgbClr val="FFFFFF">
                  <a:alpha val="88000"/>
                </a:srgbClr>
              </a:solidFill>
              <a:ln w="12700" cap="flat">
                <a:solidFill>
                  <a:srgbClr val="D0CECE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100"/>
                </a:pPr>
                <a:endParaRPr/>
              </a:p>
            </p:txBody>
          </p:sp>
          <p:sp>
            <p:nvSpPr>
              <p:cNvPr id="566" name="등록 일시"/>
              <p:cNvSpPr txBox="1"/>
              <p:nvPr/>
            </p:nvSpPr>
            <p:spPr>
              <a:xfrm>
                <a:off x="53407" y="38076"/>
                <a:ext cx="1253875" cy="2598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>
                  <a:defRPr sz="1100"/>
                </a:lvl1pPr>
              </a:lstStyle>
              <a:p>
                <a:r>
                  <a:t>등록 일시</a:t>
                </a:r>
              </a:p>
            </p:txBody>
          </p:sp>
        </p:grpSp>
        <p:grpSp>
          <p:nvGrpSpPr>
            <p:cNvPr id="570" name="직사각형 30"/>
            <p:cNvGrpSpPr/>
            <p:nvPr/>
          </p:nvGrpSpPr>
          <p:grpSpPr>
            <a:xfrm>
              <a:off x="191082" y="0"/>
              <a:ext cx="827803" cy="260538"/>
              <a:chOff x="0" y="0"/>
              <a:chExt cx="827801" cy="260537"/>
            </a:xfrm>
          </p:grpSpPr>
          <p:sp>
            <p:nvSpPr>
              <p:cNvPr id="568" name="직사각형"/>
              <p:cNvSpPr/>
              <p:nvPr/>
            </p:nvSpPr>
            <p:spPr>
              <a:xfrm>
                <a:off x="-1" y="0"/>
                <a:ext cx="827803" cy="26053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>
                    <a:solidFill>
                      <a:srgbClr val="808080"/>
                    </a:solidFill>
                  </a:defRPr>
                </a:pPr>
                <a:endParaRPr/>
              </a:p>
            </p:txBody>
          </p:sp>
          <p:sp>
            <p:nvSpPr>
              <p:cNvPr id="569" name="검색하기"/>
              <p:cNvSpPr txBox="1"/>
              <p:nvPr/>
            </p:nvSpPr>
            <p:spPr>
              <a:xfrm>
                <a:off x="46892" y="5221"/>
                <a:ext cx="734018" cy="2500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algn="ctr">
                  <a:defRPr sz="1000">
                    <a:solidFill>
                      <a:srgbClr val="808080"/>
                    </a:solidFill>
                  </a:defRPr>
                </a:lvl1pPr>
              </a:lstStyle>
              <a:p>
                <a:r>
                  <a:t>검색하기</a:t>
                </a:r>
              </a:p>
            </p:txBody>
          </p:sp>
        </p:grpSp>
        <p:grpSp>
          <p:nvGrpSpPr>
            <p:cNvPr id="574" name="직사각형 34"/>
            <p:cNvGrpSpPr/>
            <p:nvPr/>
          </p:nvGrpSpPr>
          <p:grpSpPr>
            <a:xfrm>
              <a:off x="6853078" y="252078"/>
              <a:ext cx="882765" cy="360598"/>
              <a:chOff x="378463" y="-16114"/>
              <a:chExt cx="882763" cy="360596"/>
            </a:xfrm>
          </p:grpSpPr>
          <p:sp>
            <p:nvSpPr>
              <p:cNvPr id="572" name="직사각형"/>
              <p:cNvSpPr/>
              <p:nvPr/>
            </p:nvSpPr>
            <p:spPr>
              <a:xfrm>
                <a:off x="378463" y="-16114"/>
                <a:ext cx="882763" cy="360596"/>
              </a:xfrm>
              <a:prstGeom prst="rect">
                <a:avLst/>
              </a:prstGeom>
              <a:solidFill>
                <a:srgbClr val="9DC3E6"/>
              </a:solidFill>
              <a:ln w="12700" cap="flat">
                <a:solidFill>
                  <a:srgbClr val="D0CECE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100" b="1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73" name="검색"/>
              <p:cNvSpPr txBox="1"/>
              <p:nvPr/>
            </p:nvSpPr>
            <p:spPr>
              <a:xfrm>
                <a:off x="397136" y="14925"/>
                <a:ext cx="808958" cy="27508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algn="ctr">
                  <a:defRPr sz="1200" b="1">
                    <a:solidFill>
                      <a:srgbClr val="FFFFFF"/>
                    </a:solidFill>
                  </a:defRPr>
                </a:lvl1pPr>
              </a:lstStyle>
              <a:p>
                <a:r>
                  <a:t>검색</a:t>
                </a:r>
              </a:p>
            </p:txBody>
          </p:sp>
        </p:grpSp>
        <p:grpSp>
          <p:nvGrpSpPr>
            <p:cNvPr id="577" name="직사각형 80"/>
            <p:cNvGrpSpPr/>
            <p:nvPr/>
          </p:nvGrpSpPr>
          <p:grpSpPr>
            <a:xfrm>
              <a:off x="2278375" y="280878"/>
              <a:ext cx="528483" cy="308056"/>
              <a:chOff x="0" y="-1"/>
              <a:chExt cx="528481" cy="308054"/>
            </a:xfrm>
          </p:grpSpPr>
          <p:sp>
            <p:nvSpPr>
              <p:cNvPr id="575" name="직사각형"/>
              <p:cNvSpPr/>
              <p:nvPr/>
            </p:nvSpPr>
            <p:spPr>
              <a:xfrm>
                <a:off x="0" y="-1"/>
                <a:ext cx="528481" cy="30805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100" b="1">
                    <a:solidFill>
                      <a:srgbClr val="404040"/>
                    </a:solidFill>
                  </a:defRPr>
                </a:pPr>
                <a:endParaRPr/>
              </a:p>
            </p:txBody>
          </p:sp>
          <p:sp>
            <p:nvSpPr>
              <p:cNvPr id="576" name="년도"/>
              <p:cNvSpPr txBox="1"/>
              <p:nvPr/>
            </p:nvSpPr>
            <p:spPr>
              <a:xfrm>
                <a:off x="21505" y="18214"/>
                <a:ext cx="420602" cy="22455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>
                  <a:defRPr sz="1100" b="1">
                    <a:solidFill>
                      <a:srgbClr val="404040"/>
                    </a:solidFill>
                  </a:defRPr>
                </a:lvl1pPr>
              </a:lstStyle>
              <a:p>
                <a:endParaRPr/>
              </a:p>
            </p:txBody>
          </p:sp>
        </p:grpSp>
        <p:sp>
          <p:nvSpPr>
            <p:cNvPr id="581" name="직사각형"/>
            <p:cNvSpPr/>
            <p:nvPr/>
          </p:nvSpPr>
          <p:spPr>
            <a:xfrm>
              <a:off x="4856098" y="284451"/>
              <a:ext cx="528483" cy="3080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100" b="1">
                  <a:solidFill>
                    <a:srgbClr val="404040"/>
                  </a:solidFill>
                </a:defRPr>
              </a:pPr>
              <a:endParaRPr/>
            </a:p>
          </p:txBody>
        </p:sp>
        <p:sp>
          <p:nvSpPr>
            <p:cNvPr id="588" name="직사각형"/>
            <p:cNvSpPr txBox="1"/>
            <p:nvPr/>
          </p:nvSpPr>
          <p:spPr>
            <a:xfrm>
              <a:off x="5274766" y="306918"/>
              <a:ext cx="708963" cy="26312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71" name="이등변 삼각형 19"/>
            <p:cNvSpPr/>
            <p:nvPr/>
          </p:nvSpPr>
          <p:spPr>
            <a:xfrm rot="10800000" flipH="1">
              <a:off x="1378047" y="399693"/>
              <a:ext cx="172089" cy="105414"/>
            </a:xfrm>
            <a:prstGeom prst="triangle">
              <a:avLst/>
            </a:prstGeom>
            <a:solidFill>
              <a:srgbClr val="D9D9D9"/>
            </a:solidFill>
            <a:ln w="12700" cap="flat">
              <a:solidFill>
                <a:srgbClr val="AFABA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3461223" y="1885660"/>
            <a:ext cx="2743491" cy="327973"/>
            <a:chOff x="4229269" y="1913915"/>
            <a:chExt cx="3444721" cy="314041"/>
          </a:xfrm>
        </p:grpSpPr>
        <p:sp>
          <p:nvSpPr>
            <p:cNvPr id="43" name="년도"/>
            <p:cNvSpPr txBox="1"/>
            <p:nvPr/>
          </p:nvSpPr>
          <p:spPr>
            <a:xfrm>
              <a:off x="4229269" y="1914293"/>
              <a:ext cx="485472" cy="271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>
                <a:defRPr sz="1100" b="1">
                  <a:solidFill>
                    <a:srgbClr val="404040"/>
                  </a:solidFill>
                </a:defRPr>
              </a:lvl1pPr>
            </a:lstStyle>
            <a:p>
              <a:r>
                <a:t>년도</a:t>
              </a:r>
            </a:p>
          </p:txBody>
        </p:sp>
        <p:sp>
          <p:nvSpPr>
            <p:cNvPr id="44" name="월"/>
            <p:cNvSpPr txBox="1"/>
            <p:nvPr/>
          </p:nvSpPr>
          <p:spPr>
            <a:xfrm>
              <a:off x="5517259" y="1913915"/>
              <a:ext cx="485472" cy="271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>
                <a:defRPr sz="1100" b="1">
                  <a:solidFill>
                    <a:srgbClr val="404040"/>
                  </a:solidFill>
                </a:defRPr>
              </a:lvl1pPr>
            </a:lstStyle>
            <a:p>
              <a:r>
                <a:t>월</a:t>
              </a:r>
            </a:p>
          </p:txBody>
        </p:sp>
        <p:sp>
          <p:nvSpPr>
            <p:cNvPr id="45" name="일"/>
            <p:cNvSpPr txBox="1"/>
            <p:nvPr/>
          </p:nvSpPr>
          <p:spPr>
            <a:xfrm>
              <a:off x="6720379" y="1914001"/>
              <a:ext cx="485472" cy="271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>
                <a:defRPr sz="1100" b="1">
                  <a:solidFill>
                    <a:srgbClr val="404040"/>
                  </a:solidFill>
                </a:defRPr>
              </a:lvl1pPr>
            </a:lstStyle>
            <a:p>
              <a:r>
                <a:t>일</a:t>
              </a:r>
            </a:p>
          </p:txBody>
        </p:sp>
        <p:sp>
          <p:nvSpPr>
            <p:cNvPr id="48" name="직사각형"/>
            <p:cNvSpPr/>
            <p:nvPr/>
          </p:nvSpPr>
          <p:spPr>
            <a:xfrm>
              <a:off x="4680242" y="1913915"/>
              <a:ext cx="713346" cy="31404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D0CEC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100"/>
              </a:pPr>
              <a:endParaRPr/>
            </a:p>
          </p:txBody>
        </p:sp>
        <p:sp>
          <p:nvSpPr>
            <p:cNvPr id="46" name="직사각형"/>
            <p:cNvSpPr/>
            <p:nvPr/>
          </p:nvSpPr>
          <p:spPr>
            <a:xfrm>
              <a:off x="5844381" y="1913915"/>
              <a:ext cx="713346" cy="31404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D0CEC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100"/>
              </a:pPr>
              <a:endParaRPr/>
            </a:p>
          </p:txBody>
        </p:sp>
        <p:sp>
          <p:nvSpPr>
            <p:cNvPr id="55" name="이등변 삼각형 19"/>
            <p:cNvSpPr/>
            <p:nvPr/>
          </p:nvSpPr>
          <p:spPr>
            <a:xfrm rot="10800000" flipH="1">
              <a:off x="5134305" y="1996861"/>
              <a:ext cx="206514" cy="105414"/>
            </a:xfrm>
            <a:prstGeom prst="triangle">
              <a:avLst/>
            </a:prstGeom>
            <a:solidFill>
              <a:srgbClr val="D9D9D9"/>
            </a:solidFill>
            <a:ln w="12700" cap="flat">
              <a:solidFill>
                <a:srgbClr val="AFABA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" name="이등변 삼각형 19"/>
            <p:cNvSpPr/>
            <p:nvPr/>
          </p:nvSpPr>
          <p:spPr>
            <a:xfrm rot="10800000" flipH="1">
              <a:off x="6307400" y="2002820"/>
              <a:ext cx="206514" cy="105414"/>
            </a:xfrm>
            <a:prstGeom prst="triangle">
              <a:avLst/>
            </a:prstGeom>
            <a:solidFill>
              <a:srgbClr val="D9D9D9"/>
            </a:solidFill>
            <a:ln w="12700" cap="flat">
              <a:solidFill>
                <a:srgbClr val="AFABA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" name="직사각형"/>
            <p:cNvSpPr/>
            <p:nvPr/>
          </p:nvSpPr>
          <p:spPr>
            <a:xfrm>
              <a:off x="7033807" y="1913915"/>
              <a:ext cx="640183" cy="31404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D0CEC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100"/>
              </a:pPr>
              <a:endParaRPr/>
            </a:p>
          </p:txBody>
        </p:sp>
        <p:sp>
          <p:nvSpPr>
            <p:cNvPr id="58" name="이등변 삼각형 19"/>
            <p:cNvSpPr/>
            <p:nvPr/>
          </p:nvSpPr>
          <p:spPr>
            <a:xfrm rot="10800000" flipH="1">
              <a:off x="7419547" y="2011239"/>
              <a:ext cx="206514" cy="105414"/>
            </a:xfrm>
            <a:prstGeom prst="triangle">
              <a:avLst/>
            </a:prstGeom>
            <a:solidFill>
              <a:srgbClr val="D9D9D9"/>
            </a:solidFill>
            <a:ln w="12700" cap="flat">
              <a:solidFill>
                <a:srgbClr val="AFABA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6428913" y="1862534"/>
            <a:ext cx="2969411" cy="364805"/>
            <a:chOff x="4026710" y="1878647"/>
            <a:chExt cx="3728384" cy="349309"/>
          </a:xfrm>
        </p:grpSpPr>
        <p:sp>
          <p:nvSpPr>
            <p:cNvPr id="60" name="년도"/>
            <p:cNvSpPr txBox="1"/>
            <p:nvPr/>
          </p:nvSpPr>
          <p:spPr>
            <a:xfrm>
              <a:off x="4026710" y="1914293"/>
              <a:ext cx="688031" cy="271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>
                <a:defRPr sz="1100" b="1">
                  <a:solidFill>
                    <a:srgbClr val="404040"/>
                  </a:solidFill>
                </a:defRPr>
              </a:lvl1pPr>
            </a:lstStyle>
            <a:p>
              <a:r>
                <a:rPr lang="en-US" smtClean="0"/>
                <a:t>~ </a:t>
              </a:r>
              <a:r>
                <a:rPr smtClean="0"/>
                <a:t>년도</a:t>
              </a:r>
              <a:endParaRPr/>
            </a:p>
          </p:txBody>
        </p:sp>
        <p:sp>
          <p:nvSpPr>
            <p:cNvPr id="61" name="월"/>
            <p:cNvSpPr txBox="1"/>
            <p:nvPr/>
          </p:nvSpPr>
          <p:spPr>
            <a:xfrm>
              <a:off x="5517259" y="1913915"/>
              <a:ext cx="485472" cy="271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>
                <a:defRPr sz="1100" b="1">
                  <a:solidFill>
                    <a:srgbClr val="404040"/>
                  </a:solidFill>
                </a:defRPr>
              </a:lvl1pPr>
            </a:lstStyle>
            <a:p>
              <a:r>
                <a:t>월</a:t>
              </a:r>
            </a:p>
          </p:txBody>
        </p:sp>
        <p:sp>
          <p:nvSpPr>
            <p:cNvPr id="62" name="일"/>
            <p:cNvSpPr txBox="1"/>
            <p:nvPr/>
          </p:nvSpPr>
          <p:spPr>
            <a:xfrm>
              <a:off x="6720379" y="1888744"/>
              <a:ext cx="485472" cy="271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>
                <a:defRPr sz="1100" b="1">
                  <a:solidFill>
                    <a:srgbClr val="404040"/>
                  </a:solidFill>
                </a:defRPr>
              </a:lvl1pPr>
            </a:lstStyle>
            <a:p>
              <a:r>
                <a:t>일</a:t>
              </a:r>
            </a:p>
          </p:txBody>
        </p:sp>
        <p:sp>
          <p:nvSpPr>
            <p:cNvPr id="63" name="직사각형"/>
            <p:cNvSpPr/>
            <p:nvPr/>
          </p:nvSpPr>
          <p:spPr>
            <a:xfrm>
              <a:off x="4680242" y="1878647"/>
              <a:ext cx="721287" cy="34930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D0CEC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100"/>
              </a:pPr>
              <a:endParaRPr/>
            </a:p>
          </p:txBody>
        </p:sp>
        <p:sp>
          <p:nvSpPr>
            <p:cNvPr id="64" name="직사각형"/>
            <p:cNvSpPr/>
            <p:nvPr/>
          </p:nvSpPr>
          <p:spPr>
            <a:xfrm>
              <a:off x="5844381" y="1878647"/>
              <a:ext cx="721287" cy="34930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D0CEC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100"/>
              </a:pPr>
              <a:endParaRPr/>
            </a:p>
          </p:txBody>
        </p:sp>
        <p:sp>
          <p:nvSpPr>
            <p:cNvPr id="65" name="이등변 삼각형 19"/>
            <p:cNvSpPr/>
            <p:nvPr/>
          </p:nvSpPr>
          <p:spPr>
            <a:xfrm rot="10800000" flipH="1">
              <a:off x="5134305" y="1996861"/>
              <a:ext cx="206514" cy="105414"/>
            </a:xfrm>
            <a:prstGeom prst="triangle">
              <a:avLst/>
            </a:prstGeom>
            <a:solidFill>
              <a:srgbClr val="D9D9D9"/>
            </a:solidFill>
            <a:ln w="12700" cap="flat">
              <a:solidFill>
                <a:srgbClr val="AFABA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6" name="이등변 삼각형 19"/>
            <p:cNvSpPr/>
            <p:nvPr/>
          </p:nvSpPr>
          <p:spPr>
            <a:xfrm rot="10800000" flipH="1">
              <a:off x="6307400" y="2002820"/>
              <a:ext cx="206514" cy="105414"/>
            </a:xfrm>
            <a:prstGeom prst="triangle">
              <a:avLst/>
            </a:prstGeom>
            <a:solidFill>
              <a:srgbClr val="D9D9D9"/>
            </a:solidFill>
            <a:ln w="12700" cap="flat">
              <a:solidFill>
                <a:srgbClr val="AFABA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7" name="직사각형"/>
            <p:cNvSpPr/>
            <p:nvPr/>
          </p:nvSpPr>
          <p:spPr>
            <a:xfrm>
              <a:off x="7033807" y="1878647"/>
              <a:ext cx="721287" cy="34930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D0CEC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100"/>
              </a:pPr>
              <a:endParaRPr/>
            </a:p>
          </p:txBody>
        </p:sp>
        <p:sp>
          <p:nvSpPr>
            <p:cNvPr id="68" name="이등변 삼각형 19"/>
            <p:cNvSpPr/>
            <p:nvPr/>
          </p:nvSpPr>
          <p:spPr>
            <a:xfrm rot="10800000" flipH="1">
              <a:off x="7496826" y="2002820"/>
              <a:ext cx="206514" cy="105414"/>
            </a:xfrm>
            <a:prstGeom prst="triangle">
              <a:avLst/>
            </a:prstGeom>
            <a:solidFill>
              <a:srgbClr val="D9D9D9"/>
            </a:solidFill>
            <a:ln w="12700" cap="flat">
              <a:solidFill>
                <a:srgbClr val="AFABA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제목 1"/>
          <p:cNvSpPr txBox="1">
            <a:spLocks noGrp="1"/>
          </p:cNvSpPr>
          <p:nvPr>
            <p:ph type="title"/>
          </p:nvPr>
        </p:nvSpPr>
        <p:spPr>
          <a:xfrm>
            <a:off x="444793" y="74324"/>
            <a:ext cx="8558529" cy="6731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t>내 문제 시험 문제 </a:t>
            </a:r>
            <a:r>
              <a:rPr/>
              <a:t>검색 </a:t>
            </a:r>
            <a:r>
              <a:rPr lang="en-US"/>
              <a:t> </a:t>
            </a:r>
            <a:r>
              <a:rPr lang="ko-KR" altLang="en-US" smtClean="0"/>
              <a:t>시 </a:t>
            </a:r>
            <a:r>
              <a:rPr lang="en-US" smtClean="0"/>
              <a:t>(</a:t>
            </a:r>
            <a:r>
              <a:rPr lang="ko-KR" altLang="en-US" smtClean="0"/>
              <a:t>해시태그</a:t>
            </a:r>
            <a:r>
              <a:rPr lang="en-US" smtClean="0"/>
              <a:t>)</a:t>
            </a:r>
            <a:endParaRPr/>
          </a:p>
        </p:txBody>
      </p:sp>
      <p:sp>
        <p:nvSpPr>
          <p:cNvPr id="593" name="직사각형 3"/>
          <p:cNvSpPr/>
          <p:nvPr/>
        </p:nvSpPr>
        <p:spPr>
          <a:xfrm>
            <a:off x="444794" y="852488"/>
            <a:ext cx="10868249" cy="5606650"/>
          </a:xfrm>
          <a:prstGeom prst="rect">
            <a:avLst/>
          </a:prstGeom>
          <a:ln w="3175">
            <a:solidFill>
              <a:srgbClr val="595959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94" name="직사각형 12"/>
          <p:cNvSpPr/>
          <p:nvPr/>
        </p:nvSpPr>
        <p:spPr>
          <a:xfrm>
            <a:off x="736228" y="1196355"/>
            <a:ext cx="10268471" cy="5108753"/>
          </a:xfrm>
          <a:prstGeom prst="rect">
            <a:avLst/>
          </a:prstGeom>
          <a:ln w="3175">
            <a:solidFill>
              <a:srgbClr val="595959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21" name="오른쪽 화살표 2">
            <a:hlinkClick r:id="rId2" action="ppaction://hlinksldjump"/>
          </p:cNvPr>
          <p:cNvSpPr/>
          <p:nvPr/>
        </p:nvSpPr>
        <p:spPr>
          <a:xfrm rot="10800000">
            <a:off x="803698" y="1297305"/>
            <a:ext cx="249383" cy="22387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DD7EE"/>
          </a:solidFill>
          <a:ln w="12700">
            <a:solidFill>
              <a:srgbClr val="BDD7EE"/>
            </a:solidFill>
            <a:miter/>
          </a:ln>
        </p:spPr>
        <p:txBody>
          <a:bodyPr lIns="45719" rIns="45719" anchor="ctr"/>
          <a:lstStyle/>
          <a:p>
            <a:pPr algn="ctr">
              <a:defRPr sz="1200" b="1" spc="50">
                <a:ln w="9525" cap="flat">
                  <a:solidFill>
                    <a:schemeClr val="accent1"/>
                  </a:solidFill>
                  <a:prstDash val="solid"/>
                  <a:round/>
                </a:ln>
                <a:solidFill>
                  <a:srgbClr val="FEFEFE"/>
                </a:solidFill>
              </a:defRPr>
            </a:pPr>
            <a:endParaRPr/>
          </a:p>
        </p:txBody>
      </p:sp>
      <p:graphicFrame>
        <p:nvGraphicFramePr>
          <p:cNvPr id="32" name="표 4"/>
          <p:cNvGraphicFramePr/>
          <p:nvPr>
            <p:extLst>
              <p:ext uri="{D42A27DB-BD31-4B8C-83A1-F6EECF244321}">
                <p14:modId xmlns:p14="http://schemas.microsoft.com/office/powerpoint/2010/main" val="2893890634"/>
              </p:ext>
            </p:extLst>
          </p:nvPr>
        </p:nvGraphicFramePr>
        <p:xfrm>
          <a:off x="1036667" y="2658585"/>
          <a:ext cx="9684501" cy="1112475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93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8450">
                  <a:extLst>
                    <a:ext uri="{9D8B030D-6E8A-4147-A177-3AD203B41FA5}">
                      <a16:colId xmlns:a16="http://schemas.microsoft.com/office/drawing/2014/main" val="453147796"/>
                    </a:ext>
                  </a:extLst>
                </a:gridCol>
                <a:gridCol w="3873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6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25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/>
                        <a:t>시험 이름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200" b="1" smtClean="0"/>
                        <a:t>과목</a:t>
                      </a:r>
                      <a:endParaRPr sz="1200" b="1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200" b="1" smtClean="0"/>
                        <a:t>문제 번호</a:t>
                      </a:r>
                      <a:r>
                        <a:rPr sz="1200" b="1" smtClean="0"/>
                        <a:t> </a:t>
                      </a:r>
                      <a:endParaRPr sz="1200" b="1"/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200" b="1" smtClean="0"/>
                        <a:t>해시태그</a:t>
                      </a:r>
                      <a:endParaRPr sz="1200" b="1"/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/>
                        <a:t>상태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25">
                <a:tc>
                  <a:txBody>
                    <a:bodyPr/>
                    <a:lstStyle/>
                    <a:p>
                      <a:pPr algn="ctr">
                        <a:defRPr sz="800" b="1"/>
                      </a:pPr>
                      <a:r>
                        <a:t>9급 공무원 국어 모의고사 1회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smtClean="0"/>
                        <a:t>-</a:t>
                      </a:r>
                      <a:endParaRPr sz="120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#</a:t>
                      </a:r>
                      <a:r>
                        <a:rPr lang="en-US" baseline="0" smtClean="0"/>
                        <a:t> </a:t>
                      </a:r>
                      <a:r>
                        <a:rPr lang="ko-KR" altLang="en-US" baseline="0" smtClean="0"/>
                        <a:t>반응</a:t>
                      </a:r>
                      <a:r>
                        <a:rPr lang="en-US" altLang="ko-KR" baseline="0" smtClean="0"/>
                        <a:t>, # </a:t>
                      </a:r>
                      <a:r>
                        <a:rPr lang="ko-KR" altLang="en-US" baseline="0" smtClean="0"/>
                        <a:t>공무원</a:t>
                      </a:r>
                      <a:r>
                        <a:rPr lang="en-US" altLang="ko-KR" baseline="0" smtClean="0"/>
                        <a:t>, # </a:t>
                      </a:r>
                      <a:r>
                        <a:rPr lang="ko-KR" altLang="en-US" baseline="0" smtClean="0"/>
                        <a:t>국어</a:t>
                      </a:r>
                      <a:endParaRPr/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출제중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25">
                <a:tc>
                  <a:txBody>
                    <a:bodyPr/>
                    <a:lstStyle/>
                    <a:p>
                      <a:pPr algn="ctr"/>
                      <a:r>
                        <a:t>컴퓨터활용능력 2급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smtClean="0"/>
                        <a:t>2</a:t>
                      </a:r>
                      <a:r>
                        <a:rPr lang="ko-KR" altLang="en-US" sz="1200" smtClean="0"/>
                        <a:t>과목</a:t>
                      </a:r>
                      <a:endParaRPr sz="120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smtClean="0"/>
                        <a:t>15</a:t>
                      </a:r>
                      <a:endParaRPr sz="1200"/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smtClean="0"/>
                        <a:t># </a:t>
                      </a:r>
                      <a:r>
                        <a:rPr lang="ko-KR" altLang="en-US" sz="1200" smtClean="0"/>
                        <a:t>반응</a:t>
                      </a:r>
                      <a:r>
                        <a:rPr lang="en-US" altLang="ko-KR" sz="1200" smtClean="0"/>
                        <a:t>, # </a:t>
                      </a:r>
                      <a:r>
                        <a:rPr lang="ko-KR" altLang="en-US" sz="1200" smtClean="0"/>
                        <a:t>컴퓨터</a:t>
                      </a:r>
                      <a:r>
                        <a:rPr lang="en-US" altLang="ko-KR" sz="1200" smtClean="0"/>
                        <a:t>, # </a:t>
                      </a:r>
                      <a:r>
                        <a:rPr lang="ko-KR" altLang="en-US" sz="1200" smtClean="0"/>
                        <a:t>컴활</a:t>
                      </a:r>
                      <a:endParaRPr sz="1200"/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출제완료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1398875" y="1624809"/>
            <a:ext cx="8527639" cy="859417"/>
            <a:chOff x="1398876" y="1624809"/>
            <a:chExt cx="6409266" cy="724135"/>
          </a:xfrm>
        </p:grpSpPr>
        <p:sp>
          <p:nvSpPr>
            <p:cNvPr id="33" name="직사각형 42"/>
            <p:cNvSpPr/>
            <p:nvPr/>
          </p:nvSpPr>
          <p:spPr>
            <a:xfrm>
              <a:off x="1398876" y="1747844"/>
              <a:ext cx="6409266" cy="6011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D0CECE"/>
              </a:solidFill>
              <a:miter/>
            </a:ln>
          </p:spPr>
          <p:txBody>
            <a:bodyPr lIns="45719" rIns="45719" anchor="ctr"/>
            <a:lstStyle/>
            <a:p>
              <a:pPr>
                <a:defRPr sz="1100">
                  <a:solidFill>
                    <a:srgbClr val="AFABAB"/>
                  </a:solidFill>
                </a:defRPr>
              </a:pPr>
              <a:endParaRPr/>
            </a:p>
          </p:txBody>
        </p:sp>
        <p:grpSp>
          <p:nvGrpSpPr>
            <p:cNvPr id="34" name="직사각형 31"/>
            <p:cNvGrpSpPr/>
            <p:nvPr/>
          </p:nvGrpSpPr>
          <p:grpSpPr>
            <a:xfrm>
              <a:off x="3532996" y="1870879"/>
              <a:ext cx="681230" cy="329908"/>
              <a:chOff x="0" y="0"/>
              <a:chExt cx="681228" cy="329907"/>
            </a:xfrm>
          </p:grpSpPr>
          <p:sp>
            <p:nvSpPr>
              <p:cNvPr id="35" name="직사각형"/>
              <p:cNvSpPr/>
              <p:nvPr/>
            </p:nvSpPr>
            <p:spPr>
              <a:xfrm>
                <a:off x="-1" y="-1"/>
                <a:ext cx="681230" cy="32990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D0CECE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100"/>
                </a:pPr>
                <a:endParaRPr/>
              </a:p>
            </p:txBody>
          </p:sp>
          <p:sp>
            <p:nvSpPr>
              <p:cNvPr id="36" name="#"/>
              <p:cNvSpPr txBox="1"/>
              <p:nvPr/>
            </p:nvSpPr>
            <p:spPr>
              <a:xfrm>
                <a:off x="5819" y="40699"/>
                <a:ext cx="669591" cy="24851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>
                  <a:defRPr sz="1100"/>
                </a:lvl1pPr>
              </a:lstStyle>
              <a:p>
                <a:r>
                  <a:t>#</a:t>
                </a:r>
              </a:p>
            </p:txBody>
          </p:sp>
        </p:grpSp>
        <p:grpSp>
          <p:nvGrpSpPr>
            <p:cNvPr id="37" name="직사각형 18"/>
            <p:cNvGrpSpPr/>
            <p:nvPr/>
          </p:nvGrpSpPr>
          <p:grpSpPr>
            <a:xfrm>
              <a:off x="1480762" y="1870610"/>
              <a:ext cx="1891433" cy="329909"/>
              <a:chOff x="0" y="0"/>
              <a:chExt cx="1891431" cy="329907"/>
            </a:xfrm>
          </p:grpSpPr>
          <p:sp>
            <p:nvSpPr>
              <p:cNvPr id="38" name="직사각형"/>
              <p:cNvSpPr/>
              <p:nvPr/>
            </p:nvSpPr>
            <p:spPr>
              <a:xfrm>
                <a:off x="-1" y="-1"/>
                <a:ext cx="1891433" cy="329909"/>
              </a:xfrm>
              <a:prstGeom prst="rect">
                <a:avLst/>
              </a:prstGeom>
              <a:solidFill>
                <a:srgbClr val="FFFFFF">
                  <a:alpha val="88000"/>
                </a:srgbClr>
              </a:solidFill>
              <a:ln w="12700" cap="flat">
                <a:solidFill>
                  <a:srgbClr val="D0CECE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100"/>
                </a:pPr>
                <a:endParaRPr/>
              </a:p>
            </p:txBody>
          </p:sp>
          <p:sp>
            <p:nvSpPr>
              <p:cNvPr id="39" name="해시 태그"/>
              <p:cNvSpPr txBox="1"/>
              <p:nvPr/>
            </p:nvSpPr>
            <p:spPr>
              <a:xfrm>
                <a:off x="50439" y="35961"/>
                <a:ext cx="1790554" cy="25798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>
                  <a:defRPr sz="1100"/>
                </a:lvl1pPr>
              </a:lstStyle>
              <a:p>
                <a:r>
                  <a:rPr lang="ko-KR" altLang="en-US" smtClean="0"/>
                  <a:t>시험 문제</a:t>
                </a:r>
                <a:r>
                  <a:rPr lang="en-US" altLang="ko-KR" smtClean="0"/>
                  <a:t>(</a:t>
                </a:r>
                <a:r>
                  <a:rPr lang="ko-KR" altLang="en-US" smtClean="0"/>
                  <a:t>해시태그</a:t>
                </a:r>
                <a:r>
                  <a:rPr lang="en-US" altLang="ko-KR" smtClean="0"/>
                  <a:t>)</a:t>
                </a:r>
                <a:endParaRPr/>
              </a:p>
            </p:txBody>
          </p:sp>
        </p:grpSp>
        <p:grpSp>
          <p:nvGrpSpPr>
            <p:cNvPr id="40" name="직사각형 30"/>
            <p:cNvGrpSpPr/>
            <p:nvPr/>
          </p:nvGrpSpPr>
          <p:grpSpPr>
            <a:xfrm>
              <a:off x="1488568" y="1624809"/>
              <a:ext cx="781833" cy="246070"/>
              <a:chOff x="0" y="0"/>
              <a:chExt cx="781832" cy="246069"/>
            </a:xfrm>
          </p:grpSpPr>
          <p:sp>
            <p:nvSpPr>
              <p:cNvPr id="41" name="직사각형"/>
              <p:cNvSpPr/>
              <p:nvPr/>
            </p:nvSpPr>
            <p:spPr>
              <a:xfrm>
                <a:off x="-1" y="0"/>
                <a:ext cx="781834" cy="24607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>
                    <a:solidFill>
                      <a:srgbClr val="808080"/>
                    </a:solidFill>
                  </a:defRPr>
                </a:pPr>
                <a:endParaRPr/>
              </a:p>
            </p:txBody>
          </p:sp>
          <p:sp>
            <p:nvSpPr>
              <p:cNvPr id="42" name="검색하기"/>
              <p:cNvSpPr txBox="1"/>
              <p:nvPr/>
            </p:nvSpPr>
            <p:spPr>
              <a:xfrm>
                <a:off x="44288" y="4931"/>
                <a:ext cx="693256" cy="23620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algn="ctr">
                  <a:defRPr sz="1000">
                    <a:solidFill>
                      <a:srgbClr val="808080"/>
                    </a:solidFill>
                  </a:defRPr>
                </a:lvl1pPr>
              </a:lstStyle>
              <a:p>
                <a:r>
                  <a:t>검색하기</a:t>
                </a:r>
              </a:p>
            </p:txBody>
          </p:sp>
        </p:grpSp>
        <p:sp>
          <p:nvSpPr>
            <p:cNvPr id="43" name="이등변 삼각형 19"/>
            <p:cNvSpPr/>
            <p:nvPr/>
          </p:nvSpPr>
          <p:spPr>
            <a:xfrm rot="10800000" flipH="1">
              <a:off x="3071775" y="2019815"/>
              <a:ext cx="162532" cy="99560"/>
            </a:xfrm>
            <a:prstGeom prst="triangle">
              <a:avLst/>
            </a:prstGeom>
            <a:solidFill>
              <a:srgbClr val="D9D9D9"/>
            </a:solidFill>
            <a:ln w="12700">
              <a:solidFill>
                <a:srgbClr val="AFABAB"/>
              </a:solidFill>
              <a:miter/>
            </a:ln>
          </p:spPr>
          <p:txBody>
            <a:bodyPr lIns="45719" rIns="45719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44" name="직사각형 31"/>
            <p:cNvGrpSpPr/>
            <p:nvPr/>
          </p:nvGrpSpPr>
          <p:grpSpPr>
            <a:xfrm>
              <a:off x="4376917" y="1870879"/>
              <a:ext cx="681230" cy="329908"/>
              <a:chOff x="0" y="0"/>
              <a:chExt cx="681228" cy="329907"/>
            </a:xfrm>
          </p:grpSpPr>
          <p:sp>
            <p:nvSpPr>
              <p:cNvPr id="45" name="직사각형"/>
              <p:cNvSpPr/>
              <p:nvPr/>
            </p:nvSpPr>
            <p:spPr>
              <a:xfrm>
                <a:off x="-1" y="-1"/>
                <a:ext cx="681230" cy="32990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D0CECE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100"/>
                </a:pPr>
                <a:endParaRPr/>
              </a:p>
            </p:txBody>
          </p:sp>
          <p:sp>
            <p:nvSpPr>
              <p:cNvPr id="46" name="#"/>
              <p:cNvSpPr txBox="1"/>
              <p:nvPr/>
            </p:nvSpPr>
            <p:spPr>
              <a:xfrm>
                <a:off x="5819" y="40699"/>
                <a:ext cx="669591" cy="24851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>
                  <a:defRPr sz="1100"/>
                </a:lvl1pPr>
              </a:lstStyle>
              <a:p>
                <a:r>
                  <a:t>#</a:t>
                </a:r>
              </a:p>
            </p:txBody>
          </p:sp>
        </p:grpSp>
        <p:grpSp>
          <p:nvGrpSpPr>
            <p:cNvPr id="47" name="직사각형 31"/>
            <p:cNvGrpSpPr/>
            <p:nvPr/>
          </p:nvGrpSpPr>
          <p:grpSpPr>
            <a:xfrm>
              <a:off x="5220839" y="1870879"/>
              <a:ext cx="681230" cy="329908"/>
              <a:chOff x="0" y="0"/>
              <a:chExt cx="681228" cy="329907"/>
            </a:xfrm>
          </p:grpSpPr>
          <p:sp>
            <p:nvSpPr>
              <p:cNvPr id="48" name="직사각형"/>
              <p:cNvSpPr/>
              <p:nvPr/>
            </p:nvSpPr>
            <p:spPr>
              <a:xfrm>
                <a:off x="-1" y="-1"/>
                <a:ext cx="681230" cy="32990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D0CECE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100"/>
                </a:pPr>
                <a:endParaRPr/>
              </a:p>
            </p:txBody>
          </p:sp>
          <p:sp>
            <p:nvSpPr>
              <p:cNvPr id="49" name="#"/>
              <p:cNvSpPr txBox="1"/>
              <p:nvPr/>
            </p:nvSpPr>
            <p:spPr>
              <a:xfrm>
                <a:off x="5819" y="40699"/>
                <a:ext cx="669591" cy="24851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>
                  <a:defRPr sz="1100"/>
                </a:lvl1pPr>
              </a:lstStyle>
              <a:p>
                <a:r>
                  <a:t>#</a:t>
                </a:r>
              </a:p>
            </p:txBody>
          </p:sp>
        </p:grpSp>
        <p:grpSp>
          <p:nvGrpSpPr>
            <p:cNvPr id="50" name="직사각형 34"/>
            <p:cNvGrpSpPr/>
            <p:nvPr/>
          </p:nvGrpSpPr>
          <p:grpSpPr>
            <a:xfrm>
              <a:off x="6674615" y="1865547"/>
              <a:ext cx="942393" cy="340571"/>
              <a:chOff x="0" y="0"/>
              <a:chExt cx="942391" cy="340570"/>
            </a:xfrm>
          </p:grpSpPr>
          <p:sp>
            <p:nvSpPr>
              <p:cNvPr id="51" name="직사각형"/>
              <p:cNvSpPr/>
              <p:nvPr/>
            </p:nvSpPr>
            <p:spPr>
              <a:xfrm>
                <a:off x="0" y="-1"/>
                <a:ext cx="942392" cy="340572"/>
              </a:xfrm>
              <a:prstGeom prst="rect">
                <a:avLst/>
              </a:prstGeom>
              <a:solidFill>
                <a:srgbClr val="9DC3E6"/>
              </a:solidFill>
              <a:ln w="12700" cap="flat">
                <a:solidFill>
                  <a:srgbClr val="D0CECE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100" b="1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2" name="검색"/>
              <p:cNvSpPr txBox="1"/>
              <p:nvPr/>
            </p:nvSpPr>
            <p:spPr>
              <a:xfrm>
                <a:off x="52070" y="29315"/>
                <a:ext cx="838253" cy="281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200" b="1">
                    <a:solidFill>
                      <a:srgbClr val="FFFFFF"/>
                    </a:solidFill>
                  </a:defRPr>
                </a:lvl1pPr>
              </a:lstStyle>
              <a:p>
                <a:r>
                  <a:t>검색</a:t>
                </a:r>
              </a:p>
            </p:txBody>
          </p:sp>
        </p:grpSp>
      </p:grpSp>
      <p:grpSp>
        <p:nvGrpSpPr>
          <p:cNvPr id="54" name="직사각형 37">
            <a:hlinkClick r:id="rId3" action="ppaction://hlinksldjump"/>
          </p:cNvPr>
          <p:cNvGrpSpPr/>
          <p:nvPr/>
        </p:nvGrpSpPr>
        <p:grpSpPr>
          <a:xfrm>
            <a:off x="5403571" y="5669450"/>
            <a:ext cx="942393" cy="340571"/>
            <a:chOff x="0" y="0"/>
            <a:chExt cx="942391" cy="340570"/>
          </a:xfrm>
        </p:grpSpPr>
        <p:sp>
          <p:nvSpPr>
            <p:cNvPr id="55" name="직사각형"/>
            <p:cNvSpPr/>
            <p:nvPr/>
          </p:nvSpPr>
          <p:spPr>
            <a:xfrm>
              <a:off x="0" y="-1"/>
              <a:ext cx="942392" cy="340572"/>
            </a:xfrm>
            <a:prstGeom prst="rect">
              <a:avLst/>
            </a:prstGeom>
            <a:solidFill>
              <a:srgbClr val="9DC3E6"/>
            </a:solidFill>
            <a:ln w="12700" cap="flat">
              <a:solidFill>
                <a:srgbClr val="D0CEC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1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" name="수정"/>
            <p:cNvSpPr txBox="1"/>
            <p:nvPr/>
          </p:nvSpPr>
          <p:spPr>
            <a:xfrm>
              <a:off x="52070" y="29315"/>
              <a:ext cx="838253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 b="1">
                  <a:solidFill>
                    <a:srgbClr val="FFFFFF"/>
                  </a:solidFill>
                </a:defRPr>
              </a:lvl1pPr>
            </a:lstStyle>
            <a:p>
              <a:r>
                <a:t>수정</a:t>
              </a:r>
            </a:p>
          </p:txBody>
        </p:sp>
      </p:grp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직사각형 3"/>
          <p:cNvSpPr/>
          <p:nvPr/>
        </p:nvSpPr>
        <p:spPr>
          <a:xfrm>
            <a:off x="444794" y="852488"/>
            <a:ext cx="10868249" cy="5606650"/>
          </a:xfrm>
          <a:prstGeom prst="rect">
            <a:avLst/>
          </a:prstGeom>
          <a:ln w="3175">
            <a:solidFill>
              <a:srgbClr val="595959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63" name="직사각형 12"/>
          <p:cNvSpPr/>
          <p:nvPr/>
        </p:nvSpPr>
        <p:spPr>
          <a:xfrm>
            <a:off x="736228" y="1292663"/>
            <a:ext cx="10268471" cy="5012445"/>
          </a:xfrm>
          <a:prstGeom prst="rect">
            <a:avLst/>
          </a:prstGeom>
          <a:ln w="3175">
            <a:solidFill>
              <a:srgbClr val="595959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aphicFrame>
        <p:nvGraphicFramePr>
          <p:cNvPr id="664" name="표 4"/>
          <p:cNvGraphicFramePr/>
          <p:nvPr/>
        </p:nvGraphicFramePr>
        <p:xfrm>
          <a:off x="1405773" y="2543256"/>
          <a:ext cx="9416784" cy="1112475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569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9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94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9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94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694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25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/>
                        <a:t>시험 이름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/>
                        <a:t>과목 수 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/>
                        <a:t>문항 수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/>
                        <a:t>제한 시간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/>
                        <a:t>최종 수정 일시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/>
                        <a:t>상태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25">
                <a:tc>
                  <a:txBody>
                    <a:bodyPr/>
                    <a:lstStyle/>
                    <a:p>
                      <a:pPr algn="ctr">
                        <a:defRPr sz="800" b="1"/>
                      </a:pPr>
                      <a:r>
                        <a:t>9급 공무원 국어 모의고사 1회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7 / 20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20분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2023.01.31 22:22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출제중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25">
                <a:tc>
                  <a:txBody>
                    <a:bodyPr/>
                    <a:lstStyle/>
                    <a:p>
                      <a:pPr algn="ctr"/>
                      <a:r>
                        <a:t>컴퓨터활용능력 2급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40 / 40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80분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2023.02.01 11:47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출제완료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65" name="이등변 삼각형 36"/>
          <p:cNvSpPr/>
          <p:nvPr/>
        </p:nvSpPr>
        <p:spPr>
          <a:xfrm rot="10800000" flipH="1">
            <a:off x="2556960" y="2676204"/>
            <a:ext cx="112887" cy="96850"/>
          </a:xfrm>
          <a:prstGeom prst="triangle">
            <a:avLst/>
          </a:prstGeom>
          <a:solidFill>
            <a:srgbClr val="FFFFFF"/>
          </a:solidFill>
          <a:ln w="12700">
            <a:solidFill>
              <a:srgbClr val="AFABA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668" name="직사각형 37">
            <a:hlinkClick r:id="rId2" action="ppaction://hlinksldjump"/>
          </p:cNvPr>
          <p:cNvGrpSpPr/>
          <p:nvPr/>
        </p:nvGrpSpPr>
        <p:grpSpPr>
          <a:xfrm>
            <a:off x="5403571" y="5669450"/>
            <a:ext cx="942393" cy="340571"/>
            <a:chOff x="0" y="0"/>
            <a:chExt cx="942391" cy="340570"/>
          </a:xfrm>
        </p:grpSpPr>
        <p:sp>
          <p:nvSpPr>
            <p:cNvPr id="666" name="직사각형"/>
            <p:cNvSpPr/>
            <p:nvPr/>
          </p:nvSpPr>
          <p:spPr>
            <a:xfrm>
              <a:off x="0" y="-1"/>
              <a:ext cx="942392" cy="340572"/>
            </a:xfrm>
            <a:prstGeom prst="rect">
              <a:avLst/>
            </a:prstGeom>
            <a:solidFill>
              <a:srgbClr val="9DC3E6"/>
            </a:solidFill>
            <a:ln w="12700" cap="flat">
              <a:solidFill>
                <a:srgbClr val="D0CEC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1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67" name="수정"/>
            <p:cNvSpPr txBox="1"/>
            <p:nvPr/>
          </p:nvSpPr>
          <p:spPr>
            <a:xfrm>
              <a:off x="52070" y="29315"/>
              <a:ext cx="838253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 b="1">
                  <a:solidFill>
                    <a:srgbClr val="FFFFFF"/>
                  </a:solidFill>
                </a:defRPr>
              </a:lvl1pPr>
            </a:lstStyle>
            <a:p>
              <a:r>
                <a:t>수정</a:t>
              </a:r>
            </a:p>
          </p:txBody>
        </p:sp>
      </p:grpSp>
      <p:grpSp>
        <p:nvGrpSpPr>
          <p:cNvPr id="671" name="직사각형 52"/>
          <p:cNvGrpSpPr/>
          <p:nvPr/>
        </p:nvGrpSpPr>
        <p:grpSpPr>
          <a:xfrm>
            <a:off x="6513914" y="5669450"/>
            <a:ext cx="942393" cy="340571"/>
            <a:chOff x="0" y="0"/>
            <a:chExt cx="942391" cy="340570"/>
          </a:xfrm>
        </p:grpSpPr>
        <p:sp>
          <p:nvSpPr>
            <p:cNvPr id="669" name="직사각형"/>
            <p:cNvSpPr/>
            <p:nvPr/>
          </p:nvSpPr>
          <p:spPr>
            <a:xfrm>
              <a:off x="0" y="-1"/>
              <a:ext cx="942392" cy="340572"/>
            </a:xfrm>
            <a:prstGeom prst="rect">
              <a:avLst/>
            </a:prstGeom>
            <a:solidFill>
              <a:srgbClr val="9DC3E6"/>
            </a:solidFill>
            <a:ln w="12700" cap="flat">
              <a:solidFill>
                <a:srgbClr val="D0CEC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1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70" name="삭제"/>
            <p:cNvSpPr txBox="1"/>
            <p:nvPr/>
          </p:nvSpPr>
          <p:spPr>
            <a:xfrm>
              <a:off x="52070" y="29315"/>
              <a:ext cx="838253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 b="1">
                  <a:solidFill>
                    <a:srgbClr val="FFFFFF"/>
                  </a:solidFill>
                </a:defRPr>
              </a:lvl1pPr>
            </a:lstStyle>
            <a:p>
              <a:r>
                <a:t>삭제</a:t>
              </a:r>
            </a:p>
          </p:txBody>
        </p:sp>
      </p:grpSp>
      <p:grpSp>
        <p:nvGrpSpPr>
          <p:cNvPr id="675" name="직사각형 37">
            <a:hlinkClick r:id="rId2" action="ppaction://hlinksldjump"/>
          </p:cNvPr>
          <p:cNvGrpSpPr/>
          <p:nvPr/>
        </p:nvGrpSpPr>
        <p:grpSpPr>
          <a:xfrm>
            <a:off x="4301530" y="5669450"/>
            <a:ext cx="942393" cy="340571"/>
            <a:chOff x="0" y="0"/>
            <a:chExt cx="942391" cy="340570"/>
          </a:xfrm>
        </p:grpSpPr>
        <p:sp>
          <p:nvSpPr>
            <p:cNvPr id="673" name="직사각형"/>
            <p:cNvSpPr/>
            <p:nvPr/>
          </p:nvSpPr>
          <p:spPr>
            <a:xfrm>
              <a:off x="0" y="-1"/>
              <a:ext cx="942392" cy="340572"/>
            </a:xfrm>
            <a:prstGeom prst="rect">
              <a:avLst/>
            </a:prstGeom>
            <a:solidFill>
              <a:srgbClr val="9DC3E6"/>
            </a:solidFill>
            <a:ln w="12700" cap="flat">
              <a:solidFill>
                <a:srgbClr val="D0CEC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1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74" name="파일 추출"/>
            <p:cNvSpPr txBox="1"/>
            <p:nvPr/>
          </p:nvSpPr>
          <p:spPr>
            <a:xfrm>
              <a:off x="52070" y="29315"/>
              <a:ext cx="838253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 b="1">
                  <a:solidFill>
                    <a:srgbClr val="FFFFFF"/>
                  </a:solidFill>
                </a:defRPr>
              </a:lvl1pPr>
            </a:lstStyle>
            <a:p>
              <a:r>
                <a:t>파일 추출</a:t>
              </a:r>
            </a:p>
          </p:txBody>
        </p:sp>
      </p:grpSp>
      <p:sp>
        <p:nvSpPr>
          <p:cNvPr id="676" name="오른쪽 화살표 2">
            <a:hlinkClick r:id="rId3" action="ppaction://hlinksldjump"/>
          </p:cNvPr>
          <p:cNvSpPr/>
          <p:nvPr/>
        </p:nvSpPr>
        <p:spPr>
          <a:xfrm rot="10800000">
            <a:off x="803698" y="1411605"/>
            <a:ext cx="249383" cy="22387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DD7EE"/>
          </a:solidFill>
          <a:ln w="12700">
            <a:solidFill>
              <a:srgbClr val="BDD7EE"/>
            </a:solidFill>
            <a:miter/>
          </a:ln>
        </p:spPr>
        <p:txBody>
          <a:bodyPr lIns="45719" rIns="45719" anchor="ctr"/>
          <a:lstStyle/>
          <a:p>
            <a:pPr algn="ctr">
              <a:defRPr sz="1200" b="1" spc="50">
                <a:ln w="9525" cap="flat">
                  <a:solidFill>
                    <a:schemeClr val="accent1"/>
                  </a:solidFill>
                  <a:prstDash val="solid"/>
                  <a:round/>
                </a:ln>
                <a:solidFill>
                  <a:srgbClr val="FEFEFE"/>
                </a:solidFill>
              </a:defRPr>
            </a:pPr>
            <a:endParaRPr/>
          </a:p>
        </p:txBody>
      </p:sp>
      <p:sp>
        <p:nvSpPr>
          <p:cNvPr id="677" name="제목 1"/>
          <p:cNvSpPr txBox="1">
            <a:spLocks noGrp="1"/>
          </p:cNvSpPr>
          <p:nvPr>
            <p:ph type="title"/>
          </p:nvPr>
        </p:nvSpPr>
        <p:spPr>
          <a:xfrm>
            <a:off x="444794" y="74324"/>
            <a:ext cx="4219576" cy="67310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t>내 문제 상태 검색 시</a:t>
            </a:r>
          </a:p>
        </p:txBody>
      </p:sp>
      <p:grpSp>
        <p:nvGrpSpPr>
          <p:cNvPr id="693" name="그룹"/>
          <p:cNvGrpSpPr/>
          <p:nvPr/>
        </p:nvGrpSpPr>
        <p:grpSpPr>
          <a:xfrm>
            <a:off x="1413200" y="1615199"/>
            <a:ext cx="7840872" cy="766712"/>
            <a:chOff x="0" y="0"/>
            <a:chExt cx="7840871" cy="766710"/>
          </a:xfrm>
        </p:grpSpPr>
        <p:sp>
          <p:nvSpPr>
            <p:cNvPr id="678" name="직사각형 42"/>
            <p:cNvSpPr/>
            <p:nvPr/>
          </p:nvSpPr>
          <p:spPr>
            <a:xfrm>
              <a:off x="0" y="130268"/>
              <a:ext cx="7840872" cy="636443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D0CEC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100">
                  <a:solidFill>
                    <a:srgbClr val="AFABAB"/>
                  </a:solidFill>
                </a:defRPr>
              </a:pPr>
              <a:endParaRPr/>
            </a:p>
          </p:txBody>
        </p:sp>
        <p:grpSp>
          <p:nvGrpSpPr>
            <p:cNvPr id="681" name="직사각형 18"/>
            <p:cNvGrpSpPr/>
            <p:nvPr/>
          </p:nvGrpSpPr>
          <p:grpSpPr>
            <a:xfrm>
              <a:off x="182818" y="260253"/>
              <a:ext cx="2002644" cy="349306"/>
              <a:chOff x="0" y="0"/>
              <a:chExt cx="2002643" cy="349305"/>
            </a:xfrm>
          </p:grpSpPr>
          <p:sp>
            <p:nvSpPr>
              <p:cNvPr id="679" name="직사각형"/>
              <p:cNvSpPr/>
              <p:nvPr/>
            </p:nvSpPr>
            <p:spPr>
              <a:xfrm>
                <a:off x="-1" y="-1"/>
                <a:ext cx="2002645" cy="349307"/>
              </a:xfrm>
              <a:prstGeom prst="rect">
                <a:avLst/>
              </a:prstGeom>
              <a:solidFill>
                <a:srgbClr val="FFFFFF">
                  <a:alpha val="88000"/>
                </a:srgbClr>
              </a:solidFill>
              <a:ln w="12700" cap="flat">
                <a:solidFill>
                  <a:srgbClr val="D0CECE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100"/>
                </a:pPr>
                <a:endParaRPr/>
              </a:p>
            </p:txBody>
          </p:sp>
          <p:sp>
            <p:nvSpPr>
              <p:cNvPr id="680" name="상태"/>
              <p:cNvSpPr txBox="1"/>
              <p:nvPr/>
            </p:nvSpPr>
            <p:spPr>
              <a:xfrm>
                <a:off x="53405" y="38076"/>
                <a:ext cx="1895833" cy="27315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>
                  <a:defRPr sz="1100"/>
                </a:lvl1pPr>
              </a:lstStyle>
              <a:p>
                <a:r>
                  <a:t>상태</a:t>
                </a:r>
              </a:p>
            </p:txBody>
          </p:sp>
        </p:grpSp>
        <p:grpSp>
          <p:nvGrpSpPr>
            <p:cNvPr id="684" name="직사각형 30"/>
            <p:cNvGrpSpPr/>
            <p:nvPr/>
          </p:nvGrpSpPr>
          <p:grpSpPr>
            <a:xfrm>
              <a:off x="191082" y="0"/>
              <a:ext cx="827803" cy="260538"/>
              <a:chOff x="0" y="0"/>
              <a:chExt cx="827801" cy="260537"/>
            </a:xfrm>
          </p:grpSpPr>
          <p:sp>
            <p:nvSpPr>
              <p:cNvPr id="682" name="직사각형"/>
              <p:cNvSpPr/>
              <p:nvPr/>
            </p:nvSpPr>
            <p:spPr>
              <a:xfrm>
                <a:off x="-1" y="0"/>
                <a:ext cx="827803" cy="26053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>
                    <a:solidFill>
                      <a:srgbClr val="808080"/>
                    </a:solidFill>
                  </a:defRPr>
                </a:pPr>
                <a:endParaRPr/>
              </a:p>
            </p:txBody>
          </p:sp>
          <p:sp>
            <p:nvSpPr>
              <p:cNvPr id="683" name="검색하기"/>
              <p:cNvSpPr txBox="1"/>
              <p:nvPr/>
            </p:nvSpPr>
            <p:spPr>
              <a:xfrm>
                <a:off x="46892" y="5221"/>
                <a:ext cx="734018" cy="2500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algn="ctr">
                  <a:defRPr sz="1000">
                    <a:solidFill>
                      <a:srgbClr val="808080"/>
                    </a:solidFill>
                  </a:defRPr>
                </a:lvl1pPr>
              </a:lstStyle>
              <a:p>
                <a:r>
                  <a:t>검색하기</a:t>
                </a:r>
              </a:p>
            </p:txBody>
          </p:sp>
        </p:grpSp>
        <p:sp>
          <p:nvSpPr>
            <p:cNvPr id="685" name="이등변 삼각형 19"/>
            <p:cNvSpPr/>
            <p:nvPr/>
          </p:nvSpPr>
          <p:spPr>
            <a:xfrm rot="10800000" flipH="1">
              <a:off x="1867377" y="418231"/>
              <a:ext cx="172089" cy="105414"/>
            </a:xfrm>
            <a:prstGeom prst="triangle">
              <a:avLst/>
            </a:prstGeom>
            <a:solidFill>
              <a:srgbClr val="D9D9D9"/>
            </a:solidFill>
            <a:ln w="12700" cap="flat">
              <a:solidFill>
                <a:srgbClr val="AFABA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688" name="직사각형 34"/>
            <p:cNvGrpSpPr/>
            <p:nvPr/>
          </p:nvGrpSpPr>
          <p:grpSpPr>
            <a:xfrm>
              <a:off x="6474615" y="268192"/>
              <a:ext cx="997804" cy="360596"/>
              <a:chOff x="0" y="0"/>
              <a:chExt cx="997802" cy="360594"/>
            </a:xfrm>
          </p:grpSpPr>
          <p:sp>
            <p:nvSpPr>
              <p:cNvPr id="686" name="직사각형"/>
              <p:cNvSpPr/>
              <p:nvPr/>
            </p:nvSpPr>
            <p:spPr>
              <a:xfrm>
                <a:off x="0" y="-1"/>
                <a:ext cx="997803" cy="360596"/>
              </a:xfrm>
              <a:prstGeom prst="rect">
                <a:avLst/>
              </a:prstGeom>
              <a:solidFill>
                <a:srgbClr val="9DC3E6"/>
              </a:solidFill>
              <a:ln w="12700" cap="flat">
                <a:solidFill>
                  <a:srgbClr val="D0CECE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100" b="1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87" name="검색"/>
              <p:cNvSpPr txBox="1"/>
              <p:nvPr/>
            </p:nvSpPr>
            <p:spPr>
              <a:xfrm>
                <a:off x="55131" y="31038"/>
                <a:ext cx="887540" cy="29851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algn="ctr">
                  <a:defRPr sz="1200" b="1">
                    <a:solidFill>
                      <a:srgbClr val="FFFFFF"/>
                    </a:solidFill>
                  </a:defRPr>
                </a:lvl1pPr>
              </a:lstStyle>
              <a:p>
                <a:r>
                  <a:t>검색</a:t>
                </a:r>
              </a:p>
            </p:txBody>
          </p:sp>
        </p:grpSp>
        <p:grpSp>
          <p:nvGrpSpPr>
            <p:cNvPr id="691" name="직사각형 18"/>
            <p:cNvGrpSpPr/>
            <p:nvPr/>
          </p:nvGrpSpPr>
          <p:grpSpPr>
            <a:xfrm>
              <a:off x="2633772" y="260253"/>
              <a:ext cx="2002644" cy="349306"/>
              <a:chOff x="0" y="0"/>
              <a:chExt cx="2002643" cy="349305"/>
            </a:xfrm>
          </p:grpSpPr>
          <p:sp>
            <p:nvSpPr>
              <p:cNvPr id="689" name="직사각형"/>
              <p:cNvSpPr/>
              <p:nvPr/>
            </p:nvSpPr>
            <p:spPr>
              <a:xfrm>
                <a:off x="-1" y="-1"/>
                <a:ext cx="2002645" cy="349307"/>
              </a:xfrm>
              <a:prstGeom prst="rect">
                <a:avLst/>
              </a:prstGeom>
              <a:solidFill>
                <a:srgbClr val="FFFFFF">
                  <a:alpha val="88000"/>
                </a:srgbClr>
              </a:solidFill>
              <a:ln w="12700" cap="flat">
                <a:solidFill>
                  <a:srgbClr val="D0CECE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100"/>
                </a:pPr>
                <a:endParaRPr/>
              </a:p>
            </p:txBody>
          </p:sp>
          <p:sp>
            <p:nvSpPr>
              <p:cNvPr id="690" name="직사각형"/>
              <p:cNvSpPr txBox="1"/>
              <p:nvPr/>
            </p:nvSpPr>
            <p:spPr>
              <a:xfrm>
                <a:off x="53405" y="38076"/>
                <a:ext cx="1895833" cy="27315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100"/>
                </a:pPr>
                <a:endParaRPr/>
              </a:p>
            </p:txBody>
          </p:sp>
        </p:grpSp>
        <p:sp>
          <p:nvSpPr>
            <p:cNvPr id="692" name="이등변 삼각형 19"/>
            <p:cNvSpPr/>
            <p:nvPr/>
          </p:nvSpPr>
          <p:spPr>
            <a:xfrm rot="10800000" flipH="1">
              <a:off x="4318332" y="418231"/>
              <a:ext cx="172088" cy="105414"/>
            </a:xfrm>
            <a:prstGeom prst="triangle">
              <a:avLst/>
            </a:prstGeom>
            <a:solidFill>
              <a:srgbClr val="D9D9D9"/>
            </a:solidFill>
            <a:ln w="12700" cap="flat">
              <a:solidFill>
                <a:srgbClr val="AFABA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696" name="직사각형 10"/>
          <p:cNvGrpSpPr/>
          <p:nvPr/>
        </p:nvGrpSpPr>
        <p:grpSpPr>
          <a:xfrm>
            <a:off x="4124729" y="1915598"/>
            <a:ext cx="1519901" cy="1021924"/>
            <a:chOff x="0" y="0"/>
            <a:chExt cx="1519900" cy="1021922"/>
          </a:xfrm>
        </p:grpSpPr>
        <p:sp>
          <p:nvSpPr>
            <p:cNvPr id="694" name="직사각형"/>
            <p:cNvSpPr/>
            <p:nvPr/>
          </p:nvSpPr>
          <p:spPr>
            <a:xfrm>
              <a:off x="-1" y="0"/>
              <a:ext cx="1519902" cy="1021923"/>
            </a:xfrm>
            <a:prstGeom prst="rect">
              <a:avLst/>
            </a:prstGeom>
            <a:solidFill>
              <a:srgbClr val="FFFFFF">
                <a:alpha val="84000"/>
              </a:srgbClr>
            </a:solidFill>
            <a:ln w="12700" cap="flat">
              <a:solidFill>
                <a:srgbClr val="D0CEC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100"/>
              </a:pPr>
              <a:endParaRPr/>
            </a:p>
          </p:txBody>
        </p:sp>
        <p:sp>
          <p:nvSpPr>
            <p:cNvPr id="695" name="출제중…"/>
            <p:cNvSpPr txBox="1"/>
            <p:nvPr/>
          </p:nvSpPr>
          <p:spPr>
            <a:xfrm>
              <a:off x="52069" y="217591"/>
              <a:ext cx="1415762" cy="586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>
                <a:defRPr sz="1100"/>
              </a:pPr>
              <a:r>
                <a:t>출제중</a:t>
              </a:r>
            </a:p>
            <a:p>
              <a:pPr>
                <a:defRPr sz="1100"/>
              </a:pPr>
              <a:endParaRPr/>
            </a:p>
            <a:p>
              <a:pPr>
                <a:defRPr sz="1100"/>
              </a:pPr>
              <a:r>
                <a:t>출제완료</a:t>
              </a:r>
            </a:p>
          </p:txBody>
        </p:sp>
      </p:grp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직사각형 3"/>
          <p:cNvSpPr/>
          <p:nvPr/>
        </p:nvSpPr>
        <p:spPr>
          <a:xfrm>
            <a:off x="3003897" y="1147539"/>
            <a:ext cx="3644606" cy="4246410"/>
          </a:xfrm>
          <a:prstGeom prst="rect">
            <a:avLst/>
          </a:prstGeom>
          <a:ln w="3175">
            <a:solidFill>
              <a:srgbClr val="595959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34" name="해시태그 창"/>
          <p:cNvSpPr txBox="1">
            <a:spLocks noGrp="1"/>
          </p:cNvSpPr>
          <p:nvPr>
            <p:ph type="title" idx="4294967295"/>
          </p:nvPr>
        </p:nvSpPr>
        <p:spPr>
          <a:xfrm>
            <a:off x="444794" y="74324"/>
            <a:ext cx="4219576" cy="67310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t>해시태그 창</a:t>
            </a:r>
          </a:p>
        </p:txBody>
      </p:sp>
      <p:grpSp>
        <p:nvGrpSpPr>
          <p:cNvPr id="737" name="직사각형 6"/>
          <p:cNvGrpSpPr/>
          <p:nvPr/>
        </p:nvGrpSpPr>
        <p:grpSpPr>
          <a:xfrm>
            <a:off x="3436129" y="1326157"/>
            <a:ext cx="400727" cy="329610"/>
            <a:chOff x="0" y="0"/>
            <a:chExt cx="400725" cy="329608"/>
          </a:xfrm>
        </p:grpSpPr>
        <p:sp>
          <p:nvSpPr>
            <p:cNvPr id="735" name="직사각형"/>
            <p:cNvSpPr/>
            <p:nvPr/>
          </p:nvSpPr>
          <p:spPr>
            <a:xfrm>
              <a:off x="-1" y="-1"/>
              <a:ext cx="400727" cy="32961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000" b="1">
                  <a:solidFill>
                    <a:srgbClr val="404040"/>
                  </a:solidFill>
                </a:defRPr>
              </a:pPr>
              <a:endParaRPr/>
            </a:p>
          </p:txBody>
        </p:sp>
        <p:sp>
          <p:nvSpPr>
            <p:cNvPr id="736" name="검색"/>
            <p:cNvSpPr txBox="1"/>
            <p:nvPr/>
          </p:nvSpPr>
          <p:spPr>
            <a:xfrm>
              <a:off x="23027" y="26682"/>
              <a:ext cx="354672" cy="2762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>
                <a:defRPr sz="1000" b="1">
                  <a:solidFill>
                    <a:srgbClr val="404040"/>
                  </a:solidFill>
                </a:defRPr>
              </a:lvl1pPr>
            </a:lstStyle>
            <a:p>
              <a:r>
                <a:t>검색</a:t>
              </a:r>
            </a:p>
          </p:txBody>
        </p:sp>
      </p:grpSp>
      <p:sp>
        <p:nvSpPr>
          <p:cNvPr id="738" name="직사각형 10"/>
          <p:cNvSpPr/>
          <p:nvPr/>
        </p:nvSpPr>
        <p:spPr>
          <a:xfrm>
            <a:off x="3856024" y="1352262"/>
            <a:ext cx="1940352" cy="277400"/>
          </a:xfrm>
          <a:prstGeom prst="rect">
            <a:avLst/>
          </a:prstGeom>
          <a:solidFill>
            <a:srgbClr val="FFFFFF">
              <a:alpha val="84000"/>
            </a:srgbClr>
          </a:solidFill>
          <a:ln w="12700">
            <a:solidFill>
              <a:srgbClr val="D0CECE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sz="1100"/>
            </a:lvl1pPr>
          </a:lstStyle>
          <a:p>
            <a:r>
              <a:t># 정</a:t>
            </a:r>
          </a:p>
        </p:txBody>
      </p:sp>
      <p:grpSp>
        <p:nvGrpSpPr>
          <p:cNvPr id="741" name="직사각형 9">
            <a:hlinkClick r:id="rId2" action="ppaction://hlinksldjump"/>
          </p:cNvPr>
          <p:cNvGrpSpPr/>
          <p:nvPr/>
        </p:nvGrpSpPr>
        <p:grpSpPr>
          <a:xfrm>
            <a:off x="4574345" y="4946520"/>
            <a:ext cx="496237" cy="243841"/>
            <a:chOff x="0" y="0"/>
            <a:chExt cx="496235" cy="243840"/>
          </a:xfrm>
        </p:grpSpPr>
        <p:sp>
          <p:nvSpPr>
            <p:cNvPr id="739" name="직사각형"/>
            <p:cNvSpPr/>
            <p:nvPr/>
          </p:nvSpPr>
          <p:spPr>
            <a:xfrm>
              <a:off x="0" y="30613"/>
              <a:ext cx="496236" cy="182614"/>
            </a:xfrm>
            <a:prstGeom prst="rect">
              <a:avLst/>
            </a:prstGeom>
            <a:solidFill>
              <a:srgbClr val="9DC3E6"/>
            </a:solidFill>
            <a:ln w="12700" cap="flat">
              <a:solidFill>
                <a:srgbClr val="D0CEC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40" name="선택"/>
            <p:cNvSpPr txBox="1"/>
            <p:nvPr/>
          </p:nvSpPr>
          <p:spPr>
            <a:xfrm>
              <a:off x="52069" y="0"/>
              <a:ext cx="392097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 b="1">
                  <a:solidFill>
                    <a:srgbClr val="FFFFFF"/>
                  </a:solidFill>
                </a:defRPr>
              </a:lvl1pPr>
            </a:lstStyle>
            <a:p>
              <a:r>
                <a:t>선택</a:t>
              </a:r>
            </a:p>
          </p:txBody>
        </p:sp>
      </p:grpSp>
      <p:sp>
        <p:nvSpPr>
          <p:cNvPr id="742" name="직사각형 3"/>
          <p:cNvSpPr/>
          <p:nvPr/>
        </p:nvSpPr>
        <p:spPr>
          <a:xfrm>
            <a:off x="3247360" y="1807359"/>
            <a:ext cx="3157680" cy="2926771"/>
          </a:xfrm>
          <a:prstGeom prst="rect">
            <a:avLst/>
          </a:prstGeom>
          <a:ln w="3175">
            <a:solidFill>
              <a:srgbClr val="595959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43" name="직사각형 10"/>
          <p:cNvSpPr/>
          <p:nvPr/>
        </p:nvSpPr>
        <p:spPr>
          <a:xfrm>
            <a:off x="3250536" y="1814701"/>
            <a:ext cx="3151328" cy="277400"/>
          </a:xfrm>
          <a:prstGeom prst="rect">
            <a:avLst/>
          </a:prstGeom>
          <a:solidFill>
            <a:srgbClr val="FFFFFF">
              <a:alpha val="84000"/>
            </a:srgbClr>
          </a:solidFill>
          <a:ln w="12700">
            <a:solidFill>
              <a:srgbClr val="D0CECE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sz="1100"/>
            </a:lvl1pPr>
          </a:lstStyle>
          <a:p>
            <a:r>
              <a:t># 정</a:t>
            </a:r>
          </a:p>
        </p:txBody>
      </p:sp>
      <p:sp>
        <p:nvSpPr>
          <p:cNvPr id="744" name="직사각형 10"/>
          <p:cNvSpPr/>
          <p:nvPr/>
        </p:nvSpPr>
        <p:spPr>
          <a:xfrm>
            <a:off x="3250536" y="2099152"/>
            <a:ext cx="3151328" cy="277399"/>
          </a:xfrm>
          <a:prstGeom prst="rect">
            <a:avLst/>
          </a:prstGeom>
          <a:solidFill>
            <a:srgbClr val="FFFFFF">
              <a:alpha val="84000"/>
            </a:srgbClr>
          </a:solidFill>
          <a:ln w="12700">
            <a:solidFill>
              <a:srgbClr val="D0CECE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sz="1100"/>
            </a:lvl1pPr>
          </a:lstStyle>
          <a:p>
            <a:r>
              <a:t># 정준하</a:t>
            </a:r>
          </a:p>
        </p:txBody>
      </p:sp>
      <p:sp>
        <p:nvSpPr>
          <p:cNvPr id="745" name="직사각형 10"/>
          <p:cNvSpPr/>
          <p:nvPr/>
        </p:nvSpPr>
        <p:spPr>
          <a:xfrm>
            <a:off x="3250536" y="2369911"/>
            <a:ext cx="3151328" cy="277400"/>
          </a:xfrm>
          <a:prstGeom prst="rect">
            <a:avLst/>
          </a:prstGeom>
          <a:solidFill>
            <a:srgbClr val="FFFFFF">
              <a:alpha val="84000"/>
            </a:srgbClr>
          </a:solidFill>
          <a:ln w="12700">
            <a:solidFill>
              <a:srgbClr val="D0CECE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sz="1100"/>
            </a:lvl1pPr>
          </a:lstStyle>
          <a:p>
            <a:r>
              <a:t># 박정인</a:t>
            </a:r>
          </a:p>
        </p:txBody>
      </p:sp>
      <p:grpSp>
        <p:nvGrpSpPr>
          <p:cNvPr id="15" name="직사각형 9">
            <a:hlinkClick r:id="rId2" action="ppaction://hlinksldjump"/>
          </p:cNvPr>
          <p:cNvGrpSpPr/>
          <p:nvPr/>
        </p:nvGrpSpPr>
        <p:grpSpPr>
          <a:xfrm>
            <a:off x="3856024" y="4948097"/>
            <a:ext cx="496237" cy="243841"/>
            <a:chOff x="0" y="0"/>
            <a:chExt cx="496235" cy="243840"/>
          </a:xfrm>
        </p:grpSpPr>
        <p:sp>
          <p:nvSpPr>
            <p:cNvPr id="16" name="직사각형"/>
            <p:cNvSpPr/>
            <p:nvPr/>
          </p:nvSpPr>
          <p:spPr>
            <a:xfrm>
              <a:off x="0" y="30613"/>
              <a:ext cx="496236" cy="182614"/>
            </a:xfrm>
            <a:prstGeom prst="rect">
              <a:avLst/>
            </a:prstGeom>
            <a:solidFill>
              <a:srgbClr val="9DC3E6"/>
            </a:solidFill>
            <a:ln w="12700" cap="flat">
              <a:solidFill>
                <a:srgbClr val="D0CEC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" name="선택"/>
            <p:cNvSpPr txBox="1"/>
            <p:nvPr/>
          </p:nvSpPr>
          <p:spPr>
            <a:xfrm>
              <a:off x="52069" y="0"/>
              <a:ext cx="392097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 b="1">
                  <a:solidFill>
                    <a:srgbClr val="FFFFFF"/>
                  </a:solidFill>
                </a:defRPr>
              </a:lvl1pPr>
            </a:lstStyle>
            <a:p>
              <a:r>
                <a:rPr lang="ko-KR" altLang="en-US" smtClean="0"/>
                <a:t>추가</a:t>
              </a:r>
              <a:endParaRPr/>
            </a:p>
          </p:txBody>
        </p:sp>
      </p:grpSp>
      <p:grpSp>
        <p:nvGrpSpPr>
          <p:cNvPr id="18" name="직사각형 9">
            <a:hlinkClick r:id="rId2" action="ppaction://hlinksldjump"/>
          </p:cNvPr>
          <p:cNvGrpSpPr/>
          <p:nvPr/>
        </p:nvGrpSpPr>
        <p:grpSpPr>
          <a:xfrm>
            <a:off x="5293798" y="4937578"/>
            <a:ext cx="496237" cy="243841"/>
            <a:chOff x="0" y="0"/>
            <a:chExt cx="496235" cy="243840"/>
          </a:xfrm>
        </p:grpSpPr>
        <p:sp>
          <p:nvSpPr>
            <p:cNvPr id="19" name="직사각형"/>
            <p:cNvSpPr/>
            <p:nvPr/>
          </p:nvSpPr>
          <p:spPr>
            <a:xfrm>
              <a:off x="0" y="30613"/>
              <a:ext cx="496236" cy="182614"/>
            </a:xfrm>
            <a:prstGeom prst="rect">
              <a:avLst/>
            </a:prstGeom>
            <a:solidFill>
              <a:srgbClr val="9DC3E6"/>
            </a:solidFill>
            <a:ln w="12700" cap="flat">
              <a:solidFill>
                <a:srgbClr val="D0CEC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" name="선택"/>
            <p:cNvSpPr txBox="1"/>
            <p:nvPr/>
          </p:nvSpPr>
          <p:spPr>
            <a:xfrm>
              <a:off x="52069" y="0"/>
              <a:ext cx="392097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 b="1">
                  <a:solidFill>
                    <a:srgbClr val="FFFFFF"/>
                  </a:solidFill>
                </a:defRPr>
              </a:lvl1pPr>
            </a:lstStyle>
            <a:p>
              <a:r>
                <a:rPr lang="ko-KR" altLang="en-US" smtClean="0"/>
                <a:t>닫기</a:t>
              </a:r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693269" y="1326156"/>
            <a:ext cx="2453054" cy="2308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mtClean="0"/>
              <a:t>처음화면에는 이때까지 추가한 해시태그가 뜸</a:t>
            </a:r>
            <a:r>
              <a:rPr lang="en-US" altLang="ko-KR" smtClean="0"/>
              <a:t>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mtClean="0"/>
              <a:t>검색에 예를 들어 </a:t>
            </a:r>
            <a:r>
              <a:rPr lang="en-US" altLang="ko-KR" smtClean="0"/>
              <a:t>#</a:t>
            </a:r>
            <a:r>
              <a:rPr lang="ko-KR" altLang="en-US" smtClean="0"/>
              <a:t>정 치면 저래 나옴</a:t>
            </a:r>
            <a:r>
              <a:rPr lang="en-US" altLang="ko-KR" smtClean="0"/>
              <a:t>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mtClean="0"/>
              <a:t>추가하거나 선택 가능</a:t>
            </a:r>
            <a:r>
              <a:rPr lang="en-US" altLang="ko-KR" smtClean="0"/>
              <a:t>.</a:t>
            </a: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제목 1"/>
          <p:cNvSpPr txBox="1">
            <a:spLocks noGrp="1"/>
          </p:cNvSpPr>
          <p:nvPr>
            <p:ph type="title"/>
          </p:nvPr>
        </p:nvSpPr>
        <p:spPr>
          <a:xfrm>
            <a:off x="444793" y="74324"/>
            <a:ext cx="8558529" cy="6731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/>
              <a:t>내 </a:t>
            </a:r>
            <a:r>
              <a:rPr smtClean="0"/>
              <a:t>문제</a:t>
            </a:r>
            <a:r>
              <a:rPr lang="en-US" smtClean="0"/>
              <a:t> </a:t>
            </a:r>
            <a:r>
              <a:rPr lang="ko-KR" altLang="en-US" smtClean="0"/>
              <a:t>불러오기</a:t>
            </a:r>
            <a:endParaRPr/>
          </a:p>
        </p:txBody>
      </p:sp>
      <p:sp>
        <p:nvSpPr>
          <p:cNvPr id="593" name="직사각형 3"/>
          <p:cNvSpPr/>
          <p:nvPr/>
        </p:nvSpPr>
        <p:spPr>
          <a:xfrm>
            <a:off x="509953" y="852487"/>
            <a:ext cx="10656277" cy="5680197"/>
          </a:xfrm>
          <a:prstGeom prst="rect">
            <a:avLst/>
          </a:prstGeom>
          <a:ln w="3175">
            <a:solidFill>
              <a:srgbClr val="595959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94" name="직사각형 12"/>
          <p:cNvSpPr/>
          <p:nvPr/>
        </p:nvSpPr>
        <p:spPr>
          <a:xfrm>
            <a:off x="736229" y="1196355"/>
            <a:ext cx="10087102" cy="5108753"/>
          </a:xfrm>
          <a:prstGeom prst="rect">
            <a:avLst/>
          </a:prstGeom>
          <a:ln w="3175">
            <a:solidFill>
              <a:srgbClr val="595959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21" name="오른쪽 화살표 2">
            <a:hlinkClick r:id="rId2" action="ppaction://hlinksldjump"/>
          </p:cNvPr>
          <p:cNvSpPr/>
          <p:nvPr/>
        </p:nvSpPr>
        <p:spPr>
          <a:xfrm rot="10800000">
            <a:off x="803698" y="1297305"/>
            <a:ext cx="249383" cy="22387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DD7EE"/>
          </a:solidFill>
          <a:ln w="12700">
            <a:solidFill>
              <a:srgbClr val="BDD7EE"/>
            </a:solidFill>
            <a:miter/>
          </a:ln>
        </p:spPr>
        <p:txBody>
          <a:bodyPr lIns="45719" rIns="45719" anchor="ctr"/>
          <a:lstStyle/>
          <a:p>
            <a:pPr algn="ctr">
              <a:defRPr sz="1200" b="1" spc="50">
                <a:ln w="9525" cap="flat">
                  <a:solidFill>
                    <a:schemeClr val="accent1"/>
                  </a:solidFill>
                  <a:prstDash val="solid"/>
                  <a:round/>
                </a:ln>
                <a:solidFill>
                  <a:srgbClr val="FEFEFE"/>
                </a:solidFill>
              </a:defRPr>
            </a:pPr>
            <a:endParaRPr/>
          </a:p>
        </p:txBody>
      </p:sp>
      <p:graphicFrame>
        <p:nvGraphicFramePr>
          <p:cNvPr id="32" name="표 4"/>
          <p:cNvGraphicFramePr/>
          <p:nvPr>
            <p:extLst>
              <p:ext uri="{D42A27DB-BD31-4B8C-83A1-F6EECF244321}">
                <p14:modId xmlns:p14="http://schemas.microsoft.com/office/powerpoint/2010/main" val="3105875946"/>
              </p:ext>
            </p:extLst>
          </p:nvPr>
        </p:nvGraphicFramePr>
        <p:xfrm>
          <a:off x="1398876" y="2658585"/>
          <a:ext cx="8861746" cy="1112475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772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6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174">
                  <a:extLst>
                    <a:ext uri="{9D8B030D-6E8A-4147-A177-3AD203B41FA5}">
                      <a16:colId xmlns:a16="http://schemas.microsoft.com/office/drawing/2014/main" val="453147796"/>
                    </a:ext>
                  </a:extLst>
                </a:gridCol>
                <a:gridCol w="354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23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25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/>
                        <a:t>시험 이름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200" b="1" smtClean="0"/>
                        <a:t>과목</a:t>
                      </a:r>
                      <a:endParaRPr sz="1200" b="1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200" b="1" smtClean="0"/>
                        <a:t>문제 번호</a:t>
                      </a:r>
                      <a:r>
                        <a:rPr sz="1200" b="1" smtClean="0"/>
                        <a:t> </a:t>
                      </a:r>
                      <a:endParaRPr sz="1200" b="1"/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200" b="1" smtClean="0"/>
                        <a:t>해시태그</a:t>
                      </a:r>
                      <a:endParaRPr sz="1200" b="1"/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/>
                        <a:t>상태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25">
                <a:tc>
                  <a:txBody>
                    <a:bodyPr/>
                    <a:lstStyle/>
                    <a:p>
                      <a:pPr algn="ctr">
                        <a:defRPr sz="800" b="1"/>
                      </a:pPr>
                      <a:r>
                        <a:t>9급 공무원 국어 모의고사 1회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smtClean="0"/>
                        <a:t>-</a:t>
                      </a:r>
                      <a:endParaRPr sz="120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#</a:t>
                      </a:r>
                      <a:r>
                        <a:rPr lang="en-US" baseline="0" smtClean="0"/>
                        <a:t> </a:t>
                      </a:r>
                      <a:r>
                        <a:rPr lang="ko-KR" altLang="en-US" baseline="0" smtClean="0"/>
                        <a:t>반응</a:t>
                      </a:r>
                      <a:r>
                        <a:rPr lang="en-US" altLang="ko-KR" baseline="0" smtClean="0"/>
                        <a:t>, # </a:t>
                      </a:r>
                      <a:r>
                        <a:rPr lang="ko-KR" altLang="en-US" baseline="0" smtClean="0"/>
                        <a:t>공무원</a:t>
                      </a:r>
                      <a:r>
                        <a:rPr lang="en-US" altLang="ko-KR" baseline="0" smtClean="0"/>
                        <a:t>, # </a:t>
                      </a:r>
                      <a:r>
                        <a:rPr lang="ko-KR" altLang="en-US" baseline="0" smtClean="0"/>
                        <a:t>국어</a:t>
                      </a:r>
                      <a:endParaRPr/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출제중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25">
                <a:tc>
                  <a:txBody>
                    <a:bodyPr/>
                    <a:lstStyle/>
                    <a:p>
                      <a:pPr algn="ctr"/>
                      <a:r>
                        <a:t>컴퓨터활용능력 2급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smtClean="0"/>
                        <a:t>2</a:t>
                      </a:r>
                      <a:r>
                        <a:rPr lang="ko-KR" altLang="en-US" sz="1200" smtClean="0"/>
                        <a:t>과목</a:t>
                      </a:r>
                      <a:endParaRPr sz="120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smtClean="0"/>
                        <a:t>15</a:t>
                      </a:r>
                      <a:endParaRPr sz="1200"/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smtClean="0"/>
                        <a:t># </a:t>
                      </a:r>
                      <a:r>
                        <a:rPr lang="ko-KR" altLang="en-US" sz="1200" smtClean="0"/>
                        <a:t>반응</a:t>
                      </a:r>
                      <a:r>
                        <a:rPr lang="en-US" altLang="ko-KR" sz="1200" smtClean="0"/>
                        <a:t>, # </a:t>
                      </a:r>
                      <a:r>
                        <a:rPr lang="ko-KR" altLang="en-US" sz="1200" smtClean="0"/>
                        <a:t>컴퓨터</a:t>
                      </a:r>
                      <a:r>
                        <a:rPr lang="en-US" altLang="ko-KR" sz="1200" smtClean="0"/>
                        <a:t>, # </a:t>
                      </a:r>
                      <a:r>
                        <a:rPr lang="ko-KR" altLang="en-US" sz="1200" smtClean="0"/>
                        <a:t>컴활</a:t>
                      </a:r>
                      <a:endParaRPr sz="1200"/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출제완료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1398875" y="1624809"/>
            <a:ext cx="8861747" cy="859417"/>
            <a:chOff x="1398876" y="1624809"/>
            <a:chExt cx="6409266" cy="724135"/>
          </a:xfrm>
        </p:grpSpPr>
        <p:sp>
          <p:nvSpPr>
            <p:cNvPr id="33" name="직사각형 42"/>
            <p:cNvSpPr/>
            <p:nvPr/>
          </p:nvSpPr>
          <p:spPr>
            <a:xfrm>
              <a:off x="1398876" y="1747844"/>
              <a:ext cx="6409266" cy="6011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D0CECE"/>
              </a:solidFill>
              <a:miter/>
            </a:ln>
          </p:spPr>
          <p:txBody>
            <a:bodyPr lIns="45719" rIns="45719" anchor="ctr"/>
            <a:lstStyle/>
            <a:p>
              <a:pPr>
                <a:defRPr sz="1100">
                  <a:solidFill>
                    <a:srgbClr val="AFABAB"/>
                  </a:solidFill>
                </a:defRPr>
              </a:pPr>
              <a:endParaRPr/>
            </a:p>
          </p:txBody>
        </p:sp>
        <p:grpSp>
          <p:nvGrpSpPr>
            <p:cNvPr id="34" name="직사각형 31"/>
            <p:cNvGrpSpPr/>
            <p:nvPr/>
          </p:nvGrpSpPr>
          <p:grpSpPr>
            <a:xfrm>
              <a:off x="3532996" y="1870879"/>
              <a:ext cx="681230" cy="329908"/>
              <a:chOff x="0" y="0"/>
              <a:chExt cx="681228" cy="329907"/>
            </a:xfrm>
          </p:grpSpPr>
          <p:sp>
            <p:nvSpPr>
              <p:cNvPr id="35" name="직사각형"/>
              <p:cNvSpPr/>
              <p:nvPr/>
            </p:nvSpPr>
            <p:spPr>
              <a:xfrm>
                <a:off x="-1" y="-1"/>
                <a:ext cx="681230" cy="32990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D0CECE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100"/>
                </a:pPr>
                <a:endParaRPr/>
              </a:p>
            </p:txBody>
          </p:sp>
          <p:sp>
            <p:nvSpPr>
              <p:cNvPr id="36" name="#"/>
              <p:cNvSpPr txBox="1"/>
              <p:nvPr/>
            </p:nvSpPr>
            <p:spPr>
              <a:xfrm>
                <a:off x="5819" y="40699"/>
                <a:ext cx="669591" cy="24851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>
                  <a:defRPr sz="1100"/>
                </a:lvl1pPr>
              </a:lstStyle>
              <a:p>
                <a:r>
                  <a:t>#</a:t>
                </a:r>
              </a:p>
            </p:txBody>
          </p:sp>
        </p:grpSp>
        <p:grpSp>
          <p:nvGrpSpPr>
            <p:cNvPr id="37" name="직사각형 18"/>
            <p:cNvGrpSpPr/>
            <p:nvPr/>
          </p:nvGrpSpPr>
          <p:grpSpPr>
            <a:xfrm>
              <a:off x="1480762" y="1870610"/>
              <a:ext cx="1891433" cy="329909"/>
              <a:chOff x="0" y="0"/>
              <a:chExt cx="1891431" cy="329907"/>
            </a:xfrm>
          </p:grpSpPr>
          <p:sp>
            <p:nvSpPr>
              <p:cNvPr id="38" name="직사각형"/>
              <p:cNvSpPr/>
              <p:nvPr/>
            </p:nvSpPr>
            <p:spPr>
              <a:xfrm>
                <a:off x="-1" y="-1"/>
                <a:ext cx="1891433" cy="329909"/>
              </a:xfrm>
              <a:prstGeom prst="rect">
                <a:avLst/>
              </a:prstGeom>
              <a:solidFill>
                <a:srgbClr val="FFFFFF">
                  <a:alpha val="88000"/>
                </a:srgbClr>
              </a:solidFill>
              <a:ln w="12700" cap="flat">
                <a:solidFill>
                  <a:srgbClr val="D0CECE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100"/>
                </a:pPr>
                <a:endParaRPr/>
              </a:p>
            </p:txBody>
          </p:sp>
          <p:sp>
            <p:nvSpPr>
              <p:cNvPr id="39" name="해시 태그"/>
              <p:cNvSpPr txBox="1"/>
              <p:nvPr/>
            </p:nvSpPr>
            <p:spPr>
              <a:xfrm>
                <a:off x="50439" y="35961"/>
                <a:ext cx="1790554" cy="25798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>
                  <a:defRPr sz="1100"/>
                </a:lvl1pPr>
              </a:lstStyle>
              <a:p>
                <a:r>
                  <a:rPr lang="ko-KR" altLang="en-US" smtClean="0"/>
                  <a:t>시험 문제</a:t>
                </a:r>
                <a:r>
                  <a:rPr lang="en-US" altLang="ko-KR" smtClean="0"/>
                  <a:t>(</a:t>
                </a:r>
                <a:r>
                  <a:rPr lang="ko-KR" altLang="en-US" smtClean="0"/>
                  <a:t>해시태그</a:t>
                </a:r>
                <a:r>
                  <a:rPr lang="en-US" altLang="ko-KR" smtClean="0"/>
                  <a:t>)</a:t>
                </a:r>
                <a:endParaRPr/>
              </a:p>
            </p:txBody>
          </p:sp>
        </p:grpSp>
        <p:grpSp>
          <p:nvGrpSpPr>
            <p:cNvPr id="40" name="직사각형 30"/>
            <p:cNvGrpSpPr/>
            <p:nvPr/>
          </p:nvGrpSpPr>
          <p:grpSpPr>
            <a:xfrm>
              <a:off x="1488568" y="1624809"/>
              <a:ext cx="781833" cy="246070"/>
              <a:chOff x="0" y="0"/>
              <a:chExt cx="781832" cy="246069"/>
            </a:xfrm>
          </p:grpSpPr>
          <p:sp>
            <p:nvSpPr>
              <p:cNvPr id="41" name="직사각형"/>
              <p:cNvSpPr/>
              <p:nvPr/>
            </p:nvSpPr>
            <p:spPr>
              <a:xfrm>
                <a:off x="-1" y="0"/>
                <a:ext cx="781834" cy="24607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>
                    <a:solidFill>
                      <a:srgbClr val="808080"/>
                    </a:solidFill>
                  </a:defRPr>
                </a:pPr>
                <a:endParaRPr/>
              </a:p>
            </p:txBody>
          </p:sp>
          <p:sp>
            <p:nvSpPr>
              <p:cNvPr id="42" name="검색하기"/>
              <p:cNvSpPr txBox="1"/>
              <p:nvPr/>
            </p:nvSpPr>
            <p:spPr>
              <a:xfrm>
                <a:off x="44288" y="4931"/>
                <a:ext cx="693256" cy="23620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algn="ctr">
                  <a:defRPr sz="1000">
                    <a:solidFill>
                      <a:srgbClr val="808080"/>
                    </a:solidFill>
                  </a:defRPr>
                </a:lvl1pPr>
              </a:lstStyle>
              <a:p>
                <a:r>
                  <a:t>검색하기</a:t>
                </a:r>
              </a:p>
            </p:txBody>
          </p:sp>
        </p:grpSp>
        <p:sp>
          <p:nvSpPr>
            <p:cNvPr id="43" name="이등변 삼각형 19"/>
            <p:cNvSpPr/>
            <p:nvPr/>
          </p:nvSpPr>
          <p:spPr>
            <a:xfrm rot="10800000" flipH="1">
              <a:off x="3071775" y="2019815"/>
              <a:ext cx="162532" cy="99560"/>
            </a:xfrm>
            <a:prstGeom prst="triangle">
              <a:avLst/>
            </a:prstGeom>
            <a:solidFill>
              <a:srgbClr val="D9D9D9"/>
            </a:solidFill>
            <a:ln w="12700">
              <a:solidFill>
                <a:srgbClr val="AFABAB"/>
              </a:solidFill>
              <a:miter/>
            </a:ln>
          </p:spPr>
          <p:txBody>
            <a:bodyPr lIns="45719" rIns="45719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44" name="직사각형 31"/>
            <p:cNvGrpSpPr/>
            <p:nvPr/>
          </p:nvGrpSpPr>
          <p:grpSpPr>
            <a:xfrm>
              <a:off x="4376917" y="1870879"/>
              <a:ext cx="681230" cy="329908"/>
              <a:chOff x="0" y="0"/>
              <a:chExt cx="681228" cy="329907"/>
            </a:xfrm>
          </p:grpSpPr>
          <p:sp>
            <p:nvSpPr>
              <p:cNvPr id="45" name="직사각형"/>
              <p:cNvSpPr/>
              <p:nvPr/>
            </p:nvSpPr>
            <p:spPr>
              <a:xfrm>
                <a:off x="-1" y="-1"/>
                <a:ext cx="681230" cy="32990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D0CECE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100"/>
                </a:pPr>
                <a:endParaRPr/>
              </a:p>
            </p:txBody>
          </p:sp>
          <p:sp>
            <p:nvSpPr>
              <p:cNvPr id="46" name="#"/>
              <p:cNvSpPr txBox="1"/>
              <p:nvPr/>
            </p:nvSpPr>
            <p:spPr>
              <a:xfrm>
                <a:off x="5819" y="40699"/>
                <a:ext cx="669591" cy="24851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>
                  <a:defRPr sz="1100"/>
                </a:lvl1pPr>
              </a:lstStyle>
              <a:p>
                <a:r>
                  <a:t>#</a:t>
                </a:r>
              </a:p>
            </p:txBody>
          </p:sp>
        </p:grpSp>
        <p:grpSp>
          <p:nvGrpSpPr>
            <p:cNvPr id="47" name="직사각형 31"/>
            <p:cNvGrpSpPr/>
            <p:nvPr/>
          </p:nvGrpSpPr>
          <p:grpSpPr>
            <a:xfrm>
              <a:off x="5220839" y="1870879"/>
              <a:ext cx="681230" cy="329908"/>
              <a:chOff x="0" y="0"/>
              <a:chExt cx="681228" cy="329907"/>
            </a:xfrm>
          </p:grpSpPr>
          <p:sp>
            <p:nvSpPr>
              <p:cNvPr id="48" name="직사각형"/>
              <p:cNvSpPr/>
              <p:nvPr/>
            </p:nvSpPr>
            <p:spPr>
              <a:xfrm>
                <a:off x="-1" y="-1"/>
                <a:ext cx="681230" cy="32990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D0CECE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100"/>
                </a:pPr>
                <a:endParaRPr/>
              </a:p>
            </p:txBody>
          </p:sp>
          <p:sp>
            <p:nvSpPr>
              <p:cNvPr id="49" name="#"/>
              <p:cNvSpPr txBox="1"/>
              <p:nvPr/>
            </p:nvSpPr>
            <p:spPr>
              <a:xfrm>
                <a:off x="5819" y="40699"/>
                <a:ext cx="669591" cy="24851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>
                  <a:defRPr sz="1100"/>
                </a:lvl1pPr>
              </a:lstStyle>
              <a:p>
                <a:r>
                  <a:t>#</a:t>
                </a:r>
              </a:p>
            </p:txBody>
          </p:sp>
        </p:grpSp>
        <p:grpSp>
          <p:nvGrpSpPr>
            <p:cNvPr id="50" name="직사각형 34"/>
            <p:cNvGrpSpPr/>
            <p:nvPr/>
          </p:nvGrpSpPr>
          <p:grpSpPr>
            <a:xfrm>
              <a:off x="6674615" y="1865547"/>
              <a:ext cx="942393" cy="340571"/>
              <a:chOff x="0" y="0"/>
              <a:chExt cx="942391" cy="340570"/>
            </a:xfrm>
          </p:grpSpPr>
          <p:sp>
            <p:nvSpPr>
              <p:cNvPr id="51" name="직사각형"/>
              <p:cNvSpPr/>
              <p:nvPr/>
            </p:nvSpPr>
            <p:spPr>
              <a:xfrm>
                <a:off x="0" y="-1"/>
                <a:ext cx="942392" cy="340572"/>
              </a:xfrm>
              <a:prstGeom prst="rect">
                <a:avLst/>
              </a:prstGeom>
              <a:solidFill>
                <a:srgbClr val="9DC3E6"/>
              </a:solidFill>
              <a:ln w="12700" cap="flat">
                <a:solidFill>
                  <a:srgbClr val="D0CECE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100" b="1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2" name="검색"/>
              <p:cNvSpPr txBox="1"/>
              <p:nvPr/>
            </p:nvSpPr>
            <p:spPr>
              <a:xfrm>
                <a:off x="52070" y="29315"/>
                <a:ext cx="838253" cy="281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200" b="1">
                    <a:solidFill>
                      <a:srgbClr val="FFFFFF"/>
                    </a:solidFill>
                  </a:defRPr>
                </a:lvl1pPr>
              </a:lstStyle>
              <a:p>
                <a:r>
                  <a:t>검색</a:t>
                </a:r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17894" y="2999209"/>
            <a:ext cx="122098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클릭하면</a:t>
            </a:r>
            <a:r>
              <a:rPr kumimoji="0" lang="en-US" altLang="ko-KR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!</a:t>
            </a: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13197593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3"/>
          <p:cNvSpPr/>
          <p:nvPr/>
        </p:nvSpPr>
        <p:spPr>
          <a:xfrm>
            <a:off x="3170950" y="936523"/>
            <a:ext cx="4205796" cy="4804854"/>
          </a:xfrm>
          <a:prstGeom prst="rect">
            <a:avLst/>
          </a:prstGeom>
          <a:ln w="3175">
            <a:solidFill>
              <a:srgbClr val="595959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직사각형 4"/>
          <p:cNvSpPr/>
          <p:nvPr/>
        </p:nvSpPr>
        <p:spPr>
          <a:xfrm>
            <a:off x="3545391" y="1310417"/>
            <a:ext cx="3456914" cy="315644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grpSp>
        <p:nvGrpSpPr>
          <p:cNvPr id="9" name="직사각형 9">
            <a:hlinkClick r:id="rId2" action="ppaction://hlinksldjump"/>
          </p:cNvPr>
          <p:cNvGrpSpPr/>
          <p:nvPr/>
        </p:nvGrpSpPr>
        <p:grpSpPr>
          <a:xfrm>
            <a:off x="4860971" y="4845732"/>
            <a:ext cx="743548" cy="251754"/>
            <a:chOff x="0" y="30613"/>
            <a:chExt cx="496236" cy="182614"/>
          </a:xfrm>
        </p:grpSpPr>
        <p:sp>
          <p:nvSpPr>
            <p:cNvPr id="10" name="직사각형"/>
            <p:cNvSpPr/>
            <p:nvPr/>
          </p:nvSpPr>
          <p:spPr>
            <a:xfrm>
              <a:off x="0" y="30613"/>
              <a:ext cx="496236" cy="182614"/>
            </a:xfrm>
            <a:prstGeom prst="rect">
              <a:avLst/>
            </a:prstGeom>
            <a:solidFill>
              <a:srgbClr val="9DC3E6"/>
            </a:solidFill>
            <a:ln w="12700" cap="flat">
              <a:solidFill>
                <a:srgbClr val="D0CEC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" name="선택"/>
            <p:cNvSpPr txBox="1"/>
            <p:nvPr/>
          </p:nvSpPr>
          <p:spPr>
            <a:xfrm>
              <a:off x="34466" y="32620"/>
              <a:ext cx="444167" cy="1785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 b="1">
                  <a:solidFill>
                    <a:srgbClr val="FFFFFF"/>
                  </a:solidFill>
                </a:defRPr>
              </a:lvl1pPr>
            </a:lstStyle>
            <a:p>
              <a:r>
                <a:rPr lang="ko-KR" altLang="en-US" smtClean="0"/>
                <a:t>불러오기</a:t>
              </a:r>
              <a:endParaRPr/>
            </a:p>
          </p:txBody>
        </p:sp>
      </p:grpSp>
      <p:sp>
        <p:nvSpPr>
          <p:cNvPr id="12" name="이등변 삼각형 33"/>
          <p:cNvSpPr/>
          <p:nvPr/>
        </p:nvSpPr>
        <p:spPr>
          <a:xfrm rot="16200000" flipV="1">
            <a:off x="6800409" y="4884636"/>
            <a:ext cx="239380" cy="164412"/>
          </a:xfrm>
          <a:prstGeom prst="triangle">
            <a:avLst/>
          </a:prstGeom>
          <a:solidFill>
            <a:srgbClr val="D9D9D9"/>
          </a:solidFill>
          <a:ln w="12700">
            <a:solidFill>
              <a:srgbClr val="AFABA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이등변 삼각형 86"/>
          <p:cNvSpPr/>
          <p:nvPr/>
        </p:nvSpPr>
        <p:spPr>
          <a:xfrm rot="5400000" flipV="1">
            <a:off x="3425702" y="4884635"/>
            <a:ext cx="239379" cy="164412"/>
          </a:xfrm>
          <a:prstGeom prst="triangle">
            <a:avLst/>
          </a:prstGeom>
          <a:solidFill>
            <a:srgbClr val="D9D9D9"/>
          </a:solidFill>
          <a:ln w="12700">
            <a:solidFill>
              <a:srgbClr val="AFABA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680" y="1381964"/>
            <a:ext cx="3486522" cy="2776798"/>
          </a:xfrm>
          <a:prstGeom prst="rect">
            <a:avLst/>
          </a:prstGeom>
        </p:spPr>
      </p:pic>
      <p:sp>
        <p:nvSpPr>
          <p:cNvPr id="15" name="#"/>
          <p:cNvSpPr txBox="1"/>
          <p:nvPr/>
        </p:nvSpPr>
        <p:spPr>
          <a:xfrm>
            <a:off x="6837893" y="5411271"/>
            <a:ext cx="589893" cy="2949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tIns="45719" rIns="45719" bIns="45719" numCol="1" anchor="ctr">
            <a:noAutofit/>
          </a:bodyPr>
          <a:lstStyle>
            <a:lvl1pPr>
              <a:defRPr sz="1100"/>
            </a:lvl1pPr>
          </a:lstStyle>
          <a:p>
            <a:r>
              <a:rPr lang="en-US" smtClean="0"/>
              <a:t>1 /  2</a:t>
            </a:r>
            <a:endParaRPr/>
          </a:p>
        </p:txBody>
      </p:sp>
      <p:sp>
        <p:nvSpPr>
          <p:cNvPr id="16" name="해시태그 창"/>
          <p:cNvSpPr txBox="1">
            <a:spLocks/>
          </p:cNvSpPr>
          <p:nvPr/>
        </p:nvSpPr>
        <p:spPr>
          <a:xfrm>
            <a:off x="444794" y="74324"/>
            <a:ext cx="4219576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맑은 고딕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맑은 고딕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맑은 고딕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맑은 고딕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맑은 고딕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맑은 고딕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맑은 고딕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맑은 고딕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맑은 고딕"/>
              </a:defRPr>
            </a:lvl9pPr>
          </a:lstStyle>
          <a:p>
            <a:pPr hangingPunct="1"/>
            <a:endParaRPr lang="ko-KR" altLang="en-US"/>
          </a:p>
        </p:txBody>
      </p:sp>
      <p:sp>
        <p:nvSpPr>
          <p:cNvPr id="17" name="오른쪽 화살표 2">
            <a:hlinkClick r:id="rId4" action="ppaction://hlinksldjump"/>
          </p:cNvPr>
          <p:cNvSpPr/>
          <p:nvPr/>
        </p:nvSpPr>
        <p:spPr>
          <a:xfrm rot="10800000">
            <a:off x="3213802" y="1009579"/>
            <a:ext cx="249383" cy="22387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DD7EE"/>
          </a:solidFill>
          <a:ln w="12700">
            <a:solidFill>
              <a:srgbClr val="BDD7EE"/>
            </a:solidFill>
            <a:miter/>
          </a:ln>
        </p:spPr>
        <p:txBody>
          <a:bodyPr lIns="45719" rIns="45719" anchor="ctr"/>
          <a:lstStyle/>
          <a:p>
            <a:pPr algn="ctr">
              <a:defRPr sz="1200" b="1" spc="50">
                <a:ln w="9525" cap="flat">
                  <a:solidFill>
                    <a:schemeClr val="accent1"/>
                  </a:solidFill>
                  <a:prstDash val="solid"/>
                  <a:round/>
                </a:ln>
                <a:solidFill>
                  <a:srgbClr val="FEFEFE"/>
                </a:solidFill>
              </a:defRPr>
            </a:pPr>
            <a:endParaRPr/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236709" y="168873"/>
            <a:ext cx="4219576" cy="673101"/>
          </a:xfrm>
          <a:prstGeom prst="rect">
            <a:avLst/>
          </a:prstGeom>
        </p:spPr>
        <p:txBody>
          <a:bodyPr/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맑은 고딕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맑은 고딕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맑은 고딕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맑은 고딕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맑은 고딕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맑은 고딕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맑은 고딕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맑은 고딕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맑은 고딕"/>
              </a:defRPr>
            </a:lvl9pPr>
          </a:lstStyle>
          <a:p>
            <a:pPr hangingPunct="1"/>
            <a:r>
              <a:rPr lang="ko-KR" altLang="en-US" smtClean="0"/>
              <a:t>불러오기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06631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직사각형 29"/>
          <p:cNvGrpSpPr/>
          <p:nvPr/>
        </p:nvGrpSpPr>
        <p:grpSpPr>
          <a:xfrm>
            <a:off x="4711113" y="3929942"/>
            <a:ext cx="895423" cy="290947"/>
            <a:chOff x="0" y="0"/>
            <a:chExt cx="895421" cy="290946"/>
          </a:xfrm>
        </p:grpSpPr>
        <p:sp>
          <p:nvSpPr>
            <p:cNvPr id="3" name="직사각형"/>
            <p:cNvSpPr/>
            <p:nvPr/>
          </p:nvSpPr>
          <p:spPr>
            <a:xfrm>
              <a:off x="0" y="-1"/>
              <a:ext cx="895422" cy="29094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000" b="1">
                  <a:solidFill>
                    <a:srgbClr val="404040"/>
                  </a:solidFill>
                </a:defRPr>
              </a:pPr>
              <a:endParaRPr/>
            </a:p>
          </p:txBody>
        </p:sp>
        <p:sp>
          <p:nvSpPr>
            <p:cNvPr id="4" name="해시태그"/>
            <p:cNvSpPr txBox="1"/>
            <p:nvPr/>
          </p:nvSpPr>
          <p:spPr>
            <a:xfrm>
              <a:off x="45720" y="23553"/>
              <a:ext cx="803982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000" b="1">
                  <a:solidFill>
                    <a:srgbClr val="404040"/>
                  </a:solidFill>
                </a:defRPr>
              </a:lvl1pPr>
            </a:lstStyle>
            <a:p>
              <a:r>
                <a:t>해시태그</a:t>
              </a:r>
            </a:p>
          </p:txBody>
        </p:sp>
      </p:grpSp>
      <p:sp>
        <p:nvSpPr>
          <p:cNvPr id="5" name="직사각형 81"/>
          <p:cNvSpPr/>
          <p:nvPr/>
        </p:nvSpPr>
        <p:spPr>
          <a:xfrm>
            <a:off x="5594732" y="3971470"/>
            <a:ext cx="590056" cy="242751"/>
          </a:xfrm>
          <a:prstGeom prst="rect">
            <a:avLst/>
          </a:prstGeom>
          <a:solidFill>
            <a:srgbClr val="FFFFFF"/>
          </a:solidFill>
          <a:ln w="12700">
            <a:solidFill>
              <a:srgbClr val="D0CECE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sz="800">
                <a:solidFill>
                  <a:srgbClr val="AFABAB"/>
                </a:solidFill>
              </a:defRPr>
            </a:lvl1pPr>
          </a:lstStyle>
          <a:p>
            <a:r>
              <a:t>#</a:t>
            </a:r>
          </a:p>
        </p:txBody>
      </p:sp>
      <p:sp>
        <p:nvSpPr>
          <p:cNvPr id="6" name="직사각형 81"/>
          <p:cNvSpPr/>
          <p:nvPr/>
        </p:nvSpPr>
        <p:spPr>
          <a:xfrm>
            <a:off x="6362559" y="3971470"/>
            <a:ext cx="590056" cy="242751"/>
          </a:xfrm>
          <a:prstGeom prst="rect">
            <a:avLst/>
          </a:prstGeom>
          <a:solidFill>
            <a:srgbClr val="FFFFFF"/>
          </a:solidFill>
          <a:ln w="12700">
            <a:solidFill>
              <a:srgbClr val="D0CECE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sz="800">
                <a:solidFill>
                  <a:srgbClr val="AFABAB"/>
                </a:solidFill>
              </a:defRPr>
            </a:lvl1pPr>
          </a:lstStyle>
          <a:p>
            <a:r>
              <a:t>#</a:t>
            </a:r>
          </a:p>
        </p:txBody>
      </p:sp>
      <p:sp>
        <p:nvSpPr>
          <p:cNvPr id="7" name="직사각형 81"/>
          <p:cNvSpPr/>
          <p:nvPr/>
        </p:nvSpPr>
        <p:spPr>
          <a:xfrm>
            <a:off x="7130386" y="3971470"/>
            <a:ext cx="590056" cy="242751"/>
          </a:xfrm>
          <a:prstGeom prst="rect">
            <a:avLst/>
          </a:prstGeom>
          <a:solidFill>
            <a:srgbClr val="FFFFFF"/>
          </a:solidFill>
          <a:ln w="12700">
            <a:solidFill>
              <a:srgbClr val="D0CECE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sz="800">
                <a:solidFill>
                  <a:srgbClr val="AFABAB"/>
                </a:solidFill>
              </a:defRPr>
            </a:lvl1pPr>
          </a:lstStyle>
          <a:p>
            <a:r>
              <a:t>#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014614" y="3313584"/>
            <a:ext cx="21627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sz="900"/>
            </a:pPr>
            <a:r>
              <a:rPr lang="ko-KR" altLang="en-US"/>
              <a:t>해시태그</a:t>
            </a:r>
            <a:r>
              <a:rPr lang="en-US" altLang="ko-KR"/>
              <a:t>: # </a:t>
            </a:r>
            <a:r>
              <a:rPr lang="ko-KR" altLang="en-US"/>
              <a:t>박정인 </a:t>
            </a:r>
            <a:r>
              <a:rPr lang="en-US" altLang="ko-KR"/>
              <a:t># </a:t>
            </a:r>
            <a:r>
              <a:rPr lang="ko-KR" altLang="en-US"/>
              <a:t>김정우 </a:t>
            </a:r>
            <a:r>
              <a:rPr lang="en-US" altLang="ko-KR"/>
              <a:t># </a:t>
            </a:r>
            <a:r>
              <a:rPr lang="ko-KR" altLang="en-US"/>
              <a:t>이수빈</a:t>
            </a:r>
          </a:p>
        </p:txBody>
      </p:sp>
      <p:sp>
        <p:nvSpPr>
          <p:cNvPr id="9" name="직사각형 3"/>
          <p:cNvSpPr/>
          <p:nvPr/>
        </p:nvSpPr>
        <p:spPr>
          <a:xfrm>
            <a:off x="2268975" y="1217226"/>
            <a:ext cx="3291842" cy="1255221"/>
          </a:xfrm>
          <a:prstGeom prst="rect">
            <a:avLst/>
          </a:prstGeom>
          <a:ln w="3175">
            <a:solidFill>
              <a:srgbClr val="595959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0" name="직사각형 4">
            <a:hlinkClick r:id="rId2" action="ppaction://hlinksldjump"/>
          </p:cNvPr>
          <p:cNvGrpSpPr/>
          <p:nvPr/>
        </p:nvGrpSpPr>
        <p:grpSpPr>
          <a:xfrm>
            <a:off x="3152927" y="1998623"/>
            <a:ext cx="1557623" cy="332901"/>
            <a:chOff x="0" y="0"/>
            <a:chExt cx="1557621" cy="332900"/>
          </a:xfrm>
        </p:grpSpPr>
        <p:sp>
          <p:nvSpPr>
            <p:cNvPr id="11" name="직사각형"/>
            <p:cNvSpPr/>
            <p:nvPr/>
          </p:nvSpPr>
          <p:spPr>
            <a:xfrm>
              <a:off x="0" y="-1"/>
              <a:ext cx="1557622" cy="332902"/>
            </a:xfrm>
            <a:prstGeom prst="rect">
              <a:avLst/>
            </a:prstGeom>
            <a:solidFill>
              <a:srgbClr val="9DC3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50000"/>
                </a:lnSpc>
                <a:defRPr sz="14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" name="불러오기"/>
            <p:cNvSpPr txBox="1"/>
            <p:nvPr/>
          </p:nvSpPr>
          <p:spPr>
            <a:xfrm>
              <a:off x="45720" y="12780"/>
              <a:ext cx="1466183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lnSpc>
                  <a:spcPct val="150000"/>
                </a:lnSpc>
                <a:defRPr sz="1400" b="1">
                  <a:solidFill>
                    <a:srgbClr val="FFFFFF"/>
                  </a:solidFill>
                </a:defRPr>
              </a:lvl1pPr>
            </a:lstStyle>
            <a:p>
              <a:r>
                <a:t>불러오기</a:t>
              </a:r>
            </a:p>
          </p:txBody>
        </p:sp>
      </p:grpSp>
      <p:sp>
        <p:nvSpPr>
          <p:cNvPr id="13" name="직사각형 5"/>
          <p:cNvSpPr/>
          <p:nvPr/>
        </p:nvSpPr>
        <p:spPr>
          <a:xfrm>
            <a:off x="4462898" y="1293295"/>
            <a:ext cx="705485" cy="29094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200" b="1">
                <a:solidFill>
                  <a:srgbClr val="404040"/>
                </a:solidFill>
              </a:defRPr>
            </a:pPr>
            <a:endParaRPr/>
          </a:p>
        </p:txBody>
      </p:sp>
      <p:grpSp>
        <p:nvGrpSpPr>
          <p:cNvPr id="14" name="직사각형 6"/>
          <p:cNvGrpSpPr/>
          <p:nvPr/>
        </p:nvGrpSpPr>
        <p:grpSpPr>
          <a:xfrm>
            <a:off x="2343765" y="1396355"/>
            <a:ext cx="795619" cy="290947"/>
            <a:chOff x="0" y="0"/>
            <a:chExt cx="795618" cy="290946"/>
          </a:xfrm>
        </p:grpSpPr>
        <p:sp>
          <p:nvSpPr>
            <p:cNvPr id="15" name="직사각형"/>
            <p:cNvSpPr/>
            <p:nvPr/>
          </p:nvSpPr>
          <p:spPr>
            <a:xfrm>
              <a:off x="-1" y="-1"/>
              <a:ext cx="795620" cy="29094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000" b="1">
                  <a:solidFill>
                    <a:srgbClr val="404040"/>
                  </a:solidFill>
                </a:defRPr>
              </a:pPr>
              <a:endParaRPr/>
            </a:p>
          </p:txBody>
        </p:sp>
        <p:sp>
          <p:nvSpPr>
            <p:cNvPr id="16" name="불러오기"/>
            <p:cNvSpPr txBox="1"/>
            <p:nvPr/>
          </p:nvSpPr>
          <p:spPr>
            <a:xfrm>
              <a:off x="45719" y="23553"/>
              <a:ext cx="704179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000" b="1">
                  <a:solidFill>
                    <a:srgbClr val="404040"/>
                  </a:solidFill>
                </a:defRPr>
              </a:lvl1pPr>
            </a:lstStyle>
            <a:p>
              <a:r>
                <a:t>불러오기</a:t>
              </a:r>
            </a:p>
          </p:txBody>
        </p:sp>
      </p:grpSp>
      <p:sp>
        <p:nvSpPr>
          <p:cNvPr id="17" name="직사각형 7"/>
          <p:cNvSpPr/>
          <p:nvPr/>
        </p:nvSpPr>
        <p:spPr>
          <a:xfrm>
            <a:off x="3172804" y="1425445"/>
            <a:ext cx="1537747" cy="245544"/>
          </a:xfrm>
          <a:prstGeom prst="rect">
            <a:avLst/>
          </a:prstGeom>
          <a:solidFill>
            <a:srgbClr val="FFFFFF"/>
          </a:solidFill>
          <a:ln w="12700">
            <a:solidFill>
              <a:srgbClr val="D0CECE"/>
            </a:solidFill>
            <a:miter/>
          </a:ln>
        </p:spPr>
        <p:txBody>
          <a:bodyPr lIns="45719" rIns="45719" anchor="ctr"/>
          <a:lstStyle/>
          <a:p>
            <a:pPr>
              <a:defRPr sz="1100">
                <a:solidFill>
                  <a:srgbClr val="AFABAB"/>
                </a:solidFill>
              </a:defRPr>
            </a:pPr>
            <a:endParaRPr/>
          </a:p>
        </p:txBody>
      </p:sp>
      <p:sp>
        <p:nvSpPr>
          <p:cNvPr id="18" name="이등변 삼각형 8"/>
          <p:cNvSpPr/>
          <p:nvPr/>
        </p:nvSpPr>
        <p:spPr>
          <a:xfrm flipV="1">
            <a:off x="4529738" y="1497449"/>
            <a:ext cx="112887" cy="96850"/>
          </a:xfrm>
          <a:prstGeom prst="triangle">
            <a:avLst/>
          </a:prstGeom>
          <a:solidFill>
            <a:srgbClr val="D9D9D9"/>
          </a:solidFill>
          <a:ln w="12700">
            <a:solidFill>
              <a:srgbClr val="AFABA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9" name="직사각형 9">
            <a:hlinkClick r:id="rId3" action="ppaction://hlinksldjump"/>
          </p:cNvPr>
          <p:cNvGrpSpPr/>
          <p:nvPr/>
        </p:nvGrpSpPr>
        <p:grpSpPr>
          <a:xfrm>
            <a:off x="4826318" y="1419909"/>
            <a:ext cx="496237" cy="243841"/>
            <a:chOff x="0" y="0"/>
            <a:chExt cx="496235" cy="243840"/>
          </a:xfrm>
        </p:grpSpPr>
        <p:sp>
          <p:nvSpPr>
            <p:cNvPr id="20" name="직사각형"/>
            <p:cNvSpPr/>
            <p:nvPr/>
          </p:nvSpPr>
          <p:spPr>
            <a:xfrm>
              <a:off x="0" y="30613"/>
              <a:ext cx="496236" cy="182614"/>
            </a:xfrm>
            <a:prstGeom prst="rect">
              <a:avLst/>
            </a:prstGeom>
            <a:solidFill>
              <a:srgbClr val="9DC3E6"/>
            </a:solidFill>
            <a:ln w="12700" cap="flat">
              <a:solidFill>
                <a:srgbClr val="D0CEC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" name="선택"/>
            <p:cNvSpPr txBox="1"/>
            <p:nvPr/>
          </p:nvSpPr>
          <p:spPr>
            <a:xfrm>
              <a:off x="52069" y="0"/>
              <a:ext cx="392097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 b="1">
                  <a:solidFill>
                    <a:srgbClr val="FFFFFF"/>
                  </a:solidFill>
                </a:defRPr>
              </a:lvl1pPr>
            </a:lstStyle>
            <a:p>
              <a:r>
                <a:t>선택</a:t>
              </a:r>
            </a:p>
          </p:txBody>
        </p:sp>
      </p:grpSp>
      <p:grpSp>
        <p:nvGrpSpPr>
          <p:cNvPr id="22" name="직사각형 10"/>
          <p:cNvGrpSpPr/>
          <p:nvPr/>
        </p:nvGrpSpPr>
        <p:grpSpPr>
          <a:xfrm>
            <a:off x="3174023" y="1433897"/>
            <a:ext cx="1519902" cy="1021924"/>
            <a:chOff x="0" y="0"/>
            <a:chExt cx="1519900" cy="1021922"/>
          </a:xfrm>
        </p:grpSpPr>
        <p:sp>
          <p:nvSpPr>
            <p:cNvPr id="23" name="직사각형"/>
            <p:cNvSpPr/>
            <p:nvPr/>
          </p:nvSpPr>
          <p:spPr>
            <a:xfrm>
              <a:off x="-1" y="0"/>
              <a:ext cx="1519902" cy="1021923"/>
            </a:xfrm>
            <a:prstGeom prst="rect">
              <a:avLst/>
            </a:prstGeom>
            <a:solidFill>
              <a:srgbClr val="FFFFFF">
                <a:alpha val="84000"/>
              </a:srgbClr>
            </a:solidFill>
            <a:ln w="12700" cap="flat">
              <a:solidFill>
                <a:srgbClr val="D0CEC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100"/>
              </a:pPr>
              <a:endParaRPr/>
            </a:p>
          </p:txBody>
        </p:sp>
        <p:sp>
          <p:nvSpPr>
            <p:cNvPr id="24" name="출제중인 시험…"/>
            <p:cNvSpPr txBox="1"/>
            <p:nvPr/>
          </p:nvSpPr>
          <p:spPr>
            <a:xfrm>
              <a:off x="52069" y="207809"/>
              <a:ext cx="1415762" cy="6063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>
                <a:defRPr sz="1100"/>
              </a:pPr>
              <a:r>
                <a:t>출제중인 시험</a:t>
              </a:r>
            </a:p>
            <a:p>
              <a:pPr>
                <a:defRPr sz="1100"/>
              </a:pPr>
              <a:endParaRPr/>
            </a:p>
            <a:p>
              <a:pPr>
                <a:defRPr sz="1100"/>
              </a:pPr>
              <a:r>
                <a:t>출제완료 시험</a:t>
              </a:r>
            </a:p>
          </p:txBody>
        </p:sp>
      </p:grpSp>
      <p:sp>
        <p:nvSpPr>
          <p:cNvPr id="25" name="이등변 삼각형 11"/>
          <p:cNvSpPr/>
          <p:nvPr/>
        </p:nvSpPr>
        <p:spPr>
          <a:xfrm flipV="1">
            <a:off x="4520570" y="1486208"/>
            <a:ext cx="122983" cy="102778"/>
          </a:xfrm>
          <a:prstGeom prst="triangle">
            <a:avLst/>
          </a:prstGeom>
          <a:solidFill>
            <a:srgbClr val="D9D9D9"/>
          </a:solidFill>
          <a:ln w="12700">
            <a:solidFill>
              <a:srgbClr val="AFABA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" name="직사각형 13"/>
          <p:cNvSpPr/>
          <p:nvPr/>
        </p:nvSpPr>
        <p:spPr>
          <a:xfrm>
            <a:off x="5821280" y="1217226"/>
            <a:ext cx="3291842" cy="1255221"/>
          </a:xfrm>
          <a:prstGeom prst="rect">
            <a:avLst/>
          </a:prstGeom>
          <a:ln w="3175">
            <a:solidFill>
              <a:srgbClr val="595959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7" name="직사각형 14">
            <a:hlinkClick r:id="rId2" action="ppaction://hlinksldjump"/>
          </p:cNvPr>
          <p:cNvGrpSpPr/>
          <p:nvPr/>
        </p:nvGrpSpPr>
        <p:grpSpPr>
          <a:xfrm>
            <a:off x="6705232" y="1998623"/>
            <a:ext cx="1557623" cy="332901"/>
            <a:chOff x="0" y="0"/>
            <a:chExt cx="1557621" cy="332900"/>
          </a:xfrm>
        </p:grpSpPr>
        <p:sp>
          <p:nvSpPr>
            <p:cNvPr id="28" name="직사각형"/>
            <p:cNvSpPr/>
            <p:nvPr/>
          </p:nvSpPr>
          <p:spPr>
            <a:xfrm>
              <a:off x="0" y="-1"/>
              <a:ext cx="1557622" cy="332902"/>
            </a:xfrm>
            <a:prstGeom prst="rect">
              <a:avLst/>
            </a:prstGeom>
            <a:solidFill>
              <a:srgbClr val="9DC3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50000"/>
                </a:lnSpc>
                <a:defRPr sz="14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9" name="불러오기"/>
            <p:cNvSpPr txBox="1"/>
            <p:nvPr/>
          </p:nvSpPr>
          <p:spPr>
            <a:xfrm>
              <a:off x="45720" y="12780"/>
              <a:ext cx="1466183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lnSpc>
                  <a:spcPct val="150000"/>
                </a:lnSpc>
                <a:defRPr sz="1400" b="1">
                  <a:solidFill>
                    <a:srgbClr val="FFFFFF"/>
                  </a:solidFill>
                </a:defRPr>
              </a:lvl1pPr>
            </a:lstStyle>
            <a:p>
              <a:r>
                <a:t>불러오기</a:t>
              </a:r>
            </a:p>
          </p:txBody>
        </p:sp>
      </p:grpSp>
      <p:sp>
        <p:nvSpPr>
          <p:cNvPr id="30" name="직사각형 15"/>
          <p:cNvSpPr/>
          <p:nvPr/>
        </p:nvSpPr>
        <p:spPr>
          <a:xfrm>
            <a:off x="8015203" y="1293295"/>
            <a:ext cx="705485" cy="29094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200" b="1">
                <a:solidFill>
                  <a:srgbClr val="404040"/>
                </a:solidFill>
              </a:defRPr>
            </a:pPr>
            <a:endParaRPr/>
          </a:p>
        </p:txBody>
      </p:sp>
      <p:grpSp>
        <p:nvGrpSpPr>
          <p:cNvPr id="31" name="직사각형 16"/>
          <p:cNvGrpSpPr/>
          <p:nvPr/>
        </p:nvGrpSpPr>
        <p:grpSpPr>
          <a:xfrm>
            <a:off x="5896071" y="1396355"/>
            <a:ext cx="795619" cy="290947"/>
            <a:chOff x="0" y="0"/>
            <a:chExt cx="795618" cy="290946"/>
          </a:xfrm>
        </p:grpSpPr>
        <p:sp>
          <p:nvSpPr>
            <p:cNvPr id="32" name="직사각형"/>
            <p:cNvSpPr/>
            <p:nvPr/>
          </p:nvSpPr>
          <p:spPr>
            <a:xfrm>
              <a:off x="-1" y="-1"/>
              <a:ext cx="795620" cy="29094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000" b="1">
                  <a:solidFill>
                    <a:srgbClr val="404040"/>
                  </a:solidFill>
                </a:defRPr>
              </a:pPr>
              <a:endParaRPr/>
            </a:p>
          </p:txBody>
        </p:sp>
        <p:sp>
          <p:nvSpPr>
            <p:cNvPr id="33" name="불러오기"/>
            <p:cNvSpPr txBox="1"/>
            <p:nvPr/>
          </p:nvSpPr>
          <p:spPr>
            <a:xfrm>
              <a:off x="45719" y="23553"/>
              <a:ext cx="704179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000" b="1">
                  <a:solidFill>
                    <a:srgbClr val="404040"/>
                  </a:solidFill>
                </a:defRPr>
              </a:lvl1pPr>
            </a:lstStyle>
            <a:p>
              <a:r>
                <a:t>불러오기</a:t>
              </a:r>
            </a:p>
          </p:txBody>
        </p:sp>
      </p:grpSp>
      <p:sp>
        <p:nvSpPr>
          <p:cNvPr id="34" name="직사각형 17"/>
          <p:cNvSpPr/>
          <p:nvPr/>
        </p:nvSpPr>
        <p:spPr>
          <a:xfrm>
            <a:off x="6725109" y="1425445"/>
            <a:ext cx="1537747" cy="245544"/>
          </a:xfrm>
          <a:prstGeom prst="rect">
            <a:avLst/>
          </a:prstGeom>
          <a:solidFill>
            <a:srgbClr val="FFFFFF"/>
          </a:solidFill>
          <a:ln w="12700">
            <a:solidFill>
              <a:srgbClr val="D0CECE"/>
            </a:solidFill>
            <a:miter/>
          </a:ln>
        </p:spPr>
        <p:txBody>
          <a:bodyPr lIns="45719" rIns="45719" anchor="ctr"/>
          <a:lstStyle/>
          <a:p>
            <a:pPr>
              <a:defRPr sz="1100">
                <a:solidFill>
                  <a:srgbClr val="AFABAB"/>
                </a:solidFill>
              </a:defRPr>
            </a:pPr>
            <a:endParaRPr/>
          </a:p>
        </p:txBody>
      </p:sp>
      <p:sp>
        <p:nvSpPr>
          <p:cNvPr id="35" name="이등변 삼각형 18"/>
          <p:cNvSpPr/>
          <p:nvPr/>
        </p:nvSpPr>
        <p:spPr>
          <a:xfrm flipV="1">
            <a:off x="8082042" y="1497449"/>
            <a:ext cx="112886" cy="96850"/>
          </a:xfrm>
          <a:prstGeom prst="triangle">
            <a:avLst/>
          </a:prstGeom>
          <a:solidFill>
            <a:srgbClr val="D9D9D9"/>
          </a:solidFill>
          <a:ln w="12700">
            <a:solidFill>
              <a:srgbClr val="AFABA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6" name="직사각형 19">
            <a:hlinkClick r:id="rId3" action="ppaction://hlinksldjump"/>
          </p:cNvPr>
          <p:cNvGrpSpPr/>
          <p:nvPr/>
        </p:nvGrpSpPr>
        <p:grpSpPr>
          <a:xfrm>
            <a:off x="8378622" y="1419909"/>
            <a:ext cx="496237" cy="243841"/>
            <a:chOff x="0" y="0"/>
            <a:chExt cx="496235" cy="243840"/>
          </a:xfrm>
        </p:grpSpPr>
        <p:sp>
          <p:nvSpPr>
            <p:cNvPr id="37" name="직사각형"/>
            <p:cNvSpPr/>
            <p:nvPr/>
          </p:nvSpPr>
          <p:spPr>
            <a:xfrm>
              <a:off x="0" y="30613"/>
              <a:ext cx="496236" cy="182614"/>
            </a:xfrm>
            <a:prstGeom prst="rect">
              <a:avLst/>
            </a:prstGeom>
            <a:solidFill>
              <a:srgbClr val="9DC3E6"/>
            </a:solidFill>
            <a:ln w="12700" cap="flat">
              <a:solidFill>
                <a:srgbClr val="D0CEC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" name="선택"/>
            <p:cNvSpPr txBox="1"/>
            <p:nvPr/>
          </p:nvSpPr>
          <p:spPr>
            <a:xfrm>
              <a:off x="52069" y="0"/>
              <a:ext cx="392097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 b="1">
                  <a:solidFill>
                    <a:srgbClr val="FFFFFF"/>
                  </a:solidFill>
                </a:defRPr>
              </a:lvl1pPr>
            </a:lstStyle>
            <a:p>
              <a:r>
                <a:t>선택</a:t>
              </a:r>
            </a:p>
          </p:txBody>
        </p:sp>
      </p:grpSp>
      <p:grpSp>
        <p:nvGrpSpPr>
          <p:cNvPr id="39" name="직사각형 20"/>
          <p:cNvGrpSpPr/>
          <p:nvPr/>
        </p:nvGrpSpPr>
        <p:grpSpPr>
          <a:xfrm>
            <a:off x="6725109" y="1396355"/>
            <a:ext cx="1519901" cy="290947"/>
            <a:chOff x="0" y="0"/>
            <a:chExt cx="1519900" cy="290946"/>
          </a:xfrm>
        </p:grpSpPr>
        <p:sp>
          <p:nvSpPr>
            <p:cNvPr id="40" name="직사각형"/>
            <p:cNvSpPr/>
            <p:nvPr/>
          </p:nvSpPr>
          <p:spPr>
            <a:xfrm>
              <a:off x="-1" y="-1"/>
              <a:ext cx="1519902" cy="290948"/>
            </a:xfrm>
            <a:prstGeom prst="rect">
              <a:avLst/>
            </a:prstGeom>
            <a:solidFill>
              <a:srgbClr val="FFFFFF">
                <a:alpha val="84000"/>
              </a:srgbClr>
            </a:solidFill>
            <a:ln w="12700" cap="flat">
              <a:solidFill>
                <a:srgbClr val="D0CEC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8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1" name="9급 공무원 국어 모의고사"/>
            <p:cNvSpPr txBox="1"/>
            <p:nvPr/>
          </p:nvSpPr>
          <p:spPr>
            <a:xfrm>
              <a:off x="52069" y="32695"/>
              <a:ext cx="1415762" cy="2255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>
                <a:defRPr sz="800" b="1"/>
              </a:pPr>
              <a:r>
                <a:t>9급 공무원 국어 모의고사 </a:t>
              </a:r>
            </a:p>
          </p:txBody>
        </p:sp>
      </p:grpSp>
      <p:sp>
        <p:nvSpPr>
          <p:cNvPr id="42" name="이등변 삼각형 21"/>
          <p:cNvSpPr/>
          <p:nvPr/>
        </p:nvSpPr>
        <p:spPr>
          <a:xfrm flipV="1">
            <a:off x="8072874" y="1486208"/>
            <a:ext cx="122984" cy="102778"/>
          </a:xfrm>
          <a:prstGeom prst="triangle">
            <a:avLst/>
          </a:prstGeom>
          <a:solidFill>
            <a:srgbClr val="D9D9D9"/>
          </a:solidFill>
          <a:ln w="12700">
            <a:solidFill>
              <a:srgbClr val="AFABA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" name="제목 1"/>
          <p:cNvSpPr txBox="1">
            <a:spLocks/>
          </p:cNvSpPr>
          <p:nvPr/>
        </p:nvSpPr>
        <p:spPr>
          <a:xfrm>
            <a:off x="444793" y="74324"/>
            <a:ext cx="8558529" cy="673101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맑은 고딕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맑은 고딕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맑은 고딕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맑은 고딕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맑은 고딕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맑은 고딕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맑은 고딕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맑은 고딕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맑은 고딕"/>
              </a:defRPr>
            </a:lvl9pPr>
          </a:lstStyle>
          <a:p>
            <a:pPr hangingPunct="1"/>
            <a:r>
              <a:rPr lang="ko-KR" altLang="en-US" smtClean="0"/>
              <a:t>창고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88451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제목 1"/>
          <p:cNvSpPr txBox="1">
            <a:spLocks noGrp="1"/>
          </p:cNvSpPr>
          <p:nvPr>
            <p:ph type="title"/>
          </p:nvPr>
        </p:nvSpPr>
        <p:spPr>
          <a:xfrm>
            <a:off x="281608" y="48781"/>
            <a:ext cx="3527068" cy="116244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600"/>
            </a:lvl1pPr>
          </a:lstStyle>
          <a:p>
            <a:r>
              <a:t>회원가입화면</a:t>
            </a:r>
          </a:p>
        </p:txBody>
      </p:sp>
      <p:sp>
        <p:nvSpPr>
          <p:cNvPr id="110" name="직사각형 3"/>
          <p:cNvSpPr/>
          <p:nvPr/>
        </p:nvSpPr>
        <p:spPr>
          <a:xfrm>
            <a:off x="5623380" y="1400174"/>
            <a:ext cx="3225339" cy="4690526"/>
          </a:xfrm>
          <a:prstGeom prst="rect">
            <a:avLst/>
          </a:prstGeom>
          <a:ln w="3175">
            <a:solidFill>
              <a:srgbClr val="595959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1" name="직사각형 4"/>
          <p:cNvSpPr/>
          <p:nvPr/>
        </p:nvSpPr>
        <p:spPr>
          <a:xfrm>
            <a:off x="6800353" y="1747116"/>
            <a:ext cx="1618951" cy="290947"/>
          </a:xfrm>
          <a:prstGeom prst="rect">
            <a:avLst/>
          </a:prstGeom>
          <a:solidFill>
            <a:srgbClr val="FFFFFF"/>
          </a:solidFill>
          <a:ln w="12700">
            <a:solidFill>
              <a:srgbClr val="D0CECE"/>
            </a:solidFill>
            <a:miter/>
          </a:ln>
        </p:spPr>
        <p:txBody>
          <a:bodyPr lIns="45719" rIns="45719" anchor="ctr"/>
          <a:lstStyle/>
          <a:p>
            <a:pPr>
              <a:defRPr sz="1100">
                <a:solidFill>
                  <a:srgbClr val="AFABAB"/>
                </a:solidFill>
              </a:defRPr>
            </a:pPr>
            <a:endParaRPr/>
          </a:p>
        </p:txBody>
      </p:sp>
      <p:grpSp>
        <p:nvGrpSpPr>
          <p:cNvPr id="114" name="직사각형 5">
            <a:hlinkClick r:id="rId2" action="ppaction://hlinksldjump"/>
          </p:cNvPr>
          <p:cNvGrpSpPr/>
          <p:nvPr/>
        </p:nvGrpSpPr>
        <p:grpSpPr>
          <a:xfrm>
            <a:off x="6019281" y="5633484"/>
            <a:ext cx="2446022" cy="357449"/>
            <a:chOff x="0" y="0"/>
            <a:chExt cx="2446021" cy="357447"/>
          </a:xfrm>
        </p:grpSpPr>
        <p:sp>
          <p:nvSpPr>
            <p:cNvPr id="112" name="직사각형"/>
            <p:cNvSpPr/>
            <p:nvPr/>
          </p:nvSpPr>
          <p:spPr>
            <a:xfrm>
              <a:off x="-1" y="0"/>
              <a:ext cx="2446023" cy="357448"/>
            </a:xfrm>
            <a:prstGeom prst="rect">
              <a:avLst/>
            </a:prstGeom>
            <a:solidFill>
              <a:srgbClr val="9DC3E6"/>
            </a:solidFill>
            <a:ln w="12700" cap="flat">
              <a:solidFill>
                <a:srgbClr val="D0CEC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3" name="가입하기"/>
            <p:cNvSpPr txBox="1"/>
            <p:nvPr/>
          </p:nvSpPr>
          <p:spPr>
            <a:xfrm>
              <a:off x="52069" y="37753"/>
              <a:ext cx="2341883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 b="1">
                  <a:solidFill>
                    <a:srgbClr val="FFFFFF"/>
                  </a:solidFill>
                </a:defRPr>
              </a:lvl1pPr>
            </a:lstStyle>
            <a:p>
              <a:r>
                <a:t>가입하기</a:t>
              </a:r>
            </a:p>
          </p:txBody>
        </p:sp>
      </p:grpSp>
      <p:sp>
        <p:nvSpPr>
          <p:cNvPr id="115" name="직사각형 7"/>
          <p:cNvSpPr/>
          <p:nvPr/>
        </p:nvSpPr>
        <p:spPr>
          <a:xfrm>
            <a:off x="6800352" y="2289412"/>
            <a:ext cx="1618950" cy="290947"/>
          </a:xfrm>
          <a:prstGeom prst="rect">
            <a:avLst/>
          </a:prstGeom>
          <a:solidFill>
            <a:srgbClr val="FFFFFF"/>
          </a:solidFill>
          <a:ln w="12700">
            <a:solidFill>
              <a:srgbClr val="D0CECE"/>
            </a:solidFill>
            <a:miter/>
          </a:ln>
        </p:spPr>
        <p:txBody>
          <a:bodyPr lIns="45719" rIns="45719" anchor="ctr"/>
          <a:lstStyle/>
          <a:p>
            <a:pPr>
              <a:defRPr sz="1100">
                <a:solidFill>
                  <a:srgbClr val="AFABAB"/>
                </a:solidFill>
              </a:defRPr>
            </a:pPr>
            <a:endParaRPr/>
          </a:p>
        </p:txBody>
      </p:sp>
      <p:grpSp>
        <p:nvGrpSpPr>
          <p:cNvPr id="118" name="직사각형 8"/>
          <p:cNvGrpSpPr/>
          <p:nvPr/>
        </p:nvGrpSpPr>
        <p:grpSpPr>
          <a:xfrm>
            <a:off x="5973279" y="2289412"/>
            <a:ext cx="755999" cy="290947"/>
            <a:chOff x="0" y="0"/>
            <a:chExt cx="755997" cy="290946"/>
          </a:xfrm>
        </p:grpSpPr>
        <p:sp>
          <p:nvSpPr>
            <p:cNvPr id="116" name="직사각형"/>
            <p:cNvSpPr/>
            <p:nvPr/>
          </p:nvSpPr>
          <p:spPr>
            <a:xfrm>
              <a:off x="0" y="-1"/>
              <a:ext cx="755998" cy="29094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808080"/>
                  </a:solidFill>
                </a:defRPr>
              </a:pPr>
              <a:endParaRPr/>
            </a:p>
          </p:txBody>
        </p:sp>
        <p:sp>
          <p:nvSpPr>
            <p:cNvPr id="117" name="비밀번호"/>
            <p:cNvSpPr txBox="1"/>
            <p:nvPr/>
          </p:nvSpPr>
          <p:spPr>
            <a:xfrm>
              <a:off x="45720" y="23553"/>
              <a:ext cx="664558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808080"/>
                  </a:solidFill>
                </a:defRPr>
              </a:lvl1pPr>
            </a:lstStyle>
            <a:p>
              <a:r>
                <a:t>비밀번호</a:t>
              </a:r>
            </a:p>
          </p:txBody>
        </p:sp>
      </p:grpSp>
      <p:grpSp>
        <p:nvGrpSpPr>
          <p:cNvPr id="121" name="직사각형 9"/>
          <p:cNvGrpSpPr/>
          <p:nvPr/>
        </p:nvGrpSpPr>
        <p:grpSpPr>
          <a:xfrm>
            <a:off x="5973280" y="1747116"/>
            <a:ext cx="646043" cy="290947"/>
            <a:chOff x="0" y="0"/>
            <a:chExt cx="646042" cy="290946"/>
          </a:xfrm>
        </p:grpSpPr>
        <p:sp>
          <p:nvSpPr>
            <p:cNvPr id="119" name="직사각형"/>
            <p:cNvSpPr/>
            <p:nvPr/>
          </p:nvSpPr>
          <p:spPr>
            <a:xfrm>
              <a:off x="0" y="-1"/>
              <a:ext cx="646043" cy="29094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808080"/>
                  </a:solidFill>
                </a:defRPr>
              </a:pPr>
              <a:endParaRPr/>
            </a:p>
          </p:txBody>
        </p:sp>
        <p:sp>
          <p:nvSpPr>
            <p:cNvPr id="120" name="아이디"/>
            <p:cNvSpPr txBox="1"/>
            <p:nvPr/>
          </p:nvSpPr>
          <p:spPr>
            <a:xfrm>
              <a:off x="45720" y="23553"/>
              <a:ext cx="554603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808080"/>
                  </a:solidFill>
                </a:defRPr>
              </a:lvl1pPr>
            </a:lstStyle>
            <a:p>
              <a:r>
                <a:t>아이디</a:t>
              </a:r>
            </a:p>
          </p:txBody>
        </p:sp>
      </p:grpSp>
      <p:sp>
        <p:nvSpPr>
          <p:cNvPr id="122" name="직사각형 10"/>
          <p:cNvSpPr/>
          <p:nvPr/>
        </p:nvSpPr>
        <p:spPr>
          <a:xfrm>
            <a:off x="6800350" y="2828100"/>
            <a:ext cx="1618951" cy="290947"/>
          </a:xfrm>
          <a:prstGeom prst="rect">
            <a:avLst/>
          </a:prstGeom>
          <a:solidFill>
            <a:srgbClr val="FFFFFF"/>
          </a:solidFill>
          <a:ln w="12700">
            <a:solidFill>
              <a:srgbClr val="D0CECE"/>
            </a:solidFill>
            <a:miter/>
          </a:ln>
        </p:spPr>
        <p:txBody>
          <a:bodyPr lIns="45719" rIns="45719" anchor="ctr"/>
          <a:lstStyle/>
          <a:p>
            <a:pPr>
              <a:defRPr sz="1100">
                <a:solidFill>
                  <a:srgbClr val="AFABAB"/>
                </a:solidFill>
              </a:defRPr>
            </a:pPr>
            <a:endParaRPr/>
          </a:p>
        </p:txBody>
      </p:sp>
      <p:sp>
        <p:nvSpPr>
          <p:cNvPr id="123" name="직사각형 11"/>
          <p:cNvSpPr/>
          <p:nvPr/>
        </p:nvSpPr>
        <p:spPr>
          <a:xfrm>
            <a:off x="6800352" y="3366787"/>
            <a:ext cx="1618950" cy="290947"/>
          </a:xfrm>
          <a:prstGeom prst="rect">
            <a:avLst/>
          </a:prstGeom>
          <a:solidFill>
            <a:srgbClr val="FFFFFF"/>
          </a:solidFill>
          <a:ln w="12700">
            <a:solidFill>
              <a:srgbClr val="D0CECE"/>
            </a:solidFill>
            <a:miter/>
          </a:ln>
        </p:spPr>
        <p:txBody>
          <a:bodyPr lIns="45719" rIns="45719" anchor="ctr"/>
          <a:lstStyle/>
          <a:p>
            <a:pPr>
              <a:defRPr sz="1100">
                <a:solidFill>
                  <a:srgbClr val="AFABAB"/>
                </a:solidFill>
              </a:defRPr>
            </a:pPr>
            <a:endParaRPr/>
          </a:p>
        </p:txBody>
      </p:sp>
      <p:grpSp>
        <p:nvGrpSpPr>
          <p:cNvPr id="126" name="직사각형 12"/>
          <p:cNvGrpSpPr/>
          <p:nvPr/>
        </p:nvGrpSpPr>
        <p:grpSpPr>
          <a:xfrm>
            <a:off x="5973279" y="3366787"/>
            <a:ext cx="755999" cy="290947"/>
            <a:chOff x="0" y="0"/>
            <a:chExt cx="755997" cy="290946"/>
          </a:xfrm>
        </p:grpSpPr>
        <p:sp>
          <p:nvSpPr>
            <p:cNvPr id="124" name="직사각형"/>
            <p:cNvSpPr/>
            <p:nvPr/>
          </p:nvSpPr>
          <p:spPr>
            <a:xfrm>
              <a:off x="0" y="-1"/>
              <a:ext cx="755998" cy="29094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808080"/>
                  </a:solidFill>
                </a:defRPr>
              </a:pPr>
              <a:endParaRPr/>
            </a:p>
          </p:txBody>
        </p:sp>
        <p:sp>
          <p:nvSpPr>
            <p:cNvPr id="125" name="이름"/>
            <p:cNvSpPr txBox="1"/>
            <p:nvPr/>
          </p:nvSpPr>
          <p:spPr>
            <a:xfrm>
              <a:off x="45720" y="23553"/>
              <a:ext cx="664558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808080"/>
                  </a:solidFill>
                </a:defRPr>
              </a:lvl1pPr>
            </a:lstStyle>
            <a:p>
              <a:r>
                <a:t>이름</a:t>
              </a:r>
            </a:p>
          </p:txBody>
        </p:sp>
      </p:grpSp>
      <p:grpSp>
        <p:nvGrpSpPr>
          <p:cNvPr id="129" name="직사각형 13"/>
          <p:cNvGrpSpPr/>
          <p:nvPr/>
        </p:nvGrpSpPr>
        <p:grpSpPr>
          <a:xfrm>
            <a:off x="5926402" y="2831709"/>
            <a:ext cx="849750" cy="290947"/>
            <a:chOff x="0" y="0"/>
            <a:chExt cx="849749" cy="290946"/>
          </a:xfrm>
        </p:grpSpPr>
        <p:sp>
          <p:nvSpPr>
            <p:cNvPr id="127" name="직사각형"/>
            <p:cNvSpPr/>
            <p:nvPr/>
          </p:nvSpPr>
          <p:spPr>
            <a:xfrm>
              <a:off x="-1" y="-1"/>
              <a:ext cx="849751" cy="29094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808080"/>
                  </a:solidFill>
                </a:defRPr>
              </a:pPr>
              <a:endParaRPr/>
            </a:p>
          </p:txBody>
        </p:sp>
        <p:sp>
          <p:nvSpPr>
            <p:cNvPr id="128" name="재확인"/>
            <p:cNvSpPr txBox="1"/>
            <p:nvPr/>
          </p:nvSpPr>
          <p:spPr>
            <a:xfrm>
              <a:off x="45719" y="23553"/>
              <a:ext cx="7583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808080"/>
                  </a:solidFill>
                </a:defRPr>
              </a:lvl1pPr>
            </a:lstStyle>
            <a:p>
              <a:r>
                <a:t>재확인</a:t>
              </a:r>
            </a:p>
          </p:txBody>
        </p:sp>
      </p:grpSp>
      <p:grpSp>
        <p:nvGrpSpPr>
          <p:cNvPr id="134" name="그룹 14"/>
          <p:cNvGrpSpPr/>
          <p:nvPr/>
        </p:nvGrpSpPr>
        <p:grpSpPr>
          <a:xfrm>
            <a:off x="6029221" y="4358135"/>
            <a:ext cx="2426142" cy="1056865"/>
            <a:chOff x="0" y="0"/>
            <a:chExt cx="2426140" cy="1056864"/>
          </a:xfrm>
        </p:grpSpPr>
        <p:sp>
          <p:nvSpPr>
            <p:cNvPr id="130" name="직사각형 15"/>
            <p:cNvSpPr/>
            <p:nvPr/>
          </p:nvSpPr>
          <p:spPr>
            <a:xfrm>
              <a:off x="0" y="138819"/>
              <a:ext cx="2426141" cy="91804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D0CEC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100">
                  <a:solidFill>
                    <a:srgbClr val="AFABAB"/>
                  </a:solidFill>
                </a:defRPr>
              </a:pPr>
              <a:endParaRPr/>
            </a:p>
          </p:txBody>
        </p:sp>
        <p:grpSp>
          <p:nvGrpSpPr>
            <p:cNvPr id="133" name="직사각형 16"/>
            <p:cNvGrpSpPr/>
            <p:nvPr/>
          </p:nvGrpSpPr>
          <p:grpSpPr>
            <a:xfrm>
              <a:off x="90997" y="-1"/>
              <a:ext cx="759547" cy="290947"/>
              <a:chOff x="0" y="0"/>
              <a:chExt cx="759546" cy="290946"/>
            </a:xfrm>
          </p:grpSpPr>
          <p:sp>
            <p:nvSpPr>
              <p:cNvPr id="131" name="직사각형"/>
              <p:cNvSpPr/>
              <p:nvPr/>
            </p:nvSpPr>
            <p:spPr>
              <a:xfrm>
                <a:off x="-1" y="-1"/>
                <a:ext cx="759548" cy="29094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>
                    <a:solidFill>
                      <a:srgbClr val="808080"/>
                    </a:solidFill>
                  </a:defRPr>
                </a:pPr>
                <a:endParaRPr/>
              </a:p>
            </p:txBody>
          </p:sp>
          <p:sp>
            <p:nvSpPr>
              <p:cNvPr id="132" name="본인확인"/>
              <p:cNvSpPr txBox="1"/>
              <p:nvPr/>
            </p:nvSpPr>
            <p:spPr>
              <a:xfrm>
                <a:off x="45719" y="23553"/>
                <a:ext cx="668108" cy="243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000">
                    <a:solidFill>
                      <a:srgbClr val="808080"/>
                    </a:solidFill>
                  </a:defRPr>
                </a:lvl1pPr>
              </a:lstStyle>
              <a:p>
                <a:r>
                  <a:t>본인확인</a:t>
                </a:r>
              </a:p>
            </p:txBody>
          </p:sp>
        </p:grpSp>
      </p:grpSp>
      <p:sp>
        <p:nvSpPr>
          <p:cNvPr id="135" name="직사각형 17"/>
          <p:cNvSpPr/>
          <p:nvPr/>
        </p:nvSpPr>
        <p:spPr>
          <a:xfrm>
            <a:off x="6680550" y="4707339"/>
            <a:ext cx="1537747" cy="246727"/>
          </a:xfrm>
          <a:prstGeom prst="rect">
            <a:avLst/>
          </a:prstGeom>
          <a:solidFill>
            <a:srgbClr val="FFFFFF"/>
          </a:solidFill>
          <a:ln w="12700">
            <a:solidFill>
              <a:srgbClr val="D0CECE"/>
            </a:solidFill>
            <a:miter/>
          </a:ln>
        </p:spPr>
        <p:txBody>
          <a:bodyPr lIns="45719" rIns="45719" anchor="ctr"/>
          <a:lstStyle/>
          <a:p>
            <a:pPr>
              <a:defRPr sz="1100">
                <a:solidFill>
                  <a:srgbClr val="AFABAB"/>
                </a:solidFill>
              </a:defRPr>
            </a:pPr>
            <a:endParaRPr/>
          </a:p>
        </p:txBody>
      </p:sp>
      <p:grpSp>
        <p:nvGrpSpPr>
          <p:cNvPr id="138" name="직사각형 18"/>
          <p:cNvGrpSpPr/>
          <p:nvPr/>
        </p:nvGrpSpPr>
        <p:grpSpPr>
          <a:xfrm>
            <a:off x="6110861" y="4692703"/>
            <a:ext cx="458519" cy="290947"/>
            <a:chOff x="0" y="0"/>
            <a:chExt cx="458517" cy="290946"/>
          </a:xfrm>
        </p:grpSpPr>
        <p:sp>
          <p:nvSpPr>
            <p:cNvPr id="136" name="직사각형"/>
            <p:cNvSpPr/>
            <p:nvPr/>
          </p:nvSpPr>
          <p:spPr>
            <a:xfrm>
              <a:off x="0" y="-1"/>
              <a:ext cx="458518" cy="29094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808080"/>
                  </a:solidFill>
                </a:defRPr>
              </a:pPr>
              <a:endParaRPr/>
            </a:p>
          </p:txBody>
        </p:sp>
        <p:sp>
          <p:nvSpPr>
            <p:cNvPr id="137" name="질문"/>
            <p:cNvSpPr txBox="1"/>
            <p:nvPr/>
          </p:nvSpPr>
          <p:spPr>
            <a:xfrm>
              <a:off x="45720" y="23553"/>
              <a:ext cx="367078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808080"/>
                  </a:solidFill>
                </a:defRPr>
              </a:lvl1pPr>
            </a:lstStyle>
            <a:p>
              <a:r>
                <a:t>질문</a:t>
              </a:r>
            </a:p>
          </p:txBody>
        </p:sp>
      </p:grpSp>
      <p:sp>
        <p:nvSpPr>
          <p:cNvPr id="139" name="직사각형 19"/>
          <p:cNvSpPr/>
          <p:nvPr/>
        </p:nvSpPr>
        <p:spPr>
          <a:xfrm>
            <a:off x="6680550" y="5076142"/>
            <a:ext cx="1537747" cy="246727"/>
          </a:xfrm>
          <a:prstGeom prst="rect">
            <a:avLst/>
          </a:prstGeom>
          <a:solidFill>
            <a:srgbClr val="FFFFFF"/>
          </a:solidFill>
          <a:ln w="12700">
            <a:solidFill>
              <a:srgbClr val="D0CECE"/>
            </a:solidFill>
            <a:miter/>
          </a:ln>
        </p:spPr>
        <p:txBody>
          <a:bodyPr lIns="45719" rIns="45719" anchor="ctr"/>
          <a:lstStyle/>
          <a:p>
            <a:pPr>
              <a:defRPr sz="1100">
                <a:solidFill>
                  <a:srgbClr val="AFABAB"/>
                </a:solidFill>
              </a:defRPr>
            </a:pPr>
            <a:endParaRPr/>
          </a:p>
        </p:txBody>
      </p:sp>
      <p:grpSp>
        <p:nvGrpSpPr>
          <p:cNvPr id="142" name="직사각형 20"/>
          <p:cNvGrpSpPr/>
          <p:nvPr/>
        </p:nvGrpSpPr>
        <p:grpSpPr>
          <a:xfrm>
            <a:off x="6110861" y="5061506"/>
            <a:ext cx="458519" cy="290947"/>
            <a:chOff x="0" y="0"/>
            <a:chExt cx="458517" cy="290946"/>
          </a:xfrm>
        </p:grpSpPr>
        <p:sp>
          <p:nvSpPr>
            <p:cNvPr id="140" name="직사각형"/>
            <p:cNvSpPr/>
            <p:nvPr/>
          </p:nvSpPr>
          <p:spPr>
            <a:xfrm>
              <a:off x="0" y="-1"/>
              <a:ext cx="458518" cy="29094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808080"/>
                  </a:solidFill>
                </a:defRPr>
              </a:pPr>
              <a:endParaRPr/>
            </a:p>
          </p:txBody>
        </p:sp>
        <p:sp>
          <p:nvSpPr>
            <p:cNvPr id="141" name="답"/>
            <p:cNvSpPr txBox="1"/>
            <p:nvPr/>
          </p:nvSpPr>
          <p:spPr>
            <a:xfrm>
              <a:off x="45720" y="23553"/>
              <a:ext cx="367078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808080"/>
                  </a:solidFill>
                </a:defRPr>
              </a:lvl1pPr>
            </a:lstStyle>
            <a:p>
              <a:r>
                <a:t>답</a:t>
              </a:r>
            </a:p>
          </p:txBody>
        </p:sp>
      </p:grpSp>
      <p:sp>
        <p:nvSpPr>
          <p:cNvPr id="143" name="이등변 삼각형 21"/>
          <p:cNvSpPr/>
          <p:nvPr/>
        </p:nvSpPr>
        <p:spPr>
          <a:xfrm flipV="1">
            <a:off x="8037483" y="4782088"/>
            <a:ext cx="112887" cy="97317"/>
          </a:xfrm>
          <a:prstGeom prst="triangle">
            <a:avLst/>
          </a:prstGeom>
          <a:solidFill>
            <a:srgbClr val="D9D9D9"/>
          </a:solidFill>
          <a:ln w="12700">
            <a:solidFill>
              <a:srgbClr val="AFABA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0" name="직선 화살표 연결선 24"/>
          <p:cNvSpPr/>
          <p:nvPr/>
        </p:nvSpPr>
        <p:spPr>
          <a:xfrm>
            <a:off x="4214517" y="4522692"/>
            <a:ext cx="2593223" cy="11044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6350">
            <a:solidFill>
              <a:schemeClr val="accent1"/>
            </a:solidFill>
            <a:miter/>
            <a:tailEnd type="triangle"/>
          </a:ln>
        </p:spPr>
        <p:txBody>
          <a:bodyPr/>
          <a:lstStyle/>
          <a:p>
            <a:endParaRPr/>
          </a:p>
        </p:txBody>
      </p:sp>
      <p:pic>
        <p:nvPicPr>
          <p:cNvPr id="145" name="그림 27" descr="그림 27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35699" y="3267669"/>
            <a:ext cx="2278819" cy="1539507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직사각형 29"/>
          <p:cNvSpPr/>
          <p:nvPr/>
        </p:nvSpPr>
        <p:spPr>
          <a:xfrm>
            <a:off x="6800352" y="3901645"/>
            <a:ext cx="1618950" cy="290947"/>
          </a:xfrm>
          <a:prstGeom prst="rect">
            <a:avLst/>
          </a:prstGeom>
          <a:solidFill>
            <a:srgbClr val="FFFFFF"/>
          </a:solidFill>
          <a:ln w="12700">
            <a:solidFill>
              <a:srgbClr val="D0CECE"/>
            </a:solidFill>
            <a:miter/>
          </a:ln>
        </p:spPr>
        <p:txBody>
          <a:bodyPr lIns="45719" rIns="45719" anchor="ctr"/>
          <a:lstStyle/>
          <a:p>
            <a:pPr>
              <a:defRPr sz="1100">
                <a:solidFill>
                  <a:srgbClr val="AFABAB"/>
                </a:solidFill>
              </a:defRPr>
            </a:pPr>
            <a:endParaRPr/>
          </a:p>
        </p:txBody>
      </p:sp>
      <p:grpSp>
        <p:nvGrpSpPr>
          <p:cNvPr id="149" name="직사각형 30"/>
          <p:cNvGrpSpPr/>
          <p:nvPr/>
        </p:nvGrpSpPr>
        <p:grpSpPr>
          <a:xfrm>
            <a:off x="5973279" y="3901645"/>
            <a:ext cx="755999" cy="290947"/>
            <a:chOff x="0" y="0"/>
            <a:chExt cx="755997" cy="290946"/>
          </a:xfrm>
        </p:grpSpPr>
        <p:sp>
          <p:nvSpPr>
            <p:cNvPr id="147" name="직사각형"/>
            <p:cNvSpPr/>
            <p:nvPr/>
          </p:nvSpPr>
          <p:spPr>
            <a:xfrm>
              <a:off x="0" y="-1"/>
              <a:ext cx="755998" cy="29094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808080"/>
                  </a:solidFill>
                </a:defRPr>
              </a:pPr>
              <a:endParaRPr/>
            </a:p>
          </p:txBody>
        </p:sp>
        <p:sp>
          <p:nvSpPr>
            <p:cNvPr id="148" name="닉네임"/>
            <p:cNvSpPr txBox="1"/>
            <p:nvPr/>
          </p:nvSpPr>
          <p:spPr>
            <a:xfrm>
              <a:off x="45720" y="23553"/>
              <a:ext cx="664558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808080"/>
                  </a:solidFill>
                </a:defRPr>
              </a:lvl1pPr>
            </a:lstStyle>
            <a:p>
              <a:r>
                <a:t>닉네임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직사각형 37"/>
          <p:cNvGrpSpPr/>
          <p:nvPr/>
        </p:nvGrpSpPr>
        <p:grpSpPr>
          <a:xfrm>
            <a:off x="8348891" y="2777944"/>
            <a:ext cx="1028410" cy="290947"/>
            <a:chOff x="0" y="0"/>
            <a:chExt cx="1028409" cy="290946"/>
          </a:xfrm>
        </p:grpSpPr>
        <p:sp>
          <p:nvSpPr>
            <p:cNvPr id="152" name="직사각형"/>
            <p:cNvSpPr/>
            <p:nvPr/>
          </p:nvSpPr>
          <p:spPr>
            <a:xfrm>
              <a:off x="-1" y="-1"/>
              <a:ext cx="1028411" cy="29094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808080"/>
                  </a:solidFill>
                </a:defRPr>
              </a:pPr>
              <a:endParaRPr/>
            </a:p>
          </p:txBody>
        </p:sp>
        <p:sp>
          <p:nvSpPr>
            <p:cNvPr id="153" name="아이디 찾기"/>
            <p:cNvSpPr txBox="1"/>
            <p:nvPr/>
          </p:nvSpPr>
          <p:spPr>
            <a:xfrm>
              <a:off x="45719" y="19106"/>
              <a:ext cx="936971" cy="252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808080"/>
                  </a:solidFill>
                </a:defRPr>
              </a:lvl1pPr>
            </a:lstStyle>
            <a:p>
              <a:r>
                <a:t>아이디 찾기</a:t>
              </a:r>
            </a:p>
          </p:txBody>
        </p:sp>
      </p:grpSp>
      <p:sp>
        <p:nvSpPr>
          <p:cNvPr id="155" name="제목 1"/>
          <p:cNvSpPr txBox="1">
            <a:spLocks noGrp="1"/>
          </p:cNvSpPr>
          <p:nvPr>
            <p:ph type="title"/>
          </p:nvPr>
        </p:nvSpPr>
        <p:spPr>
          <a:xfrm>
            <a:off x="281607" y="48781"/>
            <a:ext cx="4560737" cy="116244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 sz="3200"/>
            </a:pPr>
            <a:r>
              <a:t>아이디/비번 찾기 화면</a:t>
            </a:r>
          </a:p>
        </p:txBody>
      </p:sp>
      <p:sp>
        <p:nvSpPr>
          <p:cNvPr id="156" name="직사각형 3"/>
          <p:cNvSpPr/>
          <p:nvPr/>
        </p:nvSpPr>
        <p:spPr>
          <a:xfrm>
            <a:off x="979818" y="2428874"/>
            <a:ext cx="3225339" cy="3216551"/>
          </a:xfrm>
          <a:prstGeom prst="rect">
            <a:avLst/>
          </a:prstGeom>
          <a:ln w="3175">
            <a:solidFill>
              <a:srgbClr val="595959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59" name="직사각형 8"/>
          <p:cNvGrpSpPr/>
          <p:nvPr/>
        </p:nvGrpSpPr>
        <p:grpSpPr>
          <a:xfrm>
            <a:off x="2632603" y="2777945"/>
            <a:ext cx="1182895" cy="290947"/>
            <a:chOff x="0" y="0"/>
            <a:chExt cx="1182893" cy="290946"/>
          </a:xfrm>
        </p:grpSpPr>
        <p:sp>
          <p:nvSpPr>
            <p:cNvPr id="157" name="직사각형"/>
            <p:cNvSpPr/>
            <p:nvPr/>
          </p:nvSpPr>
          <p:spPr>
            <a:xfrm>
              <a:off x="0" y="-1"/>
              <a:ext cx="1182894" cy="29094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808080"/>
                  </a:solidFill>
                </a:defRPr>
              </a:pPr>
              <a:endParaRPr/>
            </a:p>
          </p:txBody>
        </p:sp>
        <p:sp>
          <p:nvSpPr>
            <p:cNvPr id="158" name="비밀번호 찾기"/>
            <p:cNvSpPr txBox="1"/>
            <p:nvPr/>
          </p:nvSpPr>
          <p:spPr>
            <a:xfrm>
              <a:off x="45720" y="19106"/>
              <a:ext cx="1091455" cy="252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808080"/>
                  </a:solidFill>
                </a:defRPr>
              </a:lvl1pPr>
            </a:lstStyle>
            <a:p>
              <a:r>
                <a:t>비밀번호 찾기</a:t>
              </a:r>
            </a:p>
          </p:txBody>
        </p:sp>
      </p:grpSp>
      <p:sp>
        <p:nvSpPr>
          <p:cNvPr id="160" name="직사각형 15"/>
          <p:cNvSpPr/>
          <p:nvPr/>
        </p:nvSpPr>
        <p:spPr>
          <a:xfrm>
            <a:off x="1369475" y="2908755"/>
            <a:ext cx="2426142" cy="2369490"/>
          </a:xfrm>
          <a:prstGeom prst="rect">
            <a:avLst/>
          </a:prstGeom>
          <a:solidFill>
            <a:srgbClr val="FFFFFF"/>
          </a:solidFill>
          <a:ln w="12700">
            <a:solidFill>
              <a:srgbClr val="D0CECE"/>
            </a:solidFill>
            <a:miter/>
          </a:ln>
        </p:spPr>
        <p:txBody>
          <a:bodyPr lIns="45719" rIns="45719" anchor="ctr"/>
          <a:lstStyle/>
          <a:p>
            <a:pPr>
              <a:defRPr sz="1100">
                <a:solidFill>
                  <a:srgbClr val="AFABAB"/>
                </a:solidFill>
              </a:defRPr>
            </a:pPr>
            <a:endParaRPr/>
          </a:p>
        </p:txBody>
      </p:sp>
      <p:sp>
        <p:nvSpPr>
          <p:cNvPr id="161" name="직사각형 17"/>
          <p:cNvSpPr/>
          <p:nvPr/>
        </p:nvSpPr>
        <p:spPr>
          <a:xfrm>
            <a:off x="2036253" y="3905258"/>
            <a:ext cx="1618950" cy="246727"/>
          </a:xfrm>
          <a:prstGeom prst="rect">
            <a:avLst/>
          </a:prstGeom>
          <a:solidFill>
            <a:srgbClr val="FFFFFF"/>
          </a:solidFill>
          <a:ln w="12700">
            <a:solidFill>
              <a:srgbClr val="D0CECE"/>
            </a:solidFill>
            <a:miter/>
          </a:ln>
        </p:spPr>
        <p:txBody>
          <a:bodyPr lIns="45719" rIns="45719" anchor="ctr"/>
          <a:lstStyle/>
          <a:p>
            <a:pPr>
              <a:defRPr sz="1100">
                <a:solidFill>
                  <a:srgbClr val="AFABAB"/>
                </a:solidFill>
              </a:defRPr>
            </a:pPr>
            <a:endParaRPr/>
          </a:p>
        </p:txBody>
      </p:sp>
      <p:grpSp>
        <p:nvGrpSpPr>
          <p:cNvPr id="164" name="직사각형 18"/>
          <p:cNvGrpSpPr/>
          <p:nvPr/>
        </p:nvGrpSpPr>
        <p:grpSpPr>
          <a:xfrm>
            <a:off x="1483991" y="3883147"/>
            <a:ext cx="482732" cy="290947"/>
            <a:chOff x="0" y="0"/>
            <a:chExt cx="482730" cy="290946"/>
          </a:xfrm>
        </p:grpSpPr>
        <p:sp>
          <p:nvSpPr>
            <p:cNvPr id="162" name="직사각형"/>
            <p:cNvSpPr/>
            <p:nvPr/>
          </p:nvSpPr>
          <p:spPr>
            <a:xfrm>
              <a:off x="0" y="-1"/>
              <a:ext cx="482731" cy="29094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808080"/>
                  </a:solidFill>
                </a:defRPr>
              </a:pPr>
              <a:endParaRPr/>
            </a:p>
          </p:txBody>
        </p:sp>
        <p:sp>
          <p:nvSpPr>
            <p:cNvPr id="163" name="질문"/>
            <p:cNvSpPr txBox="1"/>
            <p:nvPr/>
          </p:nvSpPr>
          <p:spPr>
            <a:xfrm>
              <a:off x="45719" y="23553"/>
              <a:ext cx="391292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808080"/>
                  </a:solidFill>
                </a:defRPr>
              </a:lvl1pPr>
            </a:lstStyle>
            <a:p>
              <a:r>
                <a:t>질문</a:t>
              </a:r>
            </a:p>
          </p:txBody>
        </p:sp>
      </p:grpSp>
      <p:sp>
        <p:nvSpPr>
          <p:cNvPr id="165" name="직사각형 19"/>
          <p:cNvSpPr/>
          <p:nvPr/>
        </p:nvSpPr>
        <p:spPr>
          <a:xfrm>
            <a:off x="2036253" y="4274060"/>
            <a:ext cx="1618950" cy="246727"/>
          </a:xfrm>
          <a:prstGeom prst="rect">
            <a:avLst/>
          </a:prstGeom>
          <a:solidFill>
            <a:srgbClr val="FFFFFF"/>
          </a:solidFill>
          <a:ln w="12700">
            <a:solidFill>
              <a:srgbClr val="D0CECE"/>
            </a:solidFill>
            <a:miter/>
          </a:ln>
        </p:spPr>
        <p:txBody>
          <a:bodyPr lIns="45719" rIns="45719" anchor="ctr"/>
          <a:lstStyle/>
          <a:p>
            <a:pPr>
              <a:defRPr sz="1100">
                <a:solidFill>
                  <a:srgbClr val="AFABAB"/>
                </a:solidFill>
              </a:defRPr>
            </a:pPr>
            <a:endParaRPr/>
          </a:p>
        </p:txBody>
      </p:sp>
      <p:grpSp>
        <p:nvGrpSpPr>
          <p:cNvPr id="168" name="직사각형 20"/>
          <p:cNvGrpSpPr/>
          <p:nvPr/>
        </p:nvGrpSpPr>
        <p:grpSpPr>
          <a:xfrm>
            <a:off x="1483991" y="4251950"/>
            <a:ext cx="482732" cy="290947"/>
            <a:chOff x="0" y="0"/>
            <a:chExt cx="482730" cy="290946"/>
          </a:xfrm>
        </p:grpSpPr>
        <p:sp>
          <p:nvSpPr>
            <p:cNvPr id="166" name="직사각형"/>
            <p:cNvSpPr/>
            <p:nvPr/>
          </p:nvSpPr>
          <p:spPr>
            <a:xfrm>
              <a:off x="0" y="-1"/>
              <a:ext cx="482731" cy="29094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808080"/>
                  </a:solidFill>
                </a:defRPr>
              </a:pPr>
              <a:endParaRPr/>
            </a:p>
          </p:txBody>
        </p:sp>
        <p:sp>
          <p:nvSpPr>
            <p:cNvPr id="167" name="답"/>
            <p:cNvSpPr txBox="1"/>
            <p:nvPr/>
          </p:nvSpPr>
          <p:spPr>
            <a:xfrm>
              <a:off x="45719" y="23553"/>
              <a:ext cx="391292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808080"/>
                  </a:solidFill>
                </a:defRPr>
              </a:lvl1pPr>
            </a:lstStyle>
            <a:p>
              <a:r>
                <a:t>답</a:t>
              </a:r>
            </a:p>
          </p:txBody>
        </p:sp>
      </p:grpSp>
      <p:grpSp>
        <p:nvGrpSpPr>
          <p:cNvPr id="171" name="직사각형 9"/>
          <p:cNvGrpSpPr/>
          <p:nvPr/>
        </p:nvGrpSpPr>
        <p:grpSpPr>
          <a:xfrm>
            <a:off x="1445454" y="2777945"/>
            <a:ext cx="1028410" cy="290947"/>
            <a:chOff x="0" y="0"/>
            <a:chExt cx="1028409" cy="290946"/>
          </a:xfrm>
        </p:grpSpPr>
        <p:sp>
          <p:nvSpPr>
            <p:cNvPr id="169" name="직사각형"/>
            <p:cNvSpPr/>
            <p:nvPr/>
          </p:nvSpPr>
          <p:spPr>
            <a:xfrm>
              <a:off x="-1" y="-1"/>
              <a:ext cx="1028411" cy="29094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808080"/>
                  </a:solidFill>
                </a:defRPr>
              </a:pPr>
              <a:endParaRPr/>
            </a:p>
          </p:txBody>
        </p:sp>
        <p:sp>
          <p:nvSpPr>
            <p:cNvPr id="170" name="아이디 찾기"/>
            <p:cNvSpPr txBox="1"/>
            <p:nvPr/>
          </p:nvSpPr>
          <p:spPr>
            <a:xfrm>
              <a:off x="45719" y="19106"/>
              <a:ext cx="936971" cy="252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808080"/>
                  </a:solidFill>
                </a:defRPr>
              </a:lvl1pPr>
            </a:lstStyle>
            <a:p>
              <a:r>
                <a:t>아이디 찾기</a:t>
              </a:r>
            </a:p>
          </p:txBody>
        </p:sp>
      </p:grpSp>
      <p:sp>
        <p:nvSpPr>
          <p:cNvPr id="172" name="직사각형 23"/>
          <p:cNvSpPr/>
          <p:nvPr/>
        </p:nvSpPr>
        <p:spPr>
          <a:xfrm>
            <a:off x="2036254" y="3517953"/>
            <a:ext cx="1618950" cy="256494"/>
          </a:xfrm>
          <a:prstGeom prst="rect">
            <a:avLst/>
          </a:prstGeom>
          <a:solidFill>
            <a:srgbClr val="FFFFFF"/>
          </a:solidFill>
          <a:ln w="12700">
            <a:solidFill>
              <a:srgbClr val="D0CECE"/>
            </a:solidFill>
            <a:miter/>
          </a:ln>
        </p:spPr>
        <p:txBody>
          <a:bodyPr lIns="45719" rIns="45719" anchor="ctr"/>
          <a:lstStyle/>
          <a:p>
            <a:pPr>
              <a:defRPr sz="1100">
                <a:solidFill>
                  <a:srgbClr val="AFABAB"/>
                </a:solidFill>
              </a:defRPr>
            </a:pPr>
            <a:endParaRPr/>
          </a:p>
        </p:txBody>
      </p:sp>
      <p:grpSp>
        <p:nvGrpSpPr>
          <p:cNvPr id="175" name="직사각형 25"/>
          <p:cNvGrpSpPr/>
          <p:nvPr/>
        </p:nvGrpSpPr>
        <p:grpSpPr>
          <a:xfrm>
            <a:off x="1411904" y="3500727"/>
            <a:ext cx="589011" cy="290947"/>
            <a:chOff x="0" y="0"/>
            <a:chExt cx="589009" cy="290946"/>
          </a:xfrm>
        </p:grpSpPr>
        <p:sp>
          <p:nvSpPr>
            <p:cNvPr id="173" name="직사각형"/>
            <p:cNvSpPr/>
            <p:nvPr/>
          </p:nvSpPr>
          <p:spPr>
            <a:xfrm>
              <a:off x="0" y="-1"/>
              <a:ext cx="589010" cy="29094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808080"/>
                  </a:solidFill>
                </a:defRPr>
              </a:pPr>
              <a:endParaRPr/>
            </a:p>
          </p:txBody>
        </p:sp>
        <p:sp>
          <p:nvSpPr>
            <p:cNvPr id="174" name="닉네임"/>
            <p:cNvSpPr txBox="1"/>
            <p:nvPr/>
          </p:nvSpPr>
          <p:spPr>
            <a:xfrm>
              <a:off x="45720" y="23553"/>
              <a:ext cx="49757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808080"/>
                  </a:solidFill>
                </a:defRPr>
              </a:lvl1pPr>
            </a:lstStyle>
            <a:p>
              <a:r>
                <a:t>닉네임</a:t>
              </a:r>
            </a:p>
          </p:txBody>
        </p:sp>
      </p:grpSp>
      <p:sp>
        <p:nvSpPr>
          <p:cNvPr id="176" name="이등변 삼각형 26"/>
          <p:cNvSpPr/>
          <p:nvPr/>
        </p:nvSpPr>
        <p:spPr>
          <a:xfrm flipV="1">
            <a:off x="3393187" y="3980007"/>
            <a:ext cx="118848" cy="97317"/>
          </a:xfrm>
          <a:prstGeom prst="triangle">
            <a:avLst/>
          </a:prstGeom>
          <a:solidFill>
            <a:srgbClr val="D9D9D9"/>
          </a:solidFill>
          <a:ln w="12700">
            <a:solidFill>
              <a:srgbClr val="AFABA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7" name="직사각형 28"/>
          <p:cNvSpPr/>
          <p:nvPr/>
        </p:nvSpPr>
        <p:spPr>
          <a:xfrm>
            <a:off x="7883256" y="2428874"/>
            <a:ext cx="3225339" cy="2849371"/>
          </a:xfrm>
          <a:prstGeom prst="rect">
            <a:avLst/>
          </a:prstGeom>
          <a:ln w="3175">
            <a:solidFill>
              <a:srgbClr val="595959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8" name="직사각형 32"/>
          <p:cNvSpPr/>
          <p:nvPr/>
        </p:nvSpPr>
        <p:spPr>
          <a:xfrm>
            <a:off x="8272912" y="2908754"/>
            <a:ext cx="2426142" cy="1968677"/>
          </a:xfrm>
          <a:prstGeom prst="rect">
            <a:avLst/>
          </a:prstGeom>
          <a:solidFill>
            <a:srgbClr val="FFFFFF"/>
          </a:solidFill>
          <a:ln w="12700">
            <a:solidFill>
              <a:srgbClr val="D0CECE"/>
            </a:solidFill>
            <a:miter/>
          </a:ln>
        </p:spPr>
        <p:txBody>
          <a:bodyPr lIns="45719" rIns="45719" anchor="ctr"/>
          <a:lstStyle/>
          <a:p>
            <a:pPr>
              <a:defRPr sz="1100">
                <a:solidFill>
                  <a:srgbClr val="AFABAB"/>
                </a:solidFill>
              </a:defRPr>
            </a:pPr>
            <a:endParaRPr/>
          </a:p>
        </p:txBody>
      </p:sp>
      <p:sp>
        <p:nvSpPr>
          <p:cNvPr id="179" name="직사각형 33"/>
          <p:cNvSpPr/>
          <p:nvPr/>
        </p:nvSpPr>
        <p:spPr>
          <a:xfrm>
            <a:off x="8913165" y="3648764"/>
            <a:ext cx="1618950" cy="246727"/>
          </a:xfrm>
          <a:prstGeom prst="rect">
            <a:avLst/>
          </a:prstGeom>
          <a:solidFill>
            <a:srgbClr val="FFFFFF"/>
          </a:solidFill>
          <a:ln w="12700">
            <a:solidFill>
              <a:srgbClr val="D0CECE"/>
            </a:solidFill>
            <a:miter/>
          </a:ln>
        </p:spPr>
        <p:txBody>
          <a:bodyPr lIns="45719" rIns="45719" anchor="ctr"/>
          <a:lstStyle/>
          <a:p>
            <a:pPr>
              <a:defRPr sz="1100">
                <a:solidFill>
                  <a:srgbClr val="AFABAB"/>
                </a:solidFill>
              </a:defRPr>
            </a:pPr>
            <a:endParaRPr/>
          </a:p>
        </p:txBody>
      </p:sp>
      <p:grpSp>
        <p:nvGrpSpPr>
          <p:cNvPr id="182" name="직사각형 34"/>
          <p:cNvGrpSpPr/>
          <p:nvPr/>
        </p:nvGrpSpPr>
        <p:grpSpPr>
          <a:xfrm>
            <a:off x="8360902" y="3626653"/>
            <a:ext cx="482732" cy="290947"/>
            <a:chOff x="0" y="0"/>
            <a:chExt cx="482730" cy="290946"/>
          </a:xfrm>
        </p:grpSpPr>
        <p:sp>
          <p:nvSpPr>
            <p:cNvPr id="180" name="직사각형"/>
            <p:cNvSpPr/>
            <p:nvPr/>
          </p:nvSpPr>
          <p:spPr>
            <a:xfrm>
              <a:off x="0" y="-1"/>
              <a:ext cx="482731" cy="29094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808080"/>
                  </a:solidFill>
                </a:defRPr>
              </a:pPr>
              <a:endParaRPr/>
            </a:p>
          </p:txBody>
        </p:sp>
        <p:sp>
          <p:nvSpPr>
            <p:cNvPr id="181" name="질문"/>
            <p:cNvSpPr txBox="1"/>
            <p:nvPr/>
          </p:nvSpPr>
          <p:spPr>
            <a:xfrm>
              <a:off x="45719" y="23553"/>
              <a:ext cx="391292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808080"/>
                  </a:solidFill>
                </a:defRPr>
              </a:lvl1pPr>
            </a:lstStyle>
            <a:p>
              <a:r>
                <a:t>질문</a:t>
              </a:r>
            </a:p>
          </p:txBody>
        </p:sp>
      </p:grpSp>
      <p:sp>
        <p:nvSpPr>
          <p:cNvPr id="183" name="직사각형 35"/>
          <p:cNvSpPr/>
          <p:nvPr/>
        </p:nvSpPr>
        <p:spPr>
          <a:xfrm>
            <a:off x="8913165" y="4017567"/>
            <a:ext cx="1618950" cy="246727"/>
          </a:xfrm>
          <a:prstGeom prst="rect">
            <a:avLst/>
          </a:prstGeom>
          <a:solidFill>
            <a:srgbClr val="FFFFFF"/>
          </a:solidFill>
          <a:ln w="12700">
            <a:solidFill>
              <a:srgbClr val="D0CECE"/>
            </a:solidFill>
            <a:miter/>
          </a:ln>
        </p:spPr>
        <p:txBody>
          <a:bodyPr lIns="45719" rIns="45719" anchor="ctr"/>
          <a:lstStyle/>
          <a:p>
            <a:pPr>
              <a:defRPr sz="1100">
                <a:solidFill>
                  <a:srgbClr val="AFABAB"/>
                </a:solidFill>
              </a:defRPr>
            </a:pPr>
            <a:endParaRPr/>
          </a:p>
        </p:txBody>
      </p:sp>
      <p:grpSp>
        <p:nvGrpSpPr>
          <p:cNvPr id="186" name="직사각형 36"/>
          <p:cNvGrpSpPr/>
          <p:nvPr/>
        </p:nvGrpSpPr>
        <p:grpSpPr>
          <a:xfrm>
            <a:off x="8360902" y="3995456"/>
            <a:ext cx="482732" cy="290947"/>
            <a:chOff x="0" y="0"/>
            <a:chExt cx="482730" cy="290946"/>
          </a:xfrm>
        </p:grpSpPr>
        <p:sp>
          <p:nvSpPr>
            <p:cNvPr id="184" name="직사각형"/>
            <p:cNvSpPr/>
            <p:nvPr/>
          </p:nvSpPr>
          <p:spPr>
            <a:xfrm>
              <a:off x="0" y="-1"/>
              <a:ext cx="482731" cy="29094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808080"/>
                  </a:solidFill>
                </a:defRPr>
              </a:pPr>
              <a:endParaRPr/>
            </a:p>
          </p:txBody>
        </p:sp>
        <p:sp>
          <p:nvSpPr>
            <p:cNvPr id="185" name="답"/>
            <p:cNvSpPr txBox="1"/>
            <p:nvPr/>
          </p:nvSpPr>
          <p:spPr>
            <a:xfrm>
              <a:off x="45719" y="23553"/>
              <a:ext cx="391292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808080"/>
                  </a:solidFill>
                </a:defRPr>
              </a:lvl1pPr>
            </a:lstStyle>
            <a:p>
              <a:r>
                <a:t>답</a:t>
              </a:r>
            </a:p>
          </p:txBody>
        </p:sp>
      </p:grpSp>
      <p:sp>
        <p:nvSpPr>
          <p:cNvPr id="187" name="직사각형 38"/>
          <p:cNvSpPr/>
          <p:nvPr/>
        </p:nvSpPr>
        <p:spPr>
          <a:xfrm>
            <a:off x="8913166" y="3261459"/>
            <a:ext cx="1618950" cy="256494"/>
          </a:xfrm>
          <a:prstGeom prst="rect">
            <a:avLst/>
          </a:prstGeom>
          <a:solidFill>
            <a:srgbClr val="FFFFFF"/>
          </a:solidFill>
          <a:ln w="12700">
            <a:solidFill>
              <a:srgbClr val="D0CECE"/>
            </a:solidFill>
            <a:miter/>
          </a:ln>
        </p:spPr>
        <p:txBody>
          <a:bodyPr lIns="45719" rIns="45719" anchor="ctr"/>
          <a:lstStyle/>
          <a:p>
            <a:pPr>
              <a:defRPr sz="1100">
                <a:solidFill>
                  <a:srgbClr val="AFABAB"/>
                </a:solidFill>
              </a:defRPr>
            </a:pPr>
            <a:endParaRPr/>
          </a:p>
        </p:txBody>
      </p:sp>
      <p:grpSp>
        <p:nvGrpSpPr>
          <p:cNvPr id="190" name="직사각형 39"/>
          <p:cNvGrpSpPr/>
          <p:nvPr/>
        </p:nvGrpSpPr>
        <p:grpSpPr>
          <a:xfrm>
            <a:off x="8310902" y="3227007"/>
            <a:ext cx="564274" cy="290947"/>
            <a:chOff x="0" y="0"/>
            <a:chExt cx="564273" cy="290946"/>
          </a:xfrm>
        </p:grpSpPr>
        <p:sp>
          <p:nvSpPr>
            <p:cNvPr id="188" name="직사각형"/>
            <p:cNvSpPr/>
            <p:nvPr/>
          </p:nvSpPr>
          <p:spPr>
            <a:xfrm>
              <a:off x="-1" y="-1"/>
              <a:ext cx="564275" cy="29094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808080"/>
                  </a:solidFill>
                </a:defRPr>
              </a:pPr>
              <a:endParaRPr/>
            </a:p>
          </p:txBody>
        </p:sp>
        <p:sp>
          <p:nvSpPr>
            <p:cNvPr id="189" name="아이디"/>
            <p:cNvSpPr txBox="1"/>
            <p:nvPr/>
          </p:nvSpPr>
          <p:spPr>
            <a:xfrm>
              <a:off x="45719" y="23553"/>
              <a:ext cx="472834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808080"/>
                  </a:solidFill>
                </a:defRPr>
              </a:lvl1pPr>
            </a:lstStyle>
            <a:p>
              <a:r>
                <a:t>아이디</a:t>
              </a:r>
            </a:p>
          </p:txBody>
        </p:sp>
      </p:grpSp>
      <p:sp>
        <p:nvSpPr>
          <p:cNvPr id="191" name="이등변 삼각형 40"/>
          <p:cNvSpPr/>
          <p:nvPr/>
        </p:nvSpPr>
        <p:spPr>
          <a:xfrm flipV="1">
            <a:off x="10270098" y="3723513"/>
            <a:ext cx="118848" cy="97317"/>
          </a:xfrm>
          <a:prstGeom prst="triangle">
            <a:avLst/>
          </a:prstGeom>
          <a:solidFill>
            <a:srgbClr val="D9D9D9"/>
          </a:solidFill>
          <a:ln w="12700">
            <a:solidFill>
              <a:srgbClr val="AFABA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94" name="직사각형 31"/>
          <p:cNvGrpSpPr/>
          <p:nvPr/>
        </p:nvGrpSpPr>
        <p:grpSpPr>
          <a:xfrm>
            <a:off x="9536041" y="2777944"/>
            <a:ext cx="1061641" cy="290947"/>
            <a:chOff x="0" y="0"/>
            <a:chExt cx="1061640" cy="290946"/>
          </a:xfrm>
        </p:grpSpPr>
        <p:sp>
          <p:nvSpPr>
            <p:cNvPr id="192" name="직사각형"/>
            <p:cNvSpPr/>
            <p:nvPr/>
          </p:nvSpPr>
          <p:spPr>
            <a:xfrm>
              <a:off x="-1" y="-1"/>
              <a:ext cx="1061642" cy="29094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808080"/>
                  </a:solidFill>
                </a:defRPr>
              </a:pPr>
              <a:endParaRPr/>
            </a:p>
          </p:txBody>
        </p:sp>
        <p:sp>
          <p:nvSpPr>
            <p:cNvPr id="193" name="비밀번호 찾기"/>
            <p:cNvSpPr txBox="1"/>
            <p:nvPr/>
          </p:nvSpPr>
          <p:spPr>
            <a:xfrm>
              <a:off x="45719" y="19106"/>
              <a:ext cx="970202" cy="252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808080"/>
                  </a:solidFill>
                </a:defRPr>
              </a:lvl1pPr>
            </a:lstStyle>
            <a:p>
              <a:r>
                <a:t>비밀번호 찾기</a:t>
              </a:r>
            </a:p>
          </p:txBody>
        </p:sp>
      </p:grpSp>
      <p:sp>
        <p:nvSpPr>
          <p:cNvPr id="195" name="직사각형 41"/>
          <p:cNvSpPr/>
          <p:nvPr/>
        </p:nvSpPr>
        <p:spPr>
          <a:xfrm>
            <a:off x="2036253" y="3146749"/>
            <a:ext cx="1618950" cy="256494"/>
          </a:xfrm>
          <a:prstGeom prst="rect">
            <a:avLst/>
          </a:prstGeom>
          <a:solidFill>
            <a:srgbClr val="FFFFFF"/>
          </a:solidFill>
          <a:ln w="12700">
            <a:solidFill>
              <a:srgbClr val="D0CECE"/>
            </a:solidFill>
            <a:miter/>
          </a:ln>
        </p:spPr>
        <p:txBody>
          <a:bodyPr lIns="45719" rIns="45719" anchor="ctr"/>
          <a:lstStyle/>
          <a:p>
            <a:pPr>
              <a:defRPr sz="1100">
                <a:solidFill>
                  <a:srgbClr val="AFABAB"/>
                </a:solidFill>
              </a:defRPr>
            </a:pPr>
            <a:endParaRPr/>
          </a:p>
        </p:txBody>
      </p:sp>
      <p:grpSp>
        <p:nvGrpSpPr>
          <p:cNvPr id="198" name="직사각형 42"/>
          <p:cNvGrpSpPr/>
          <p:nvPr/>
        </p:nvGrpSpPr>
        <p:grpSpPr>
          <a:xfrm>
            <a:off x="1411902" y="3129521"/>
            <a:ext cx="589011" cy="290947"/>
            <a:chOff x="0" y="0"/>
            <a:chExt cx="589009" cy="290946"/>
          </a:xfrm>
        </p:grpSpPr>
        <p:sp>
          <p:nvSpPr>
            <p:cNvPr id="196" name="직사각형"/>
            <p:cNvSpPr/>
            <p:nvPr/>
          </p:nvSpPr>
          <p:spPr>
            <a:xfrm>
              <a:off x="0" y="-1"/>
              <a:ext cx="589010" cy="29094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808080"/>
                  </a:solidFill>
                </a:defRPr>
              </a:pPr>
              <a:endParaRPr/>
            </a:p>
          </p:txBody>
        </p:sp>
        <p:sp>
          <p:nvSpPr>
            <p:cNvPr id="197" name="이름"/>
            <p:cNvSpPr txBox="1"/>
            <p:nvPr/>
          </p:nvSpPr>
          <p:spPr>
            <a:xfrm>
              <a:off x="45720" y="23553"/>
              <a:ext cx="49757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808080"/>
                  </a:solidFill>
                </a:defRPr>
              </a:lvl1pPr>
            </a:lstStyle>
            <a:p>
              <a:r>
                <a:t>이름</a:t>
              </a:r>
            </a:p>
          </p:txBody>
        </p:sp>
      </p:grpSp>
      <p:pic>
        <p:nvPicPr>
          <p:cNvPr id="199" name="그림 2" descr="그림 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58062" y="2135369"/>
            <a:ext cx="2080016" cy="1285153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직선 화살표 연결선 43"/>
          <p:cNvSpPr/>
          <p:nvPr/>
        </p:nvSpPr>
        <p:spPr>
          <a:xfrm>
            <a:off x="2772514" y="3420521"/>
            <a:ext cx="2223719" cy="14262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6350">
            <a:solidFill>
              <a:schemeClr val="accent1"/>
            </a:solidFill>
            <a:miter/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203" name="직사각형 5">
            <a:hlinkClick r:id="rId2" action="ppaction://hlinksldjump"/>
          </p:cNvPr>
          <p:cNvGrpSpPr/>
          <p:nvPr/>
        </p:nvGrpSpPr>
        <p:grpSpPr>
          <a:xfrm>
            <a:off x="2070445" y="4846808"/>
            <a:ext cx="964567" cy="281941"/>
            <a:chOff x="0" y="0"/>
            <a:chExt cx="964566" cy="281940"/>
          </a:xfrm>
        </p:grpSpPr>
        <p:sp>
          <p:nvSpPr>
            <p:cNvPr id="201" name="직사각형"/>
            <p:cNvSpPr/>
            <p:nvPr/>
          </p:nvSpPr>
          <p:spPr>
            <a:xfrm>
              <a:off x="0" y="30623"/>
              <a:ext cx="964567" cy="220694"/>
            </a:xfrm>
            <a:prstGeom prst="rect">
              <a:avLst/>
            </a:prstGeom>
            <a:solidFill>
              <a:srgbClr val="9DC3E6"/>
            </a:solidFill>
            <a:ln w="12700" cap="flat">
              <a:solidFill>
                <a:srgbClr val="D0CEC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2" name="확인"/>
            <p:cNvSpPr txBox="1"/>
            <p:nvPr/>
          </p:nvSpPr>
          <p:spPr>
            <a:xfrm>
              <a:off x="52069" y="0"/>
              <a:ext cx="860428" cy="281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 b="1">
                  <a:solidFill>
                    <a:srgbClr val="FFFFFF"/>
                  </a:solidFill>
                </a:defRPr>
              </a:lvl1pPr>
            </a:lstStyle>
            <a:p>
              <a:r>
                <a:t>확인</a:t>
              </a:r>
            </a:p>
          </p:txBody>
        </p:sp>
      </p:grpSp>
      <p:grpSp>
        <p:nvGrpSpPr>
          <p:cNvPr id="206" name="직사각형 29">
            <a:hlinkClick r:id="rId2" action="ppaction://hlinksldjump"/>
          </p:cNvPr>
          <p:cNvGrpSpPr/>
          <p:nvPr/>
        </p:nvGrpSpPr>
        <p:grpSpPr>
          <a:xfrm>
            <a:off x="8973884" y="4431631"/>
            <a:ext cx="964567" cy="281941"/>
            <a:chOff x="0" y="0"/>
            <a:chExt cx="964566" cy="281940"/>
          </a:xfrm>
        </p:grpSpPr>
        <p:sp>
          <p:nvSpPr>
            <p:cNvPr id="204" name="직사각형"/>
            <p:cNvSpPr/>
            <p:nvPr/>
          </p:nvSpPr>
          <p:spPr>
            <a:xfrm>
              <a:off x="0" y="17690"/>
              <a:ext cx="964567" cy="246561"/>
            </a:xfrm>
            <a:prstGeom prst="rect">
              <a:avLst/>
            </a:prstGeom>
            <a:solidFill>
              <a:srgbClr val="9DC3E6"/>
            </a:solidFill>
            <a:ln w="12700" cap="flat">
              <a:solidFill>
                <a:srgbClr val="D0CEC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5" name="확인"/>
            <p:cNvSpPr txBox="1"/>
            <p:nvPr/>
          </p:nvSpPr>
          <p:spPr>
            <a:xfrm>
              <a:off x="52069" y="0"/>
              <a:ext cx="860428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 b="1">
                  <a:solidFill>
                    <a:srgbClr val="FFFFFF"/>
                  </a:solidFill>
                </a:defRPr>
              </a:lvl1pPr>
            </a:lstStyle>
            <a:p>
              <a:r>
                <a:t>확인</a:t>
              </a:r>
            </a:p>
          </p:txBody>
        </p:sp>
      </p:grpSp>
      <p:pic>
        <p:nvPicPr>
          <p:cNvPr id="207" name="그림 47" descr="그림 47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970288" y="3766796"/>
            <a:ext cx="2096346" cy="1039215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직선 화살표 연결선 49"/>
          <p:cNvSpPr/>
          <p:nvPr/>
        </p:nvSpPr>
        <p:spPr>
          <a:xfrm>
            <a:off x="7066633" y="4373666"/>
            <a:ext cx="1900902" cy="158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6350">
            <a:solidFill>
              <a:schemeClr val="accent1"/>
            </a:solidFill>
            <a:miter/>
            <a:tail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제목 1"/>
          <p:cNvSpPr txBox="1">
            <a:spLocks noGrp="1"/>
          </p:cNvSpPr>
          <p:nvPr>
            <p:ph type="title"/>
          </p:nvPr>
        </p:nvSpPr>
        <p:spPr>
          <a:xfrm>
            <a:off x="281607" y="48781"/>
            <a:ext cx="4560737" cy="116244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600"/>
            </a:lvl1pPr>
          </a:lstStyle>
          <a:p>
            <a:r>
              <a:t>비번 재설정화면</a:t>
            </a:r>
          </a:p>
        </p:txBody>
      </p:sp>
      <p:sp>
        <p:nvSpPr>
          <p:cNvPr id="213" name="직사각형 28"/>
          <p:cNvSpPr/>
          <p:nvPr/>
        </p:nvSpPr>
        <p:spPr>
          <a:xfrm>
            <a:off x="1349106" y="2477624"/>
            <a:ext cx="3165744" cy="2208676"/>
          </a:xfrm>
          <a:prstGeom prst="rect">
            <a:avLst/>
          </a:prstGeom>
          <a:ln w="3175">
            <a:solidFill>
              <a:srgbClr val="595959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4" name="직사각형 33"/>
          <p:cNvSpPr/>
          <p:nvPr/>
        </p:nvSpPr>
        <p:spPr>
          <a:xfrm>
            <a:off x="2559827" y="3671135"/>
            <a:ext cx="1618950" cy="246727"/>
          </a:xfrm>
          <a:prstGeom prst="rect">
            <a:avLst/>
          </a:prstGeom>
          <a:solidFill>
            <a:srgbClr val="FFFFFF"/>
          </a:solidFill>
          <a:ln w="12700">
            <a:solidFill>
              <a:srgbClr val="D0CECE"/>
            </a:solidFill>
            <a:miter/>
          </a:ln>
        </p:spPr>
        <p:txBody>
          <a:bodyPr lIns="45719" rIns="45719" anchor="ctr"/>
          <a:lstStyle/>
          <a:p>
            <a:pPr>
              <a:defRPr sz="1100">
                <a:solidFill>
                  <a:srgbClr val="AFABAB"/>
                </a:solidFill>
              </a:defRPr>
            </a:pPr>
            <a:endParaRPr/>
          </a:p>
        </p:txBody>
      </p:sp>
      <p:grpSp>
        <p:nvGrpSpPr>
          <p:cNvPr id="217" name="직사각형 34"/>
          <p:cNvGrpSpPr/>
          <p:nvPr/>
        </p:nvGrpSpPr>
        <p:grpSpPr>
          <a:xfrm>
            <a:off x="1761962" y="3649026"/>
            <a:ext cx="728335" cy="290947"/>
            <a:chOff x="0" y="0"/>
            <a:chExt cx="728333" cy="290946"/>
          </a:xfrm>
        </p:grpSpPr>
        <p:sp>
          <p:nvSpPr>
            <p:cNvPr id="215" name="직사각형"/>
            <p:cNvSpPr/>
            <p:nvPr/>
          </p:nvSpPr>
          <p:spPr>
            <a:xfrm>
              <a:off x="-1" y="-1"/>
              <a:ext cx="728335" cy="29094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808080"/>
                  </a:solidFill>
                </a:defRPr>
              </a:pPr>
              <a:endParaRPr/>
            </a:p>
          </p:txBody>
        </p:sp>
        <p:sp>
          <p:nvSpPr>
            <p:cNvPr id="216" name="재입력"/>
            <p:cNvSpPr txBox="1"/>
            <p:nvPr/>
          </p:nvSpPr>
          <p:spPr>
            <a:xfrm>
              <a:off x="45719" y="23553"/>
              <a:ext cx="636894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808080"/>
                  </a:solidFill>
                </a:defRPr>
              </a:lvl1pPr>
            </a:lstStyle>
            <a:p>
              <a:r>
                <a:t>재입력</a:t>
              </a:r>
            </a:p>
          </p:txBody>
        </p:sp>
      </p:grpSp>
      <p:sp>
        <p:nvSpPr>
          <p:cNvPr id="218" name="직사각형 38"/>
          <p:cNvSpPr/>
          <p:nvPr/>
        </p:nvSpPr>
        <p:spPr>
          <a:xfrm>
            <a:off x="2559828" y="3283832"/>
            <a:ext cx="1618950" cy="256494"/>
          </a:xfrm>
          <a:prstGeom prst="rect">
            <a:avLst/>
          </a:prstGeom>
          <a:solidFill>
            <a:srgbClr val="FFFFFF"/>
          </a:solidFill>
          <a:ln w="12700">
            <a:solidFill>
              <a:srgbClr val="D0CECE"/>
            </a:solidFill>
            <a:miter/>
          </a:ln>
        </p:spPr>
        <p:txBody>
          <a:bodyPr lIns="45719" rIns="45719" anchor="ctr"/>
          <a:lstStyle/>
          <a:p>
            <a:pPr>
              <a:defRPr sz="1100">
                <a:solidFill>
                  <a:srgbClr val="AFABAB"/>
                </a:solidFill>
              </a:defRPr>
            </a:pPr>
            <a:endParaRPr/>
          </a:p>
        </p:txBody>
      </p:sp>
      <p:grpSp>
        <p:nvGrpSpPr>
          <p:cNvPr id="221" name="직사각형 39"/>
          <p:cNvGrpSpPr/>
          <p:nvPr/>
        </p:nvGrpSpPr>
        <p:grpSpPr>
          <a:xfrm>
            <a:off x="1647662" y="3249378"/>
            <a:ext cx="874178" cy="290947"/>
            <a:chOff x="0" y="0"/>
            <a:chExt cx="874176" cy="290946"/>
          </a:xfrm>
        </p:grpSpPr>
        <p:sp>
          <p:nvSpPr>
            <p:cNvPr id="219" name="직사각형"/>
            <p:cNvSpPr/>
            <p:nvPr/>
          </p:nvSpPr>
          <p:spPr>
            <a:xfrm>
              <a:off x="0" y="-1"/>
              <a:ext cx="874177" cy="29094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808080"/>
                  </a:solidFill>
                </a:defRPr>
              </a:pPr>
              <a:endParaRPr/>
            </a:p>
          </p:txBody>
        </p:sp>
        <p:sp>
          <p:nvSpPr>
            <p:cNvPr id="220" name="새 비밀번호"/>
            <p:cNvSpPr txBox="1"/>
            <p:nvPr/>
          </p:nvSpPr>
          <p:spPr>
            <a:xfrm>
              <a:off x="45720" y="19106"/>
              <a:ext cx="782737" cy="252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808080"/>
                  </a:solidFill>
                </a:defRPr>
              </a:lvl1pPr>
            </a:lstStyle>
            <a:p>
              <a:r>
                <a:t>새 비밀번호</a:t>
              </a:r>
            </a:p>
          </p:txBody>
        </p:sp>
      </p:grpSp>
      <p:grpSp>
        <p:nvGrpSpPr>
          <p:cNvPr id="224" name="직사각형 31"/>
          <p:cNvGrpSpPr/>
          <p:nvPr/>
        </p:nvGrpSpPr>
        <p:grpSpPr>
          <a:xfrm>
            <a:off x="2084751" y="2698055"/>
            <a:ext cx="1754048" cy="290947"/>
            <a:chOff x="0" y="0"/>
            <a:chExt cx="1754047" cy="290946"/>
          </a:xfrm>
        </p:grpSpPr>
        <p:sp>
          <p:nvSpPr>
            <p:cNvPr id="222" name="직사각형"/>
            <p:cNvSpPr/>
            <p:nvPr/>
          </p:nvSpPr>
          <p:spPr>
            <a:xfrm>
              <a:off x="-1" y="-1"/>
              <a:ext cx="1754049" cy="29094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808080"/>
                  </a:solidFill>
                </a:defRPr>
              </a:pPr>
              <a:endParaRPr/>
            </a:p>
          </p:txBody>
        </p:sp>
        <p:sp>
          <p:nvSpPr>
            <p:cNvPr id="223" name="비밀번호를 재설정하세요"/>
            <p:cNvSpPr txBox="1"/>
            <p:nvPr/>
          </p:nvSpPr>
          <p:spPr>
            <a:xfrm>
              <a:off x="45719" y="19106"/>
              <a:ext cx="1662609" cy="252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808080"/>
                  </a:solidFill>
                </a:defRPr>
              </a:lvl1pPr>
            </a:lstStyle>
            <a:p>
              <a:r>
                <a:t>비밀번호를 재설정하세요</a:t>
              </a:r>
            </a:p>
          </p:txBody>
        </p:sp>
      </p:grpSp>
      <p:grpSp>
        <p:nvGrpSpPr>
          <p:cNvPr id="227" name="직사각형 29"/>
          <p:cNvGrpSpPr/>
          <p:nvPr/>
        </p:nvGrpSpPr>
        <p:grpSpPr>
          <a:xfrm>
            <a:off x="2439734" y="4182659"/>
            <a:ext cx="964567" cy="281941"/>
            <a:chOff x="0" y="0"/>
            <a:chExt cx="964566" cy="281940"/>
          </a:xfrm>
        </p:grpSpPr>
        <p:sp>
          <p:nvSpPr>
            <p:cNvPr id="225" name="직사각형"/>
            <p:cNvSpPr/>
            <p:nvPr/>
          </p:nvSpPr>
          <p:spPr>
            <a:xfrm>
              <a:off x="0" y="17690"/>
              <a:ext cx="964567" cy="246561"/>
            </a:xfrm>
            <a:prstGeom prst="rect">
              <a:avLst/>
            </a:prstGeom>
            <a:solidFill>
              <a:srgbClr val="9DC3E6"/>
            </a:solidFill>
            <a:ln w="12700" cap="flat">
              <a:solidFill>
                <a:srgbClr val="D0CEC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6" name="확인"/>
            <p:cNvSpPr txBox="1"/>
            <p:nvPr/>
          </p:nvSpPr>
          <p:spPr>
            <a:xfrm>
              <a:off x="52069" y="0"/>
              <a:ext cx="860428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 b="1">
                  <a:solidFill>
                    <a:srgbClr val="FFFFFF"/>
                  </a:solidFill>
                </a:defRPr>
              </a:lvl1pPr>
            </a:lstStyle>
            <a:p>
              <a:r>
                <a:t>확인</a:t>
              </a:r>
            </a:p>
          </p:txBody>
        </p:sp>
      </p:grpSp>
      <p:pic>
        <p:nvPicPr>
          <p:cNvPr id="228" name="그림 4" descr="그림 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54385" y="2477624"/>
            <a:ext cx="3132515" cy="1440238"/>
          </a:xfrm>
          <a:prstGeom prst="rect">
            <a:avLst/>
          </a:prstGeom>
          <a:ln w="12700">
            <a:miter lim="400000"/>
          </a:ln>
        </p:spPr>
      </p:pic>
      <p:sp>
        <p:nvSpPr>
          <p:cNvPr id="230" name="직선 화살표 연결선 10"/>
          <p:cNvSpPr/>
          <p:nvPr/>
        </p:nvSpPr>
        <p:spPr>
          <a:xfrm>
            <a:off x="3410490" y="3550526"/>
            <a:ext cx="2943896" cy="6630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6350">
            <a:solidFill>
              <a:schemeClr val="accent1"/>
            </a:solidFill>
            <a:miter/>
            <a:tail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2371725" cy="67310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t>첫 화면</a:t>
            </a:r>
          </a:p>
        </p:txBody>
      </p:sp>
      <p:sp>
        <p:nvSpPr>
          <p:cNvPr id="233" name="직사각형 3"/>
          <p:cNvSpPr/>
          <p:nvPr/>
        </p:nvSpPr>
        <p:spPr>
          <a:xfrm>
            <a:off x="3209925" y="1737415"/>
            <a:ext cx="4470669" cy="3526100"/>
          </a:xfrm>
          <a:prstGeom prst="rect">
            <a:avLst/>
          </a:prstGeom>
          <a:ln w="3175">
            <a:solidFill>
              <a:srgbClr val="595959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34" name="그림 14" descr="그림 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25200" y="1983296"/>
            <a:ext cx="1086003" cy="52394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37" name="직사각형 15">
            <a:hlinkClick r:id="rId3" action="ppaction://hlinksldjump"/>
          </p:cNvPr>
          <p:cNvGrpSpPr/>
          <p:nvPr/>
        </p:nvGrpSpPr>
        <p:grpSpPr>
          <a:xfrm>
            <a:off x="4348688" y="2812045"/>
            <a:ext cx="2193140" cy="470270"/>
            <a:chOff x="0" y="0"/>
            <a:chExt cx="2193139" cy="470269"/>
          </a:xfrm>
        </p:grpSpPr>
        <p:sp>
          <p:nvSpPr>
            <p:cNvPr id="235" name="직사각형"/>
            <p:cNvSpPr/>
            <p:nvPr/>
          </p:nvSpPr>
          <p:spPr>
            <a:xfrm>
              <a:off x="-1" y="-1"/>
              <a:ext cx="2193141" cy="470271"/>
            </a:xfrm>
            <a:prstGeom prst="rect">
              <a:avLst/>
            </a:prstGeom>
            <a:solidFill>
              <a:srgbClr val="9DC3E6"/>
            </a:solidFill>
            <a:ln w="12700" cap="flat">
              <a:solidFill>
                <a:srgbClr val="D0CEC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6" name="새로운 문제 출제하기"/>
            <p:cNvSpPr txBox="1"/>
            <p:nvPr/>
          </p:nvSpPr>
          <p:spPr>
            <a:xfrm>
              <a:off x="52069" y="75239"/>
              <a:ext cx="2089001" cy="31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 b="1">
                  <a:solidFill>
                    <a:srgbClr val="FFFFFF"/>
                  </a:solidFill>
                </a:defRPr>
              </a:lvl1pPr>
            </a:lstStyle>
            <a:p>
              <a:r>
                <a:t>새로운 문제 출제하기</a:t>
              </a:r>
            </a:p>
          </p:txBody>
        </p:sp>
      </p:grpSp>
      <p:grpSp>
        <p:nvGrpSpPr>
          <p:cNvPr id="240" name="직사각형 16">
            <a:hlinkClick r:id="rId4" action="ppaction://hlinksldjump"/>
          </p:cNvPr>
          <p:cNvGrpSpPr/>
          <p:nvPr/>
        </p:nvGrpSpPr>
        <p:grpSpPr>
          <a:xfrm>
            <a:off x="5563261" y="3563790"/>
            <a:ext cx="1557623" cy="893895"/>
            <a:chOff x="0" y="0"/>
            <a:chExt cx="1557621" cy="893893"/>
          </a:xfrm>
        </p:grpSpPr>
        <p:sp>
          <p:nvSpPr>
            <p:cNvPr id="238" name="직사각형"/>
            <p:cNvSpPr/>
            <p:nvPr/>
          </p:nvSpPr>
          <p:spPr>
            <a:xfrm>
              <a:off x="0" y="0"/>
              <a:ext cx="1557622" cy="893894"/>
            </a:xfrm>
            <a:prstGeom prst="rect">
              <a:avLst/>
            </a:prstGeom>
            <a:solidFill>
              <a:srgbClr val="9DC3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50000"/>
                </a:lnSpc>
                <a:defRPr sz="14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9" name="내 문제 보기"/>
            <p:cNvSpPr txBox="1"/>
            <p:nvPr/>
          </p:nvSpPr>
          <p:spPr>
            <a:xfrm>
              <a:off x="45720" y="287052"/>
              <a:ext cx="1466183" cy="3197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lnSpc>
                  <a:spcPct val="150000"/>
                </a:lnSpc>
                <a:defRPr sz="1400" b="1">
                  <a:solidFill>
                    <a:srgbClr val="FFFFFF"/>
                  </a:solidFill>
                </a:defRPr>
              </a:lvl1pPr>
            </a:lstStyle>
            <a:p>
              <a:r>
                <a:t>내 문제 보기</a:t>
              </a:r>
            </a:p>
          </p:txBody>
        </p:sp>
      </p:grpSp>
      <p:sp>
        <p:nvSpPr>
          <p:cNvPr id="241" name="TextBox 20">
            <a:hlinkClick r:id="rId5" action="ppaction://hlinksldjump"/>
          </p:cNvPr>
          <p:cNvSpPr txBox="1"/>
          <p:nvPr/>
        </p:nvSpPr>
        <p:spPr>
          <a:xfrm>
            <a:off x="4845094" y="4785809"/>
            <a:ext cx="468990" cy="25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>
                <a:solidFill>
                  <a:srgbClr val="808080"/>
                </a:solidFill>
              </a:defRPr>
            </a:lvl1pPr>
          </a:lstStyle>
          <a:p>
            <a:r>
              <a:t>내 정보</a:t>
            </a:r>
          </a:p>
        </p:txBody>
      </p:sp>
      <p:sp>
        <p:nvSpPr>
          <p:cNvPr id="242" name="TextBox 21">
            <a:hlinkClick r:id="rId5" action="ppaction://hlinksldjump"/>
          </p:cNvPr>
          <p:cNvSpPr txBox="1"/>
          <p:nvPr/>
        </p:nvSpPr>
        <p:spPr>
          <a:xfrm>
            <a:off x="5413893" y="4785809"/>
            <a:ext cx="647120" cy="25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000">
                <a:solidFill>
                  <a:srgbClr val="808080"/>
                </a:solidFill>
              </a:defRPr>
            </a:pPr>
            <a:r>
              <a:t>|  로그아웃</a:t>
            </a:r>
          </a:p>
        </p:txBody>
      </p:sp>
      <p:grpSp>
        <p:nvGrpSpPr>
          <p:cNvPr id="13" name="직사각형 16">
            <a:hlinkClick r:id="rId4" action="ppaction://hlinksldjump"/>
          </p:cNvPr>
          <p:cNvGrpSpPr/>
          <p:nvPr/>
        </p:nvGrpSpPr>
        <p:grpSpPr>
          <a:xfrm>
            <a:off x="3756461" y="3563790"/>
            <a:ext cx="1557624" cy="893896"/>
            <a:chOff x="0" y="0"/>
            <a:chExt cx="1557622" cy="893894"/>
          </a:xfrm>
        </p:grpSpPr>
        <p:sp>
          <p:nvSpPr>
            <p:cNvPr id="14" name="직사각형"/>
            <p:cNvSpPr/>
            <p:nvPr/>
          </p:nvSpPr>
          <p:spPr>
            <a:xfrm>
              <a:off x="0" y="0"/>
              <a:ext cx="1557622" cy="893894"/>
            </a:xfrm>
            <a:prstGeom prst="rect">
              <a:avLst/>
            </a:prstGeom>
            <a:solidFill>
              <a:srgbClr val="9DC3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50000"/>
                </a:lnSpc>
                <a:defRPr sz="14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" name="내 문제 보기"/>
            <p:cNvSpPr txBox="1"/>
            <p:nvPr/>
          </p:nvSpPr>
          <p:spPr>
            <a:xfrm>
              <a:off x="45720" y="260006"/>
              <a:ext cx="1466183" cy="3738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lnSpc>
                  <a:spcPct val="150000"/>
                </a:lnSpc>
                <a:defRPr sz="1400" b="1">
                  <a:solidFill>
                    <a:srgbClr val="FFFFFF"/>
                  </a:solidFill>
                </a:defRPr>
              </a:lvl1pPr>
            </a:lstStyle>
            <a:p>
              <a:r>
                <a:rPr lang="ko-KR" altLang="en-US" smtClean="0"/>
                <a:t>파일 불러오기</a:t>
              </a:r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제목 1"/>
          <p:cNvSpPr txBox="1">
            <a:spLocks noGrp="1"/>
          </p:cNvSpPr>
          <p:nvPr>
            <p:ph type="title"/>
          </p:nvPr>
        </p:nvSpPr>
        <p:spPr>
          <a:xfrm>
            <a:off x="838199" y="365125"/>
            <a:ext cx="6579639" cy="67310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t>문제 출제정보 입력 다이얼로그</a:t>
            </a:r>
          </a:p>
        </p:txBody>
      </p:sp>
      <p:sp>
        <p:nvSpPr>
          <p:cNvPr id="245" name="직사각형 3"/>
          <p:cNvSpPr/>
          <p:nvPr/>
        </p:nvSpPr>
        <p:spPr>
          <a:xfrm>
            <a:off x="3658134" y="1753192"/>
            <a:ext cx="4470670" cy="2946554"/>
          </a:xfrm>
          <a:prstGeom prst="rect">
            <a:avLst/>
          </a:prstGeom>
          <a:ln w="3175">
            <a:solidFill>
              <a:srgbClr val="595959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48" name="직사각형 16">
            <a:hlinkClick r:id="rId2" action="ppaction://hlinksldjump"/>
          </p:cNvPr>
          <p:cNvGrpSpPr/>
          <p:nvPr/>
        </p:nvGrpSpPr>
        <p:grpSpPr>
          <a:xfrm>
            <a:off x="5148705" y="4120512"/>
            <a:ext cx="1557623" cy="355430"/>
            <a:chOff x="0" y="0"/>
            <a:chExt cx="1557621" cy="355429"/>
          </a:xfrm>
        </p:grpSpPr>
        <p:sp>
          <p:nvSpPr>
            <p:cNvPr id="246" name="직사각형"/>
            <p:cNvSpPr/>
            <p:nvPr/>
          </p:nvSpPr>
          <p:spPr>
            <a:xfrm>
              <a:off x="0" y="-1"/>
              <a:ext cx="1557622" cy="355431"/>
            </a:xfrm>
            <a:prstGeom prst="rect">
              <a:avLst/>
            </a:prstGeom>
            <a:solidFill>
              <a:srgbClr val="9DC3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50000"/>
                </a:lnSpc>
                <a:defRPr sz="14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7" name="시험 정보 입력"/>
            <p:cNvSpPr txBox="1"/>
            <p:nvPr/>
          </p:nvSpPr>
          <p:spPr>
            <a:xfrm>
              <a:off x="45720" y="17819"/>
              <a:ext cx="1466183" cy="31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lnSpc>
                  <a:spcPct val="150000"/>
                </a:lnSpc>
                <a:defRPr sz="1400" b="1">
                  <a:solidFill>
                    <a:srgbClr val="FFFFFF"/>
                  </a:solidFill>
                </a:defRPr>
              </a:lvl1pPr>
            </a:lstStyle>
            <a:p>
              <a:r>
                <a:t>시험 정보 입력</a:t>
              </a:r>
            </a:p>
          </p:txBody>
        </p:sp>
      </p:grpSp>
      <p:sp>
        <p:nvSpPr>
          <p:cNvPr id="249" name="직사각형 19"/>
          <p:cNvSpPr/>
          <p:nvPr/>
        </p:nvSpPr>
        <p:spPr>
          <a:xfrm>
            <a:off x="6583043" y="1968823"/>
            <a:ext cx="705485" cy="29094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200" b="1">
                <a:solidFill>
                  <a:srgbClr val="404040"/>
                </a:solidFill>
              </a:defRPr>
            </a:pPr>
            <a:endParaRPr/>
          </a:p>
        </p:txBody>
      </p:sp>
      <p:grpSp>
        <p:nvGrpSpPr>
          <p:cNvPr id="252" name="직사각형 22"/>
          <p:cNvGrpSpPr/>
          <p:nvPr/>
        </p:nvGrpSpPr>
        <p:grpSpPr>
          <a:xfrm>
            <a:off x="4259071" y="2069297"/>
            <a:ext cx="1033880" cy="290947"/>
            <a:chOff x="0" y="0"/>
            <a:chExt cx="1033879" cy="290946"/>
          </a:xfrm>
        </p:grpSpPr>
        <p:sp>
          <p:nvSpPr>
            <p:cNvPr id="250" name="직사각형"/>
            <p:cNvSpPr/>
            <p:nvPr/>
          </p:nvSpPr>
          <p:spPr>
            <a:xfrm>
              <a:off x="-1" y="-1"/>
              <a:ext cx="1033881" cy="29094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000" b="1">
                  <a:solidFill>
                    <a:srgbClr val="404040"/>
                  </a:solidFill>
                </a:defRPr>
              </a:pPr>
              <a:endParaRPr/>
            </a:p>
          </p:txBody>
        </p:sp>
        <p:sp>
          <p:nvSpPr>
            <p:cNvPr id="251" name="시험 이름"/>
            <p:cNvSpPr txBox="1"/>
            <p:nvPr/>
          </p:nvSpPr>
          <p:spPr>
            <a:xfrm>
              <a:off x="45719" y="19106"/>
              <a:ext cx="942441" cy="252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000" b="1">
                  <a:solidFill>
                    <a:srgbClr val="404040"/>
                  </a:solidFill>
                </a:defRPr>
              </a:lvl1pPr>
            </a:lstStyle>
            <a:p>
              <a:r>
                <a:t>시험 이름</a:t>
              </a:r>
            </a:p>
          </p:txBody>
        </p:sp>
      </p:grpSp>
      <p:sp>
        <p:nvSpPr>
          <p:cNvPr id="253" name="직사각형 24"/>
          <p:cNvSpPr/>
          <p:nvPr/>
        </p:nvSpPr>
        <p:spPr>
          <a:xfrm>
            <a:off x="5292950" y="2094585"/>
            <a:ext cx="2149751" cy="245544"/>
          </a:xfrm>
          <a:prstGeom prst="rect">
            <a:avLst/>
          </a:prstGeom>
          <a:solidFill>
            <a:srgbClr val="FFFFFF"/>
          </a:solidFill>
          <a:ln w="12700">
            <a:solidFill>
              <a:srgbClr val="D0CECE"/>
            </a:solidFill>
            <a:miter/>
          </a:ln>
        </p:spPr>
        <p:txBody>
          <a:bodyPr lIns="45719" rIns="45719" anchor="ctr"/>
          <a:lstStyle/>
          <a:p>
            <a:pPr>
              <a:defRPr sz="1100">
                <a:solidFill>
                  <a:srgbClr val="AFABAB"/>
                </a:solidFill>
              </a:defRPr>
            </a:pPr>
            <a:endParaRPr/>
          </a:p>
        </p:txBody>
      </p:sp>
      <p:sp>
        <p:nvSpPr>
          <p:cNvPr id="254" name="직사각형 33"/>
          <p:cNvSpPr/>
          <p:nvPr/>
        </p:nvSpPr>
        <p:spPr>
          <a:xfrm>
            <a:off x="6583043" y="2461822"/>
            <a:ext cx="705485" cy="29094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200" b="1">
                <a:solidFill>
                  <a:srgbClr val="404040"/>
                </a:solidFill>
              </a:defRPr>
            </a:pPr>
            <a:endParaRPr/>
          </a:p>
        </p:txBody>
      </p:sp>
      <p:grpSp>
        <p:nvGrpSpPr>
          <p:cNvPr id="257" name="직사각형 34"/>
          <p:cNvGrpSpPr/>
          <p:nvPr/>
        </p:nvGrpSpPr>
        <p:grpSpPr>
          <a:xfrm>
            <a:off x="4259071" y="2562297"/>
            <a:ext cx="1033880" cy="290947"/>
            <a:chOff x="0" y="0"/>
            <a:chExt cx="1033879" cy="290946"/>
          </a:xfrm>
        </p:grpSpPr>
        <p:sp>
          <p:nvSpPr>
            <p:cNvPr id="255" name="직사각형"/>
            <p:cNvSpPr/>
            <p:nvPr/>
          </p:nvSpPr>
          <p:spPr>
            <a:xfrm>
              <a:off x="-1" y="-1"/>
              <a:ext cx="1033881" cy="29094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000" b="1">
                  <a:solidFill>
                    <a:srgbClr val="404040"/>
                  </a:solidFill>
                </a:defRPr>
              </a:pPr>
              <a:endParaRPr/>
            </a:p>
          </p:txBody>
        </p:sp>
        <p:sp>
          <p:nvSpPr>
            <p:cNvPr id="256" name="과목 수"/>
            <p:cNvSpPr txBox="1"/>
            <p:nvPr/>
          </p:nvSpPr>
          <p:spPr>
            <a:xfrm>
              <a:off x="45719" y="19106"/>
              <a:ext cx="942441" cy="252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000" b="1">
                  <a:solidFill>
                    <a:srgbClr val="404040"/>
                  </a:solidFill>
                </a:defRPr>
              </a:lvl1pPr>
            </a:lstStyle>
            <a:p>
              <a:r>
                <a:t>과목 수</a:t>
              </a:r>
            </a:p>
          </p:txBody>
        </p:sp>
      </p:grpSp>
      <p:sp>
        <p:nvSpPr>
          <p:cNvPr id="258" name="직사각형 36"/>
          <p:cNvSpPr/>
          <p:nvPr/>
        </p:nvSpPr>
        <p:spPr>
          <a:xfrm>
            <a:off x="5292950" y="2587585"/>
            <a:ext cx="1537747" cy="245544"/>
          </a:xfrm>
          <a:prstGeom prst="rect">
            <a:avLst/>
          </a:prstGeom>
          <a:solidFill>
            <a:srgbClr val="FFFFFF"/>
          </a:solidFill>
          <a:ln w="12700">
            <a:solidFill>
              <a:srgbClr val="D0CECE"/>
            </a:solidFill>
            <a:miter/>
          </a:ln>
        </p:spPr>
        <p:txBody>
          <a:bodyPr lIns="45719" rIns="45719" anchor="ctr"/>
          <a:lstStyle/>
          <a:p>
            <a:pPr>
              <a:defRPr sz="1100">
                <a:solidFill>
                  <a:srgbClr val="AFABAB"/>
                </a:solidFill>
              </a:defRPr>
            </a:pPr>
            <a:endParaRPr/>
          </a:p>
        </p:txBody>
      </p:sp>
      <p:sp>
        <p:nvSpPr>
          <p:cNvPr id="259" name="이등변 삼각형 37"/>
          <p:cNvSpPr/>
          <p:nvPr/>
        </p:nvSpPr>
        <p:spPr>
          <a:xfrm flipV="1">
            <a:off x="6649884" y="2665976"/>
            <a:ext cx="112886" cy="96849"/>
          </a:xfrm>
          <a:prstGeom prst="triangle">
            <a:avLst/>
          </a:prstGeom>
          <a:solidFill>
            <a:srgbClr val="D9D9D9"/>
          </a:solidFill>
          <a:ln w="12700">
            <a:solidFill>
              <a:srgbClr val="AFABA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62" name="직사각형 39"/>
          <p:cNvGrpSpPr/>
          <p:nvPr/>
        </p:nvGrpSpPr>
        <p:grpSpPr>
          <a:xfrm>
            <a:off x="4259071" y="3057071"/>
            <a:ext cx="1033880" cy="290947"/>
            <a:chOff x="0" y="0"/>
            <a:chExt cx="1033879" cy="290946"/>
          </a:xfrm>
        </p:grpSpPr>
        <p:sp>
          <p:nvSpPr>
            <p:cNvPr id="260" name="직사각형"/>
            <p:cNvSpPr/>
            <p:nvPr/>
          </p:nvSpPr>
          <p:spPr>
            <a:xfrm>
              <a:off x="-1" y="-1"/>
              <a:ext cx="1033881" cy="29094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000" b="1">
                  <a:solidFill>
                    <a:srgbClr val="404040"/>
                  </a:solidFill>
                </a:defRPr>
              </a:pPr>
              <a:endParaRPr/>
            </a:p>
          </p:txBody>
        </p:sp>
        <p:sp>
          <p:nvSpPr>
            <p:cNvPr id="261" name="문항 수"/>
            <p:cNvSpPr txBox="1"/>
            <p:nvPr/>
          </p:nvSpPr>
          <p:spPr>
            <a:xfrm>
              <a:off x="45719" y="19106"/>
              <a:ext cx="942441" cy="252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000" b="1">
                  <a:solidFill>
                    <a:srgbClr val="404040"/>
                  </a:solidFill>
                </a:defRPr>
              </a:lvl1pPr>
            </a:lstStyle>
            <a:p>
              <a:r>
                <a:t>문항 수</a:t>
              </a:r>
            </a:p>
          </p:txBody>
        </p:sp>
      </p:grpSp>
      <p:grpSp>
        <p:nvGrpSpPr>
          <p:cNvPr id="265" name="직사각형 40"/>
          <p:cNvGrpSpPr/>
          <p:nvPr/>
        </p:nvGrpSpPr>
        <p:grpSpPr>
          <a:xfrm>
            <a:off x="5292950" y="3082359"/>
            <a:ext cx="2149751" cy="245544"/>
            <a:chOff x="0" y="0"/>
            <a:chExt cx="2149749" cy="245543"/>
          </a:xfrm>
        </p:grpSpPr>
        <p:sp>
          <p:nvSpPr>
            <p:cNvPr id="263" name="직사각형"/>
            <p:cNvSpPr/>
            <p:nvPr/>
          </p:nvSpPr>
          <p:spPr>
            <a:xfrm>
              <a:off x="0" y="-1"/>
              <a:ext cx="2149750" cy="24554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D0CEC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>
                  <a:solidFill>
                    <a:srgbClr val="AFABAB"/>
                  </a:solidFill>
                </a:defRPr>
              </a:pPr>
              <a:endParaRPr/>
            </a:p>
          </p:txBody>
        </p:sp>
        <p:sp>
          <p:nvSpPr>
            <p:cNvPr id="264" name="최대 100문제"/>
            <p:cNvSpPr txBox="1"/>
            <p:nvPr/>
          </p:nvSpPr>
          <p:spPr>
            <a:xfrm>
              <a:off x="52070" y="9994"/>
              <a:ext cx="2045611" cy="2255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800">
                  <a:solidFill>
                    <a:srgbClr val="AFABAB"/>
                  </a:solidFill>
                </a:defRPr>
              </a:pPr>
              <a:r>
                <a:t>최대 100문제</a:t>
              </a:r>
            </a:p>
          </p:txBody>
        </p:sp>
      </p:grpSp>
      <p:grpSp>
        <p:nvGrpSpPr>
          <p:cNvPr id="268" name="직사각형 42">
            <a:hlinkClick r:id="rId3" action="ppaction://hlinksldjump"/>
          </p:cNvPr>
          <p:cNvGrpSpPr/>
          <p:nvPr/>
        </p:nvGrpSpPr>
        <p:grpSpPr>
          <a:xfrm>
            <a:off x="6946464" y="2588435"/>
            <a:ext cx="496237" cy="243841"/>
            <a:chOff x="0" y="0"/>
            <a:chExt cx="496235" cy="243840"/>
          </a:xfrm>
        </p:grpSpPr>
        <p:sp>
          <p:nvSpPr>
            <p:cNvPr id="266" name="직사각형"/>
            <p:cNvSpPr/>
            <p:nvPr/>
          </p:nvSpPr>
          <p:spPr>
            <a:xfrm>
              <a:off x="0" y="30613"/>
              <a:ext cx="496236" cy="182614"/>
            </a:xfrm>
            <a:prstGeom prst="rect">
              <a:avLst/>
            </a:prstGeom>
            <a:solidFill>
              <a:srgbClr val="9DC3E6"/>
            </a:solidFill>
            <a:ln w="12700" cap="flat">
              <a:solidFill>
                <a:srgbClr val="D0CEC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7" name="선택"/>
            <p:cNvSpPr txBox="1"/>
            <p:nvPr/>
          </p:nvSpPr>
          <p:spPr>
            <a:xfrm>
              <a:off x="52069" y="0"/>
              <a:ext cx="392097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 b="1">
                  <a:solidFill>
                    <a:srgbClr val="FFFFFF"/>
                  </a:solidFill>
                </a:defRPr>
              </a:lvl1pPr>
            </a:lstStyle>
            <a:p>
              <a:r>
                <a:t>선택</a:t>
              </a:r>
            </a:p>
          </p:txBody>
        </p:sp>
      </p:grpSp>
      <p:grpSp>
        <p:nvGrpSpPr>
          <p:cNvPr id="271" name="직사각형 67"/>
          <p:cNvGrpSpPr/>
          <p:nvPr/>
        </p:nvGrpSpPr>
        <p:grpSpPr>
          <a:xfrm>
            <a:off x="4259071" y="3520763"/>
            <a:ext cx="1033880" cy="290947"/>
            <a:chOff x="0" y="0"/>
            <a:chExt cx="1033879" cy="290946"/>
          </a:xfrm>
        </p:grpSpPr>
        <p:sp>
          <p:nvSpPr>
            <p:cNvPr id="269" name="직사각형"/>
            <p:cNvSpPr/>
            <p:nvPr/>
          </p:nvSpPr>
          <p:spPr>
            <a:xfrm>
              <a:off x="-1" y="-1"/>
              <a:ext cx="1033881" cy="29094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000" b="1">
                  <a:solidFill>
                    <a:srgbClr val="404040"/>
                  </a:solidFill>
                </a:defRPr>
              </a:pPr>
              <a:endParaRPr/>
            </a:p>
          </p:txBody>
        </p:sp>
        <p:sp>
          <p:nvSpPr>
            <p:cNvPr id="270" name="제한 시간"/>
            <p:cNvSpPr txBox="1"/>
            <p:nvPr/>
          </p:nvSpPr>
          <p:spPr>
            <a:xfrm>
              <a:off x="45719" y="19106"/>
              <a:ext cx="942441" cy="252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000" b="1">
                  <a:solidFill>
                    <a:srgbClr val="404040"/>
                  </a:solidFill>
                </a:defRPr>
              </a:lvl1pPr>
            </a:lstStyle>
            <a:p>
              <a:r>
                <a:t>제한 시간</a:t>
              </a:r>
            </a:p>
          </p:txBody>
        </p:sp>
      </p:grpSp>
      <p:sp>
        <p:nvSpPr>
          <p:cNvPr id="272" name="직사각형 68"/>
          <p:cNvSpPr/>
          <p:nvPr/>
        </p:nvSpPr>
        <p:spPr>
          <a:xfrm>
            <a:off x="5292949" y="3546050"/>
            <a:ext cx="1839936" cy="245545"/>
          </a:xfrm>
          <a:prstGeom prst="rect">
            <a:avLst/>
          </a:prstGeom>
          <a:solidFill>
            <a:srgbClr val="FFFFFF"/>
          </a:solidFill>
          <a:ln w="12700">
            <a:solidFill>
              <a:srgbClr val="D0CECE"/>
            </a:solidFill>
            <a:miter/>
          </a:ln>
        </p:spPr>
        <p:txBody>
          <a:bodyPr lIns="45719" rIns="45719" anchor="ctr"/>
          <a:lstStyle/>
          <a:p>
            <a:pPr algn="ctr">
              <a:defRPr sz="800">
                <a:solidFill>
                  <a:srgbClr val="AFABAB"/>
                </a:solidFill>
              </a:defRPr>
            </a:pPr>
            <a:endParaRPr/>
          </a:p>
        </p:txBody>
      </p:sp>
      <p:sp>
        <p:nvSpPr>
          <p:cNvPr id="273" name="TextBox 71"/>
          <p:cNvSpPr txBox="1"/>
          <p:nvPr/>
        </p:nvSpPr>
        <p:spPr>
          <a:xfrm>
            <a:off x="7178606" y="3539278"/>
            <a:ext cx="213996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분</a:t>
            </a:r>
          </a:p>
        </p:txBody>
      </p:sp>
      <p:sp>
        <p:nvSpPr>
          <p:cNvPr id="274" name="오른쪽 화살표 2">
            <a:hlinkClick r:id="rId4" action="ppaction://hlinksldjump"/>
          </p:cNvPr>
          <p:cNvSpPr/>
          <p:nvPr/>
        </p:nvSpPr>
        <p:spPr>
          <a:xfrm rot="10800000">
            <a:off x="3757352" y="1845423"/>
            <a:ext cx="249383" cy="22387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DD7EE"/>
          </a:solidFill>
          <a:ln w="12700">
            <a:solidFill>
              <a:srgbClr val="BDD7EE"/>
            </a:solidFill>
            <a:miter/>
          </a:ln>
        </p:spPr>
        <p:txBody>
          <a:bodyPr lIns="45719" rIns="45719" anchor="ctr"/>
          <a:lstStyle/>
          <a:p>
            <a:pPr algn="ctr">
              <a:defRPr sz="1200" b="1" spc="50">
                <a:ln w="9525" cap="flat">
                  <a:solidFill>
                    <a:schemeClr val="accent1"/>
                  </a:solidFill>
                  <a:prstDash val="solid"/>
                  <a:round/>
                </a:ln>
                <a:solidFill>
                  <a:srgbClr val="FEFEFE"/>
                </a:solidFill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직사각형 3"/>
          <p:cNvSpPr/>
          <p:nvPr/>
        </p:nvSpPr>
        <p:spPr>
          <a:xfrm>
            <a:off x="4142511" y="1219288"/>
            <a:ext cx="4470670" cy="3711662"/>
          </a:xfrm>
          <a:prstGeom prst="rect">
            <a:avLst/>
          </a:prstGeom>
          <a:ln w="3175">
            <a:solidFill>
              <a:srgbClr val="595959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79" name="직사각형 4">
            <a:hlinkClick r:id="rId2" action="ppaction://hlinksldjump"/>
          </p:cNvPr>
          <p:cNvGrpSpPr/>
          <p:nvPr/>
        </p:nvGrpSpPr>
        <p:grpSpPr>
          <a:xfrm>
            <a:off x="5737186" y="4435617"/>
            <a:ext cx="1557623" cy="355430"/>
            <a:chOff x="0" y="0"/>
            <a:chExt cx="1557621" cy="355429"/>
          </a:xfrm>
        </p:grpSpPr>
        <p:sp>
          <p:nvSpPr>
            <p:cNvPr id="277" name="직사각형"/>
            <p:cNvSpPr/>
            <p:nvPr/>
          </p:nvSpPr>
          <p:spPr>
            <a:xfrm>
              <a:off x="0" y="-1"/>
              <a:ext cx="1557622" cy="355431"/>
            </a:xfrm>
            <a:prstGeom prst="rect">
              <a:avLst/>
            </a:prstGeom>
            <a:solidFill>
              <a:srgbClr val="9DC3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50000"/>
                </a:lnSpc>
                <a:defRPr sz="14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8" name="시험 정보 입력"/>
            <p:cNvSpPr txBox="1"/>
            <p:nvPr/>
          </p:nvSpPr>
          <p:spPr>
            <a:xfrm>
              <a:off x="45720" y="17819"/>
              <a:ext cx="1466183" cy="31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lnSpc>
                  <a:spcPct val="150000"/>
                </a:lnSpc>
                <a:defRPr sz="1400" b="1">
                  <a:solidFill>
                    <a:srgbClr val="FFFFFF"/>
                  </a:solidFill>
                </a:defRPr>
              </a:lvl1pPr>
            </a:lstStyle>
            <a:p>
              <a:r>
                <a:t>시험 정보 입력</a:t>
              </a:r>
            </a:p>
          </p:txBody>
        </p:sp>
      </p:grpSp>
      <p:sp>
        <p:nvSpPr>
          <p:cNvPr id="280" name="직사각형 5"/>
          <p:cNvSpPr/>
          <p:nvPr/>
        </p:nvSpPr>
        <p:spPr>
          <a:xfrm>
            <a:off x="7168301" y="1434917"/>
            <a:ext cx="705486" cy="29094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200" b="1">
                <a:solidFill>
                  <a:srgbClr val="404040"/>
                </a:solidFill>
              </a:defRPr>
            </a:pPr>
            <a:endParaRPr/>
          </a:p>
        </p:txBody>
      </p:sp>
      <p:grpSp>
        <p:nvGrpSpPr>
          <p:cNvPr id="283" name="직사각형 6"/>
          <p:cNvGrpSpPr/>
          <p:nvPr/>
        </p:nvGrpSpPr>
        <p:grpSpPr>
          <a:xfrm>
            <a:off x="4720620" y="1535392"/>
            <a:ext cx="895422" cy="290947"/>
            <a:chOff x="0" y="0"/>
            <a:chExt cx="895421" cy="290946"/>
          </a:xfrm>
        </p:grpSpPr>
        <p:sp>
          <p:nvSpPr>
            <p:cNvPr id="281" name="직사각형"/>
            <p:cNvSpPr/>
            <p:nvPr/>
          </p:nvSpPr>
          <p:spPr>
            <a:xfrm>
              <a:off x="0" y="-1"/>
              <a:ext cx="895422" cy="29094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000" b="1">
                  <a:solidFill>
                    <a:srgbClr val="404040"/>
                  </a:solidFill>
                </a:defRPr>
              </a:pPr>
              <a:endParaRPr/>
            </a:p>
          </p:txBody>
        </p:sp>
        <p:sp>
          <p:nvSpPr>
            <p:cNvPr id="282" name="시험 이름"/>
            <p:cNvSpPr txBox="1"/>
            <p:nvPr/>
          </p:nvSpPr>
          <p:spPr>
            <a:xfrm>
              <a:off x="45720" y="19106"/>
              <a:ext cx="803982" cy="252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000" b="1">
                  <a:solidFill>
                    <a:srgbClr val="404040"/>
                  </a:solidFill>
                </a:defRPr>
              </a:lvl1pPr>
            </a:lstStyle>
            <a:p>
              <a:r>
                <a:t>시험 이름</a:t>
              </a:r>
            </a:p>
          </p:txBody>
        </p:sp>
      </p:grpSp>
      <p:sp>
        <p:nvSpPr>
          <p:cNvPr id="284" name="직사각형 7"/>
          <p:cNvSpPr/>
          <p:nvPr/>
        </p:nvSpPr>
        <p:spPr>
          <a:xfrm>
            <a:off x="5616042" y="1560680"/>
            <a:ext cx="2411917" cy="245544"/>
          </a:xfrm>
          <a:prstGeom prst="rect">
            <a:avLst/>
          </a:prstGeom>
          <a:solidFill>
            <a:srgbClr val="FFFFFF"/>
          </a:solidFill>
          <a:ln w="12700">
            <a:solidFill>
              <a:srgbClr val="D0CECE"/>
            </a:solidFill>
            <a:miter/>
          </a:ln>
        </p:spPr>
        <p:txBody>
          <a:bodyPr lIns="45719" rIns="45719" anchor="ctr"/>
          <a:lstStyle/>
          <a:p>
            <a:pPr>
              <a:defRPr sz="1100">
                <a:solidFill>
                  <a:srgbClr val="AFABAB"/>
                </a:solidFill>
              </a:defRPr>
            </a:pPr>
            <a:endParaRPr/>
          </a:p>
        </p:txBody>
      </p:sp>
      <p:sp>
        <p:nvSpPr>
          <p:cNvPr id="285" name="직사각형 8"/>
          <p:cNvSpPr/>
          <p:nvPr/>
        </p:nvSpPr>
        <p:spPr>
          <a:xfrm>
            <a:off x="7168301" y="1851626"/>
            <a:ext cx="705486" cy="29094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200" b="1">
                <a:solidFill>
                  <a:srgbClr val="404040"/>
                </a:solidFill>
              </a:defRPr>
            </a:pPr>
            <a:endParaRPr/>
          </a:p>
        </p:txBody>
      </p:sp>
      <p:grpSp>
        <p:nvGrpSpPr>
          <p:cNvPr id="288" name="직사각형 9"/>
          <p:cNvGrpSpPr/>
          <p:nvPr/>
        </p:nvGrpSpPr>
        <p:grpSpPr>
          <a:xfrm>
            <a:off x="4720620" y="1952101"/>
            <a:ext cx="895422" cy="290947"/>
            <a:chOff x="0" y="0"/>
            <a:chExt cx="895421" cy="290946"/>
          </a:xfrm>
        </p:grpSpPr>
        <p:sp>
          <p:nvSpPr>
            <p:cNvPr id="286" name="직사각형"/>
            <p:cNvSpPr/>
            <p:nvPr/>
          </p:nvSpPr>
          <p:spPr>
            <a:xfrm>
              <a:off x="0" y="-1"/>
              <a:ext cx="895422" cy="29094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000" b="1">
                  <a:solidFill>
                    <a:srgbClr val="404040"/>
                  </a:solidFill>
                </a:defRPr>
              </a:pPr>
              <a:endParaRPr/>
            </a:p>
          </p:txBody>
        </p:sp>
        <p:sp>
          <p:nvSpPr>
            <p:cNvPr id="287" name="과목 수"/>
            <p:cNvSpPr txBox="1"/>
            <p:nvPr/>
          </p:nvSpPr>
          <p:spPr>
            <a:xfrm>
              <a:off x="45720" y="19106"/>
              <a:ext cx="803982" cy="252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000" b="1">
                  <a:solidFill>
                    <a:srgbClr val="404040"/>
                  </a:solidFill>
                </a:defRPr>
              </a:lvl1pPr>
            </a:lstStyle>
            <a:p>
              <a:r>
                <a:t>과목 수</a:t>
              </a:r>
            </a:p>
          </p:txBody>
        </p:sp>
      </p:grpSp>
      <p:grpSp>
        <p:nvGrpSpPr>
          <p:cNvPr id="291" name="직사각형 10"/>
          <p:cNvGrpSpPr/>
          <p:nvPr/>
        </p:nvGrpSpPr>
        <p:grpSpPr>
          <a:xfrm>
            <a:off x="5616040" y="1971890"/>
            <a:ext cx="1799914" cy="256541"/>
            <a:chOff x="0" y="0"/>
            <a:chExt cx="1799913" cy="256540"/>
          </a:xfrm>
        </p:grpSpPr>
        <p:sp>
          <p:nvSpPr>
            <p:cNvPr id="289" name="직사각형"/>
            <p:cNvSpPr/>
            <p:nvPr/>
          </p:nvSpPr>
          <p:spPr>
            <a:xfrm>
              <a:off x="0" y="5498"/>
              <a:ext cx="1799914" cy="24554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D0CEC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100"/>
              </a:pPr>
              <a:endParaRPr/>
            </a:p>
          </p:txBody>
        </p:sp>
        <p:sp>
          <p:nvSpPr>
            <p:cNvPr id="290" name="3"/>
            <p:cNvSpPr txBox="1"/>
            <p:nvPr/>
          </p:nvSpPr>
          <p:spPr>
            <a:xfrm>
              <a:off x="52069" y="0"/>
              <a:ext cx="1695775" cy="256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100"/>
              </a:lvl1pPr>
            </a:lstStyle>
            <a:p>
              <a:r>
                <a:t>3</a:t>
              </a:r>
            </a:p>
          </p:txBody>
        </p:sp>
      </p:grpSp>
      <p:sp>
        <p:nvSpPr>
          <p:cNvPr id="292" name="이등변 삼각형 11"/>
          <p:cNvSpPr/>
          <p:nvPr/>
        </p:nvSpPr>
        <p:spPr>
          <a:xfrm rot="10800000" flipH="1">
            <a:off x="7235142" y="2055779"/>
            <a:ext cx="112887" cy="96851"/>
          </a:xfrm>
          <a:prstGeom prst="triangle">
            <a:avLst/>
          </a:prstGeom>
          <a:solidFill>
            <a:srgbClr val="D9D9D9"/>
          </a:solidFill>
          <a:ln w="12700">
            <a:solidFill>
              <a:srgbClr val="AFABA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95" name="직사각형 12"/>
          <p:cNvGrpSpPr/>
          <p:nvPr/>
        </p:nvGrpSpPr>
        <p:grpSpPr>
          <a:xfrm>
            <a:off x="4720620" y="2446876"/>
            <a:ext cx="895422" cy="290947"/>
            <a:chOff x="0" y="0"/>
            <a:chExt cx="895421" cy="290946"/>
          </a:xfrm>
        </p:grpSpPr>
        <p:sp>
          <p:nvSpPr>
            <p:cNvPr id="293" name="직사각형"/>
            <p:cNvSpPr/>
            <p:nvPr/>
          </p:nvSpPr>
          <p:spPr>
            <a:xfrm>
              <a:off x="0" y="-1"/>
              <a:ext cx="895422" cy="29094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000" b="1">
                  <a:solidFill>
                    <a:srgbClr val="404040"/>
                  </a:solidFill>
                </a:defRPr>
              </a:pPr>
              <a:endParaRPr/>
            </a:p>
          </p:txBody>
        </p:sp>
        <p:sp>
          <p:nvSpPr>
            <p:cNvPr id="294" name="1과목"/>
            <p:cNvSpPr txBox="1"/>
            <p:nvPr/>
          </p:nvSpPr>
          <p:spPr>
            <a:xfrm>
              <a:off x="45720" y="19106"/>
              <a:ext cx="803982" cy="252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>
                <a:defRPr sz="1000" b="1">
                  <a:solidFill>
                    <a:srgbClr val="404040"/>
                  </a:solidFill>
                </a:defRPr>
              </a:pPr>
              <a:r>
                <a:t>1과목</a:t>
              </a:r>
            </a:p>
          </p:txBody>
        </p:sp>
      </p:grpSp>
      <p:grpSp>
        <p:nvGrpSpPr>
          <p:cNvPr id="298" name="직사각형 13"/>
          <p:cNvGrpSpPr/>
          <p:nvPr/>
        </p:nvGrpSpPr>
        <p:grpSpPr>
          <a:xfrm>
            <a:off x="5616042" y="2472164"/>
            <a:ext cx="1246649" cy="245544"/>
            <a:chOff x="0" y="0"/>
            <a:chExt cx="1246648" cy="245543"/>
          </a:xfrm>
        </p:grpSpPr>
        <p:sp>
          <p:nvSpPr>
            <p:cNvPr id="296" name="직사각형"/>
            <p:cNvSpPr/>
            <p:nvPr/>
          </p:nvSpPr>
          <p:spPr>
            <a:xfrm>
              <a:off x="-1" y="-1"/>
              <a:ext cx="1246650" cy="24554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D0CEC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>
                  <a:solidFill>
                    <a:srgbClr val="AFABAB"/>
                  </a:solidFill>
                </a:defRPr>
              </a:pPr>
              <a:endParaRPr/>
            </a:p>
          </p:txBody>
        </p:sp>
        <p:sp>
          <p:nvSpPr>
            <p:cNvPr id="297" name="과목 이름"/>
            <p:cNvSpPr txBox="1"/>
            <p:nvPr/>
          </p:nvSpPr>
          <p:spPr>
            <a:xfrm>
              <a:off x="52069" y="9994"/>
              <a:ext cx="1142510" cy="2255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>
                  <a:solidFill>
                    <a:srgbClr val="AFABAB"/>
                  </a:solidFill>
                </a:defRPr>
              </a:lvl1pPr>
            </a:lstStyle>
            <a:p>
              <a:r>
                <a:t>과목 이름</a:t>
              </a:r>
            </a:p>
          </p:txBody>
        </p:sp>
      </p:grpSp>
      <p:grpSp>
        <p:nvGrpSpPr>
          <p:cNvPr id="301" name="직사각형 14">
            <a:hlinkClick r:id="rId3" action="ppaction://hlinksldjump"/>
          </p:cNvPr>
          <p:cNvGrpSpPr/>
          <p:nvPr/>
        </p:nvGrpSpPr>
        <p:grpSpPr>
          <a:xfrm>
            <a:off x="7531722" y="1978239"/>
            <a:ext cx="496237" cy="243841"/>
            <a:chOff x="0" y="0"/>
            <a:chExt cx="496235" cy="243840"/>
          </a:xfrm>
        </p:grpSpPr>
        <p:sp>
          <p:nvSpPr>
            <p:cNvPr id="299" name="직사각형"/>
            <p:cNvSpPr/>
            <p:nvPr/>
          </p:nvSpPr>
          <p:spPr>
            <a:xfrm>
              <a:off x="0" y="30613"/>
              <a:ext cx="496236" cy="182614"/>
            </a:xfrm>
            <a:prstGeom prst="rect">
              <a:avLst/>
            </a:prstGeom>
            <a:solidFill>
              <a:srgbClr val="9DC3E6"/>
            </a:solidFill>
            <a:ln w="12700" cap="flat">
              <a:solidFill>
                <a:srgbClr val="D0CEC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0" name="선택"/>
            <p:cNvSpPr txBox="1"/>
            <p:nvPr/>
          </p:nvSpPr>
          <p:spPr>
            <a:xfrm>
              <a:off x="52069" y="0"/>
              <a:ext cx="392097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 b="1">
                  <a:solidFill>
                    <a:srgbClr val="FFFFFF"/>
                  </a:solidFill>
                </a:defRPr>
              </a:lvl1pPr>
            </a:lstStyle>
            <a:p>
              <a:r>
                <a:t>선택</a:t>
              </a:r>
            </a:p>
          </p:txBody>
        </p:sp>
      </p:grpSp>
      <p:sp>
        <p:nvSpPr>
          <p:cNvPr id="302" name="TextBox 15"/>
          <p:cNvSpPr txBox="1"/>
          <p:nvPr/>
        </p:nvSpPr>
        <p:spPr>
          <a:xfrm>
            <a:off x="7799244" y="2467839"/>
            <a:ext cx="188849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X</a:t>
            </a:r>
          </a:p>
        </p:txBody>
      </p:sp>
      <p:grpSp>
        <p:nvGrpSpPr>
          <p:cNvPr id="305" name="직사각형 16"/>
          <p:cNvGrpSpPr/>
          <p:nvPr/>
        </p:nvGrpSpPr>
        <p:grpSpPr>
          <a:xfrm>
            <a:off x="4711113" y="3600576"/>
            <a:ext cx="895423" cy="290947"/>
            <a:chOff x="0" y="0"/>
            <a:chExt cx="895421" cy="290946"/>
          </a:xfrm>
        </p:grpSpPr>
        <p:sp>
          <p:nvSpPr>
            <p:cNvPr id="303" name="직사각형"/>
            <p:cNvSpPr/>
            <p:nvPr/>
          </p:nvSpPr>
          <p:spPr>
            <a:xfrm>
              <a:off x="0" y="-1"/>
              <a:ext cx="895422" cy="29094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000" b="1">
                  <a:solidFill>
                    <a:srgbClr val="404040"/>
                  </a:solidFill>
                </a:defRPr>
              </a:pPr>
              <a:endParaRPr/>
            </a:p>
          </p:txBody>
        </p:sp>
        <p:sp>
          <p:nvSpPr>
            <p:cNvPr id="304" name="제한 시간"/>
            <p:cNvSpPr txBox="1"/>
            <p:nvPr/>
          </p:nvSpPr>
          <p:spPr>
            <a:xfrm>
              <a:off x="45720" y="19106"/>
              <a:ext cx="803982" cy="252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000" b="1">
                  <a:solidFill>
                    <a:srgbClr val="404040"/>
                  </a:solidFill>
                </a:defRPr>
              </a:lvl1pPr>
            </a:lstStyle>
            <a:p>
              <a:r>
                <a:t>제한 시간</a:t>
              </a:r>
            </a:p>
          </p:txBody>
        </p:sp>
      </p:grpSp>
      <p:sp>
        <p:nvSpPr>
          <p:cNvPr id="306" name="직사각형 17"/>
          <p:cNvSpPr/>
          <p:nvPr/>
        </p:nvSpPr>
        <p:spPr>
          <a:xfrm>
            <a:off x="5606534" y="3633152"/>
            <a:ext cx="2102105" cy="245544"/>
          </a:xfrm>
          <a:prstGeom prst="rect">
            <a:avLst/>
          </a:prstGeom>
          <a:solidFill>
            <a:srgbClr val="FFFFFF"/>
          </a:solidFill>
          <a:ln w="12700">
            <a:solidFill>
              <a:srgbClr val="D0CECE"/>
            </a:solidFill>
            <a:miter/>
          </a:ln>
        </p:spPr>
        <p:txBody>
          <a:bodyPr lIns="45719" rIns="45719" anchor="ctr"/>
          <a:lstStyle/>
          <a:p>
            <a:pPr algn="ctr">
              <a:defRPr sz="800">
                <a:solidFill>
                  <a:srgbClr val="AFABAB"/>
                </a:solidFill>
              </a:defRPr>
            </a:pPr>
            <a:endParaRPr/>
          </a:p>
        </p:txBody>
      </p:sp>
      <p:sp>
        <p:nvSpPr>
          <p:cNvPr id="307" name="TextBox 18"/>
          <p:cNvSpPr txBox="1"/>
          <p:nvPr/>
        </p:nvSpPr>
        <p:spPr>
          <a:xfrm>
            <a:off x="7754360" y="3626379"/>
            <a:ext cx="213996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분</a:t>
            </a:r>
          </a:p>
        </p:txBody>
      </p:sp>
      <p:grpSp>
        <p:nvGrpSpPr>
          <p:cNvPr id="310" name="직사각형 19"/>
          <p:cNvGrpSpPr/>
          <p:nvPr/>
        </p:nvGrpSpPr>
        <p:grpSpPr>
          <a:xfrm>
            <a:off x="6946665" y="2472003"/>
            <a:ext cx="814294" cy="256716"/>
            <a:chOff x="0" y="0"/>
            <a:chExt cx="814293" cy="256714"/>
          </a:xfrm>
        </p:grpSpPr>
        <p:sp>
          <p:nvSpPr>
            <p:cNvPr id="308" name="직사각형"/>
            <p:cNvSpPr/>
            <p:nvPr/>
          </p:nvSpPr>
          <p:spPr>
            <a:xfrm>
              <a:off x="-1" y="0"/>
              <a:ext cx="814295" cy="25671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D0CEC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>
                  <a:solidFill>
                    <a:srgbClr val="AFABAB"/>
                  </a:solidFill>
                </a:defRPr>
              </a:pPr>
              <a:endParaRPr/>
            </a:p>
          </p:txBody>
        </p:sp>
        <p:sp>
          <p:nvSpPr>
            <p:cNvPr id="309" name="최대 100문제"/>
            <p:cNvSpPr txBox="1"/>
            <p:nvPr/>
          </p:nvSpPr>
          <p:spPr>
            <a:xfrm>
              <a:off x="52069" y="15580"/>
              <a:ext cx="710155" cy="2255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800">
                  <a:solidFill>
                    <a:srgbClr val="AFABAB"/>
                  </a:solidFill>
                </a:defRPr>
              </a:pPr>
              <a:r>
                <a:t>최대 100문제</a:t>
              </a:r>
            </a:p>
          </p:txBody>
        </p:sp>
      </p:grpSp>
      <p:grpSp>
        <p:nvGrpSpPr>
          <p:cNvPr id="313" name="직사각형 20"/>
          <p:cNvGrpSpPr/>
          <p:nvPr/>
        </p:nvGrpSpPr>
        <p:grpSpPr>
          <a:xfrm>
            <a:off x="4720620" y="2805399"/>
            <a:ext cx="895422" cy="290947"/>
            <a:chOff x="0" y="0"/>
            <a:chExt cx="895421" cy="290946"/>
          </a:xfrm>
        </p:grpSpPr>
        <p:sp>
          <p:nvSpPr>
            <p:cNvPr id="311" name="직사각형"/>
            <p:cNvSpPr/>
            <p:nvPr/>
          </p:nvSpPr>
          <p:spPr>
            <a:xfrm>
              <a:off x="0" y="-1"/>
              <a:ext cx="895422" cy="29094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000" b="1">
                  <a:solidFill>
                    <a:srgbClr val="404040"/>
                  </a:solidFill>
                </a:defRPr>
              </a:pPr>
              <a:endParaRPr/>
            </a:p>
          </p:txBody>
        </p:sp>
        <p:sp>
          <p:nvSpPr>
            <p:cNvPr id="312" name="2과목"/>
            <p:cNvSpPr txBox="1"/>
            <p:nvPr/>
          </p:nvSpPr>
          <p:spPr>
            <a:xfrm>
              <a:off x="45720" y="19106"/>
              <a:ext cx="803982" cy="252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>
                <a:defRPr sz="1000" b="1">
                  <a:solidFill>
                    <a:srgbClr val="404040"/>
                  </a:solidFill>
                </a:defRPr>
              </a:pPr>
              <a:r>
                <a:t>2과목</a:t>
              </a:r>
            </a:p>
          </p:txBody>
        </p:sp>
      </p:grpSp>
      <p:grpSp>
        <p:nvGrpSpPr>
          <p:cNvPr id="316" name="직사각형 21"/>
          <p:cNvGrpSpPr/>
          <p:nvPr/>
        </p:nvGrpSpPr>
        <p:grpSpPr>
          <a:xfrm>
            <a:off x="5616042" y="2830687"/>
            <a:ext cx="1246649" cy="245544"/>
            <a:chOff x="0" y="0"/>
            <a:chExt cx="1246648" cy="245543"/>
          </a:xfrm>
        </p:grpSpPr>
        <p:sp>
          <p:nvSpPr>
            <p:cNvPr id="314" name="직사각형"/>
            <p:cNvSpPr/>
            <p:nvPr/>
          </p:nvSpPr>
          <p:spPr>
            <a:xfrm>
              <a:off x="-1" y="-1"/>
              <a:ext cx="1246650" cy="24554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D0CEC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>
                  <a:solidFill>
                    <a:srgbClr val="AFABAB"/>
                  </a:solidFill>
                </a:defRPr>
              </a:pPr>
              <a:endParaRPr/>
            </a:p>
          </p:txBody>
        </p:sp>
        <p:sp>
          <p:nvSpPr>
            <p:cNvPr id="315" name="과목 이름"/>
            <p:cNvSpPr txBox="1"/>
            <p:nvPr/>
          </p:nvSpPr>
          <p:spPr>
            <a:xfrm>
              <a:off x="52069" y="9994"/>
              <a:ext cx="1142510" cy="2255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>
                  <a:solidFill>
                    <a:srgbClr val="AFABAB"/>
                  </a:solidFill>
                </a:defRPr>
              </a:lvl1pPr>
            </a:lstStyle>
            <a:p>
              <a:r>
                <a:t>과목 이름</a:t>
              </a:r>
            </a:p>
          </p:txBody>
        </p:sp>
      </p:grpSp>
      <p:sp>
        <p:nvSpPr>
          <p:cNvPr id="317" name="TextBox 22"/>
          <p:cNvSpPr txBox="1"/>
          <p:nvPr/>
        </p:nvSpPr>
        <p:spPr>
          <a:xfrm>
            <a:off x="7799244" y="2826362"/>
            <a:ext cx="188849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X</a:t>
            </a:r>
          </a:p>
        </p:txBody>
      </p:sp>
      <p:grpSp>
        <p:nvGrpSpPr>
          <p:cNvPr id="320" name="직사각형 23"/>
          <p:cNvGrpSpPr/>
          <p:nvPr/>
        </p:nvGrpSpPr>
        <p:grpSpPr>
          <a:xfrm>
            <a:off x="6946665" y="2830526"/>
            <a:ext cx="814294" cy="256716"/>
            <a:chOff x="0" y="0"/>
            <a:chExt cx="814293" cy="256714"/>
          </a:xfrm>
        </p:grpSpPr>
        <p:sp>
          <p:nvSpPr>
            <p:cNvPr id="318" name="직사각형"/>
            <p:cNvSpPr/>
            <p:nvPr/>
          </p:nvSpPr>
          <p:spPr>
            <a:xfrm>
              <a:off x="-1" y="0"/>
              <a:ext cx="814295" cy="25671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D0CEC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>
                  <a:solidFill>
                    <a:srgbClr val="AFABAB"/>
                  </a:solidFill>
                </a:defRPr>
              </a:pPr>
              <a:endParaRPr/>
            </a:p>
          </p:txBody>
        </p:sp>
        <p:sp>
          <p:nvSpPr>
            <p:cNvPr id="319" name="최대 100문제"/>
            <p:cNvSpPr txBox="1"/>
            <p:nvPr/>
          </p:nvSpPr>
          <p:spPr>
            <a:xfrm>
              <a:off x="52069" y="15580"/>
              <a:ext cx="710155" cy="2255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800">
                  <a:solidFill>
                    <a:srgbClr val="AFABAB"/>
                  </a:solidFill>
                </a:defRPr>
              </a:pPr>
              <a:r>
                <a:t>최대 100문제</a:t>
              </a:r>
            </a:p>
          </p:txBody>
        </p:sp>
      </p:grpSp>
      <p:grpSp>
        <p:nvGrpSpPr>
          <p:cNvPr id="323" name="직사각형 24"/>
          <p:cNvGrpSpPr/>
          <p:nvPr/>
        </p:nvGrpSpPr>
        <p:grpSpPr>
          <a:xfrm>
            <a:off x="4720620" y="3177922"/>
            <a:ext cx="895422" cy="290947"/>
            <a:chOff x="0" y="0"/>
            <a:chExt cx="895421" cy="290946"/>
          </a:xfrm>
        </p:grpSpPr>
        <p:sp>
          <p:nvSpPr>
            <p:cNvPr id="321" name="직사각형"/>
            <p:cNvSpPr/>
            <p:nvPr/>
          </p:nvSpPr>
          <p:spPr>
            <a:xfrm>
              <a:off x="0" y="-1"/>
              <a:ext cx="895422" cy="29094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000" b="1">
                  <a:solidFill>
                    <a:srgbClr val="404040"/>
                  </a:solidFill>
                </a:defRPr>
              </a:pPr>
              <a:endParaRPr/>
            </a:p>
          </p:txBody>
        </p:sp>
        <p:sp>
          <p:nvSpPr>
            <p:cNvPr id="322" name="3과목"/>
            <p:cNvSpPr txBox="1"/>
            <p:nvPr/>
          </p:nvSpPr>
          <p:spPr>
            <a:xfrm>
              <a:off x="45720" y="19106"/>
              <a:ext cx="803982" cy="252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>
                <a:defRPr sz="1000" b="1">
                  <a:solidFill>
                    <a:srgbClr val="404040"/>
                  </a:solidFill>
                </a:defRPr>
              </a:pPr>
              <a:r>
                <a:t>3과목</a:t>
              </a:r>
            </a:p>
          </p:txBody>
        </p:sp>
      </p:grpSp>
      <p:grpSp>
        <p:nvGrpSpPr>
          <p:cNvPr id="326" name="직사각형 25"/>
          <p:cNvGrpSpPr/>
          <p:nvPr/>
        </p:nvGrpSpPr>
        <p:grpSpPr>
          <a:xfrm>
            <a:off x="5616042" y="3203210"/>
            <a:ext cx="1246649" cy="245544"/>
            <a:chOff x="0" y="0"/>
            <a:chExt cx="1246648" cy="245543"/>
          </a:xfrm>
        </p:grpSpPr>
        <p:sp>
          <p:nvSpPr>
            <p:cNvPr id="324" name="직사각형"/>
            <p:cNvSpPr/>
            <p:nvPr/>
          </p:nvSpPr>
          <p:spPr>
            <a:xfrm>
              <a:off x="-1" y="-1"/>
              <a:ext cx="1246650" cy="24554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D0CEC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>
                  <a:solidFill>
                    <a:srgbClr val="AFABAB"/>
                  </a:solidFill>
                </a:defRPr>
              </a:pPr>
              <a:endParaRPr/>
            </a:p>
          </p:txBody>
        </p:sp>
        <p:sp>
          <p:nvSpPr>
            <p:cNvPr id="325" name="과목 이름"/>
            <p:cNvSpPr txBox="1"/>
            <p:nvPr/>
          </p:nvSpPr>
          <p:spPr>
            <a:xfrm>
              <a:off x="52069" y="9994"/>
              <a:ext cx="1142510" cy="2255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>
                  <a:solidFill>
                    <a:srgbClr val="AFABAB"/>
                  </a:solidFill>
                </a:defRPr>
              </a:lvl1pPr>
            </a:lstStyle>
            <a:p>
              <a:r>
                <a:t>과목 이름</a:t>
              </a:r>
            </a:p>
          </p:txBody>
        </p:sp>
      </p:grpSp>
      <p:sp>
        <p:nvSpPr>
          <p:cNvPr id="327" name="TextBox 26"/>
          <p:cNvSpPr txBox="1"/>
          <p:nvPr/>
        </p:nvSpPr>
        <p:spPr>
          <a:xfrm>
            <a:off x="7799244" y="3198885"/>
            <a:ext cx="188849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X</a:t>
            </a:r>
          </a:p>
        </p:txBody>
      </p:sp>
      <p:grpSp>
        <p:nvGrpSpPr>
          <p:cNvPr id="330" name="직사각형 27"/>
          <p:cNvGrpSpPr/>
          <p:nvPr/>
        </p:nvGrpSpPr>
        <p:grpSpPr>
          <a:xfrm>
            <a:off x="6946665" y="3203049"/>
            <a:ext cx="814294" cy="256716"/>
            <a:chOff x="0" y="0"/>
            <a:chExt cx="814293" cy="256714"/>
          </a:xfrm>
        </p:grpSpPr>
        <p:sp>
          <p:nvSpPr>
            <p:cNvPr id="328" name="직사각형"/>
            <p:cNvSpPr/>
            <p:nvPr/>
          </p:nvSpPr>
          <p:spPr>
            <a:xfrm>
              <a:off x="-1" y="0"/>
              <a:ext cx="814295" cy="25671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D0CEC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>
                  <a:solidFill>
                    <a:srgbClr val="AFABAB"/>
                  </a:solidFill>
                </a:defRPr>
              </a:pPr>
              <a:endParaRPr/>
            </a:p>
          </p:txBody>
        </p:sp>
        <p:sp>
          <p:nvSpPr>
            <p:cNvPr id="329" name="최대 100문제"/>
            <p:cNvSpPr txBox="1"/>
            <p:nvPr/>
          </p:nvSpPr>
          <p:spPr>
            <a:xfrm>
              <a:off x="52069" y="15580"/>
              <a:ext cx="710155" cy="2255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800">
                  <a:solidFill>
                    <a:srgbClr val="AFABAB"/>
                  </a:solidFill>
                </a:defRPr>
              </a:pPr>
              <a:r>
                <a:t>최대 100문제</a:t>
              </a:r>
            </a:p>
          </p:txBody>
        </p:sp>
      </p:grpSp>
      <p:sp>
        <p:nvSpPr>
          <p:cNvPr id="331" name="오른쪽 화살표 28">
            <a:hlinkClick r:id="rId4" action="ppaction://hlinksldjump"/>
          </p:cNvPr>
          <p:cNvSpPr/>
          <p:nvPr/>
        </p:nvSpPr>
        <p:spPr>
          <a:xfrm rot="10800000">
            <a:off x="4287780" y="1311519"/>
            <a:ext cx="249383" cy="22387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DD7EE"/>
          </a:solidFill>
          <a:ln w="12700">
            <a:solidFill>
              <a:srgbClr val="BDD7EE"/>
            </a:solidFill>
            <a:miter/>
          </a:ln>
        </p:spPr>
        <p:txBody>
          <a:bodyPr lIns="45719" rIns="45719" anchor="ctr"/>
          <a:lstStyle/>
          <a:p>
            <a:pPr algn="ctr">
              <a:defRPr sz="1200" b="1" spc="50">
                <a:ln w="9525" cap="flat">
                  <a:solidFill>
                    <a:schemeClr val="accent1"/>
                  </a:solidFill>
                  <a:prstDash val="solid"/>
                  <a:round/>
                </a:ln>
                <a:solidFill>
                  <a:srgbClr val="FEFEFE"/>
                </a:solidFill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직사각형 3"/>
          <p:cNvSpPr/>
          <p:nvPr/>
        </p:nvSpPr>
        <p:spPr>
          <a:xfrm>
            <a:off x="444794" y="398863"/>
            <a:ext cx="10868249" cy="6060275"/>
          </a:xfrm>
          <a:prstGeom prst="rect">
            <a:avLst/>
          </a:prstGeom>
          <a:ln w="3175">
            <a:solidFill>
              <a:srgbClr val="595959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0" name="직사각형 12"/>
          <p:cNvSpPr/>
          <p:nvPr/>
        </p:nvSpPr>
        <p:spPr>
          <a:xfrm>
            <a:off x="708414" y="1074717"/>
            <a:ext cx="10341009" cy="4939268"/>
          </a:xfrm>
          <a:prstGeom prst="rect">
            <a:avLst/>
          </a:prstGeom>
          <a:ln w="3175">
            <a:solidFill>
              <a:srgbClr val="595959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1" name="직선 연결선 5"/>
          <p:cNvSpPr/>
          <p:nvPr/>
        </p:nvSpPr>
        <p:spPr>
          <a:xfrm flipH="1">
            <a:off x="3548672" y="1074717"/>
            <a:ext cx="1" cy="4939267"/>
          </a:xfrm>
          <a:prstGeom prst="line">
            <a:avLst/>
          </a:prstGeom>
          <a:ln w="6350">
            <a:solidFill>
              <a:srgbClr val="BFBFB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42" name="직사각형 18"/>
          <p:cNvSpPr/>
          <p:nvPr/>
        </p:nvSpPr>
        <p:spPr>
          <a:xfrm>
            <a:off x="872738" y="3148547"/>
            <a:ext cx="1123514" cy="29094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100" b="1">
                <a:solidFill>
                  <a:srgbClr val="404040"/>
                </a:solidFill>
              </a:defRPr>
            </a:pPr>
            <a:endParaRPr/>
          </a:p>
        </p:txBody>
      </p:sp>
      <p:sp>
        <p:nvSpPr>
          <p:cNvPr id="343" name="직사각형 19"/>
          <p:cNvSpPr/>
          <p:nvPr/>
        </p:nvSpPr>
        <p:spPr>
          <a:xfrm>
            <a:off x="2328603" y="2645055"/>
            <a:ext cx="705486" cy="29094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200" b="1">
                <a:solidFill>
                  <a:srgbClr val="404040"/>
                </a:solidFill>
              </a:defRPr>
            </a:pPr>
            <a:endParaRPr/>
          </a:p>
        </p:txBody>
      </p:sp>
      <p:pic>
        <p:nvPicPr>
          <p:cNvPr id="344" name="그림 6" descr="그림 6"/>
          <p:cNvPicPr>
            <a:picLocks noChangeAspect="1"/>
          </p:cNvPicPr>
          <p:nvPr/>
        </p:nvPicPr>
        <p:blipFill>
          <a:blip r:embed="rId2">
            <a:extLst/>
          </a:blip>
          <a:srcRect l="1720" t="63563" r="74350" b="994"/>
          <a:stretch>
            <a:fillRect/>
          </a:stretch>
        </p:blipFill>
        <p:spPr>
          <a:xfrm>
            <a:off x="860654" y="3071377"/>
            <a:ext cx="2576512" cy="182206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47" name="직사각형 22"/>
          <p:cNvGrpSpPr/>
          <p:nvPr/>
        </p:nvGrpSpPr>
        <p:grpSpPr>
          <a:xfrm>
            <a:off x="4056915" y="1750204"/>
            <a:ext cx="4358927" cy="238069"/>
            <a:chOff x="0" y="0"/>
            <a:chExt cx="4358925" cy="238068"/>
          </a:xfrm>
        </p:grpSpPr>
        <p:sp>
          <p:nvSpPr>
            <p:cNvPr id="345" name="직사각형"/>
            <p:cNvSpPr/>
            <p:nvPr/>
          </p:nvSpPr>
          <p:spPr>
            <a:xfrm>
              <a:off x="0" y="0"/>
              <a:ext cx="4358926" cy="23806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D0CEC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800">
                  <a:solidFill>
                    <a:srgbClr val="AFABAB"/>
                  </a:solidFill>
                </a:defRPr>
              </a:pPr>
              <a:endParaRPr/>
            </a:p>
          </p:txBody>
        </p:sp>
        <p:sp>
          <p:nvSpPr>
            <p:cNvPr id="346" name="문제를 입력하세요"/>
            <p:cNvSpPr txBox="1"/>
            <p:nvPr/>
          </p:nvSpPr>
          <p:spPr>
            <a:xfrm>
              <a:off x="52267" y="5829"/>
              <a:ext cx="4254392" cy="2264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>
                <a:defRPr sz="800">
                  <a:solidFill>
                    <a:srgbClr val="AFABAB"/>
                  </a:solidFill>
                </a:defRPr>
              </a:lvl1pPr>
            </a:lstStyle>
            <a:p>
              <a:r>
                <a:t>문제를 입력하세요</a:t>
              </a:r>
            </a:p>
          </p:txBody>
        </p:sp>
      </p:grpSp>
      <p:grpSp>
        <p:nvGrpSpPr>
          <p:cNvPr id="350" name="직사각형 25"/>
          <p:cNvGrpSpPr/>
          <p:nvPr/>
        </p:nvGrpSpPr>
        <p:grpSpPr>
          <a:xfrm>
            <a:off x="3749165" y="1750653"/>
            <a:ext cx="217611" cy="237171"/>
            <a:chOff x="0" y="0"/>
            <a:chExt cx="217609" cy="237169"/>
          </a:xfrm>
        </p:grpSpPr>
        <p:sp>
          <p:nvSpPr>
            <p:cNvPr id="348" name="직사각형"/>
            <p:cNvSpPr/>
            <p:nvPr/>
          </p:nvSpPr>
          <p:spPr>
            <a:xfrm>
              <a:off x="0" y="0"/>
              <a:ext cx="217610" cy="23717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 b="1">
                  <a:solidFill>
                    <a:srgbClr val="404040"/>
                  </a:solidFill>
                </a:defRPr>
              </a:pPr>
              <a:endParaRPr/>
            </a:p>
          </p:txBody>
        </p:sp>
        <p:sp>
          <p:nvSpPr>
            <p:cNvPr id="349" name="1"/>
            <p:cNvSpPr txBox="1"/>
            <p:nvPr/>
          </p:nvSpPr>
          <p:spPr>
            <a:xfrm>
              <a:off x="45719" y="9364"/>
              <a:ext cx="126171" cy="218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 b="1">
                  <a:solidFill>
                    <a:srgbClr val="404040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355" name="그룹 38"/>
          <p:cNvGrpSpPr/>
          <p:nvPr/>
        </p:nvGrpSpPr>
        <p:grpSpPr>
          <a:xfrm>
            <a:off x="3740790" y="3867529"/>
            <a:ext cx="4650602" cy="1610178"/>
            <a:chOff x="0" y="0"/>
            <a:chExt cx="4650601" cy="1610177"/>
          </a:xfrm>
        </p:grpSpPr>
        <p:sp>
          <p:nvSpPr>
            <p:cNvPr id="351" name="직사각형 39"/>
            <p:cNvSpPr/>
            <p:nvPr/>
          </p:nvSpPr>
          <p:spPr>
            <a:xfrm>
              <a:off x="0" y="117520"/>
              <a:ext cx="4650602" cy="149265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D0CEC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800">
                  <a:solidFill>
                    <a:srgbClr val="AFABAB"/>
                  </a:solidFill>
                </a:defRPr>
              </a:pPr>
              <a:endParaRPr/>
            </a:p>
          </p:txBody>
        </p:sp>
        <p:grpSp>
          <p:nvGrpSpPr>
            <p:cNvPr id="354" name="직사각형 40"/>
            <p:cNvGrpSpPr/>
            <p:nvPr/>
          </p:nvGrpSpPr>
          <p:grpSpPr>
            <a:xfrm>
              <a:off x="91209" y="0"/>
              <a:ext cx="673678" cy="225555"/>
              <a:chOff x="0" y="0"/>
              <a:chExt cx="673676" cy="225554"/>
            </a:xfrm>
          </p:grpSpPr>
          <p:sp>
            <p:nvSpPr>
              <p:cNvPr id="352" name="직사각형"/>
              <p:cNvSpPr/>
              <p:nvPr/>
            </p:nvSpPr>
            <p:spPr>
              <a:xfrm>
                <a:off x="0" y="9241"/>
                <a:ext cx="673677" cy="20707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800">
                    <a:solidFill>
                      <a:srgbClr val="808080"/>
                    </a:solidFill>
                  </a:defRPr>
                </a:pPr>
                <a:endParaRPr/>
              </a:p>
            </p:txBody>
          </p:sp>
          <p:sp>
            <p:nvSpPr>
              <p:cNvPr id="353" name="선지 지문"/>
              <p:cNvSpPr txBox="1"/>
              <p:nvPr/>
            </p:nvSpPr>
            <p:spPr>
              <a:xfrm>
                <a:off x="45719" y="-1"/>
                <a:ext cx="582238" cy="22555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800">
                    <a:solidFill>
                      <a:srgbClr val="808080"/>
                    </a:solidFill>
                  </a:defRPr>
                </a:lvl1pPr>
              </a:lstStyle>
              <a:p>
                <a:r>
                  <a:t>선지 지문</a:t>
                </a:r>
              </a:p>
            </p:txBody>
          </p:sp>
        </p:grpSp>
      </p:grpSp>
      <p:sp>
        <p:nvSpPr>
          <p:cNvPr id="356" name="직사각형 41">
            <a:hlinkClick r:id="rId3" action="ppaction://hlinksldjump"/>
          </p:cNvPr>
          <p:cNvSpPr/>
          <p:nvPr/>
        </p:nvSpPr>
        <p:spPr>
          <a:xfrm>
            <a:off x="4274646" y="4191096"/>
            <a:ext cx="3902941" cy="242751"/>
          </a:xfrm>
          <a:prstGeom prst="rect">
            <a:avLst/>
          </a:prstGeom>
          <a:solidFill>
            <a:srgbClr val="FFFFFF"/>
          </a:solidFill>
          <a:ln w="12700">
            <a:solidFill>
              <a:srgbClr val="D0CECE"/>
            </a:solidFill>
            <a:miter/>
          </a:ln>
        </p:spPr>
        <p:txBody>
          <a:bodyPr lIns="45719" rIns="45719" anchor="ctr"/>
          <a:lstStyle/>
          <a:p>
            <a:pPr>
              <a:defRPr sz="800">
                <a:solidFill>
                  <a:srgbClr val="AFABAB"/>
                </a:solidFill>
              </a:defRPr>
            </a:pPr>
            <a:endParaRPr/>
          </a:p>
        </p:txBody>
      </p:sp>
      <p:grpSp>
        <p:nvGrpSpPr>
          <p:cNvPr id="359" name="직사각형 43"/>
          <p:cNvGrpSpPr/>
          <p:nvPr/>
        </p:nvGrpSpPr>
        <p:grpSpPr>
          <a:xfrm>
            <a:off x="3939328" y="4197941"/>
            <a:ext cx="227818" cy="237171"/>
            <a:chOff x="0" y="0"/>
            <a:chExt cx="227817" cy="237169"/>
          </a:xfrm>
        </p:grpSpPr>
        <p:sp>
          <p:nvSpPr>
            <p:cNvPr id="357" name="직사각형"/>
            <p:cNvSpPr/>
            <p:nvPr/>
          </p:nvSpPr>
          <p:spPr>
            <a:xfrm>
              <a:off x="-1" y="0"/>
              <a:ext cx="227819" cy="23717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 b="1">
                  <a:solidFill>
                    <a:srgbClr val="404040"/>
                  </a:solidFill>
                </a:defRPr>
              </a:pPr>
              <a:endParaRPr/>
            </a:p>
          </p:txBody>
        </p:sp>
        <p:sp>
          <p:nvSpPr>
            <p:cNvPr id="358" name="1"/>
            <p:cNvSpPr txBox="1"/>
            <p:nvPr/>
          </p:nvSpPr>
          <p:spPr>
            <a:xfrm>
              <a:off x="45719" y="9364"/>
              <a:ext cx="136379" cy="218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 b="1">
                  <a:solidFill>
                    <a:srgbClr val="404040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  <p:sp>
        <p:nvSpPr>
          <p:cNvPr id="360" name="직사각형 44"/>
          <p:cNvSpPr/>
          <p:nvPr/>
        </p:nvSpPr>
        <p:spPr>
          <a:xfrm>
            <a:off x="4269951" y="4580263"/>
            <a:ext cx="3902941" cy="242751"/>
          </a:xfrm>
          <a:prstGeom prst="rect">
            <a:avLst/>
          </a:prstGeom>
          <a:solidFill>
            <a:srgbClr val="FFFFFF"/>
          </a:solidFill>
          <a:ln w="12700">
            <a:solidFill>
              <a:srgbClr val="D0CECE"/>
            </a:solidFill>
            <a:miter/>
          </a:ln>
        </p:spPr>
        <p:txBody>
          <a:bodyPr lIns="45719" rIns="45719" anchor="ctr"/>
          <a:lstStyle/>
          <a:p>
            <a:pPr>
              <a:defRPr sz="800">
                <a:solidFill>
                  <a:srgbClr val="AFABAB"/>
                </a:solidFill>
              </a:defRPr>
            </a:pPr>
            <a:endParaRPr/>
          </a:p>
        </p:txBody>
      </p:sp>
      <p:grpSp>
        <p:nvGrpSpPr>
          <p:cNvPr id="363" name="직사각형 45"/>
          <p:cNvGrpSpPr/>
          <p:nvPr/>
        </p:nvGrpSpPr>
        <p:grpSpPr>
          <a:xfrm>
            <a:off x="3934633" y="4587106"/>
            <a:ext cx="227818" cy="237171"/>
            <a:chOff x="0" y="0"/>
            <a:chExt cx="227817" cy="237169"/>
          </a:xfrm>
        </p:grpSpPr>
        <p:sp>
          <p:nvSpPr>
            <p:cNvPr id="361" name="직사각형"/>
            <p:cNvSpPr/>
            <p:nvPr/>
          </p:nvSpPr>
          <p:spPr>
            <a:xfrm>
              <a:off x="-1" y="0"/>
              <a:ext cx="227819" cy="23717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 b="1">
                  <a:solidFill>
                    <a:srgbClr val="404040"/>
                  </a:solidFill>
                </a:defRPr>
              </a:pPr>
              <a:endParaRPr/>
            </a:p>
          </p:txBody>
        </p:sp>
        <p:sp>
          <p:nvSpPr>
            <p:cNvPr id="362" name="2"/>
            <p:cNvSpPr txBox="1"/>
            <p:nvPr/>
          </p:nvSpPr>
          <p:spPr>
            <a:xfrm>
              <a:off x="45719" y="9364"/>
              <a:ext cx="136379" cy="218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 b="1">
                  <a:solidFill>
                    <a:srgbClr val="404040"/>
                  </a:solidFill>
                </a:defRPr>
              </a:lvl1pPr>
            </a:lstStyle>
            <a:p>
              <a:r>
                <a:t>2</a:t>
              </a:r>
            </a:p>
          </p:txBody>
        </p:sp>
      </p:grpSp>
      <p:sp>
        <p:nvSpPr>
          <p:cNvPr id="364" name="직사각형 46"/>
          <p:cNvSpPr/>
          <p:nvPr/>
        </p:nvSpPr>
        <p:spPr>
          <a:xfrm>
            <a:off x="4269951" y="4976272"/>
            <a:ext cx="3902941" cy="242752"/>
          </a:xfrm>
          <a:prstGeom prst="rect">
            <a:avLst/>
          </a:prstGeom>
          <a:solidFill>
            <a:srgbClr val="FFFFFF"/>
          </a:solidFill>
          <a:ln w="12700">
            <a:solidFill>
              <a:srgbClr val="D0CECE"/>
            </a:solidFill>
            <a:miter/>
          </a:ln>
        </p:spPr>
        <p:txBody>
          <a:bodyPr lIns="45719" rIns="45719" anchor="ctr"/>
          <a:lstStyle/>
          <a:p>
            <a:pPr>
              <a:defRPr sz="800">
                <a:solidFill>
                  <a:srgbClr val="AFABAB"/>
                </a:solidFill>
              </a:defRPr>
            </a:pPr>
            <a:endParaRPr/>
          </a:p>
        </p:txBody>
      </p:sp>
      <p:grpSp>
        <p:nvGrpSpPr>
          <p:cNvPr id="367" name="직사각형 47"/>
          <p:cNvGrpSpPr/>
          <p:nvPr/>
        </p:nvGrpSpPr>
        <p:grpSpPr>
          <a:xfrm>
            <a:off x="3934633" y="4983116"/>
            <a:ext cx="227818" cy="237171"/>
            <a:chOff x="0" y="0"/>
            <a:chExt cx="227817" cy="237169"/>
          </a:xfrm>
        </p:grpSpPr>
        <p:sp>
          <p:nvSpPr>
            <p:cNvPr id="365" name="직사각형"/>
            <p:cNvSpPr/>
            <p:nvPr/>
          </p:nvSpPr>
          <p:spPr>
            <a:xfrm>
              <a:off x="-1" y="0"/>
              <a:ext cx="227819" cy="23717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 b="1">
                  <a:solidFill>
                    <a:srgbClr val="404040"/>
                  </a:solidFill>
                </a:defRPr>
              </a:pPr>
              <a:endParaRPr/>
            </a:p>
          </p:txBody>
        </p:sp>
        <p:sp>
          <p:nvSpPr>
            <p:cNvPr id="366" name="3"/>
            <p:cNvSpPr txBox="1"/>
            <p:nvPr/>
          </p:nvSpPr>
          <p:spPr>
            <a:xfrm>
              <a:off x="45719" y="9364"/>
              <a:ext cx="136379" cy="218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 b="1">
                  <a:solidFill>
                    <a:srgbClr val="404040"/>
                  </a:solidFill>
                </a:defRPr>
              </a:lvl1pPr>
            </a:lstStyle>
            <a:p>
              <a:r>
                <a:t>3</a:t>
              </a:r>
            </a:p>
          </p:txBody>
        </p:sp>
      </p:grpSp>
      <p:sp>
        <p:nvSpPr>
          <p:cNvPr id="368" name="TextBox 48">
            <a:hlinkClick r:id="rId4" action="ppaction://hlinksldjump"/>
          </p:cNvPr>
          <p:cNvSpPr txBox="1"/>
          <p:nvPr/>
        </p:nvSpPr>
        <p:spPr>
          <a:xfrm>
            <a:off x="5804684" y="5249354"/>
            <a:ext cx="522813" cy="225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solidFill>
                  <a:srgbClr val="808080"/>
                </a:solidFill>
              </a:defRPr>
            </a:pPr>
            <a:r>
              <a:t>+ 추가</a:t>
            </a:r>
          </a:p>
        </p:txBody>
      </p:sp>
      <p:grpSp>
        <p:nvGrpSpPr>
          <p:cNvPr id="371" name="직사각형 50">
            <a:hlinkClick r:id="rId5" action="ppaction://hlinksldjump"/>
          </p:cNvPr>
          <p:cNvGrpSpPr/>
          <p:nvPr/>
        </p:nvGrpSpPr>
        <p:grpSpPr>
          <a:xfrm>
            <a:off x="5832882" y="5749826"/>
            <a:ext cx="415669" cy="205741"/>
            <a:chOff x="0" y="0"/>
            <a:chExt cx="415667" cy="205740"/>
          </a:xfrm>
        </p:grpSpPr>
        <p:sp>
          <p:nvSpPr>
            <p:cNvPr id="369" name="직사각형"/>
            <p:cNvSpPr/>
            <p:nvPr/>
          </p:nvSpPr>
          <p:spPr>
            <a:xfrm>
              <a:off x="0" y="14321"/>
              <a:ext cx="415668" cy="177098"/>
            </a:xfrm>
            <a:prstGeom prst="rect">
              <a:avLst/>
            </a:prstGeom>
            <a:solidFill>
              <a:srgbClr val="9DC3E6"/>
            </a:solidFill>
            <a:ln w="12700" cap="flat">
              <a:solidFill>
                <a:srgbClr val="D0CEC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0" name="저장"/>
            <p:cNvSpPr txBox="1"/>
            <p:nvPr/>
          </p:nvSpPr>
          <p:spPr>
            <a:xfrm>
              <a:off x="52069" y="-1"/>
              <a:ext cx="311529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 b="1">
                  <a:solidFill>
                    <a:srgbClr val="FFFFFF"/>
                  </a:solidFill>
                </a:defRPr>
              </a:lvl1pPr>
            </a:lstStyle>
            <a:p>
              <a:r>
                <a:t>저장</a:t>
              </a:r>
            </a:p>
          </p:txBody>
        </p:sp>
      </p:grpSp>
      <p:grpSp>
        <p:nvGrpSpPr>
          <p:cNvPr id="374" name="직사각형 51"/>
          <p:cNvGrpSpPr/>
          <p:nvPr/>
        </p:nvGrpSpPr>
        <p:grpSpPr>
          <a:xfrm>
            <a:off x="6574299" y="5746254"/>
            <a:ext cx="542346" cy="205741"/>
            <a:chOff x="0" y="0"/>
            <a:chExt cx="542344" cy="205740"/>
          </a:xfrm>
        </p:grpSpPr>
        <p:sp>
          <p:nvSpPr>
            <p:cNvPr id="372" name="직사각형"/>
            <p:cNvSpPr/>
            <p:nvPr/>
          </p:nvSpPr>
          <p:spPr>
            <a:xfrm>
              <a:off x="0" y="10749"/>
              <a:ext cx="542345" cy="184241"/>
            </a:xfrm>
            <a:prstGeom prst="rect">
              <a:avLst/>
            </a:prstGeom>
            <a:solidFill>
              <a:srgbClr val="9DC3E6"/>
            </a:solidFill>
            <a:ln w="12700" cap="flat">
              <a:solidFill>
                <a:srgbClr val="D0CEC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3" name="초기화"/>
            <p:cNvSpPr txBox="1"/>
            <p:nvPr/>
          </p:nvSpPr>
          <p:spPr>
            <a:xfrm>
              <a:off x="52069" y="0"/>
              <a:ext cx="438206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 b="1">
                  <a:solidFill>
                    <a:srgbClr val="FFFFFF"/>
                  </a:solidFill>
                </a:defRPr>
              </a:lvl1pPr>
            </a:lstStyle>
            <a:p>
              <a:r>
                <a:t>초기화</a:t>
              </a:r>
            </a:p>
          </p:txBody>
        </p:sp>
      </p:grpSp>
      <p:grpSp>
        <p:nvGrpSpPr>
          <p:cNvPr id="377" name="직사각형 53">
            <a:hlinkClick r:id="rId6" action="ppaction://hlinksldjump"/>
          </p:cNvPr>
          <p:cNvGrpSpPr/>
          <p:nvPr/>
        </p:nvGrpSpPr>
        <p:grpSpPr>
          <a:xfrm>
            <a:off x="2544982" y="5762469"/>
            <a:ext cx="683825" cy="205741"/>
            <a:chOff x="0" y="0"/>
            <a:chExt cx="683824" cy="205740"/>
          </a:xfrm>
        </p:grpSpPr>
        <p:sp>
          <p:nvSpPr>
            <p:cNvPr id="375" name="직사각형"/>
            <p:cNvSpPr/>
            <p:nvPr/>
          </p:nvSpPr>
          <p:spPr>
            <a:xfrm>
              <a:off x="0" y="10749"/>
              <a:ext cx="683825" cy="184241"/>
            </a:xfrm>
            <a:prstGeom prst="rect">
              <a:avLst/>
            </a:prstGeom>
            <a:solidFill>
              <a:srgbClr val="9DC3E6"/>
            </a:solidFill>
            <a:ln w="12700" cap="flat">
              <a:solidFill>
                <a:srgbClr val="D0CEC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6" name="등록"/>
            <p:cNvSpPr txBox="1"/>
            <p:nvPr/>
          </p:nvSpPr>
          <p:spPr>
            <a:xfrm>
              <a:off x="52069" y="0"/>
              <a:ext cx="579685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 b="1">
                  <a:solidFill>
                    <a:srgbClr val="FFFFFF"/>
                  </a:solidFill>
                </a:defRPr>
              </a:lvl1pPr>
            </a:lstStyle>
            <a:p>
              <a:r>
                <a:t>등록</a:t>
              </a:r>
            </a:p>
          </p:txBody>
        </p:sp>
      </p:grpSp>
      <p:sp>
        <p:nvSpPr>
          <p:cNvPr id="378" name="TextBox 4"/>
          <p:cNvSpPr txBox="1"/>
          <p:nvPr/>
        </p:nvSpPr>
        <p:spPr>
          <a:xfrm>
            <a:off x="707152" y="793759"/>
            <a:ext cx="2414162" cy="29146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 b="1"/>
            </a:pPr>
            <a:r>
              <a:t>9급 공무원 국어 모의고사 1회</a:t>
            </a:r>
          </a:p>
        </p:txBody>
      </p:sp>
      <p:sp>
        <p:nvSpPr>
          <p:cNvPr id="379" name="TextBox 34">
            <a:hlinkClick r:id="rId3" action="ppaction://hlinksldjump"/>
          </p:cNvPr>
          <p:cNvSpPr txBox="1"/>
          <p:nvPr/>
        </p:nvSpPr>
        <p:spPr>
          <a:xfrm>
            <a:off x="3137693" y="793570"/>
            <a:ext cx="821958" cy="278766"/>
          </a:xfrm>
          <a:prstGeom prst="rect">
            <a:avLst/>
          </a:prstGeom>
          <a:solidFill>
            <a:srgbClr val="9DC3E6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 b="1">
                <a:solidFill>
                  <a:srgbClr val="FFFFFF"/>
                </a:solidFill>
              </a:defRPr>
            </a:lvl1pPr>
          </a:lstStyle>
          <a:p>
            <a:r>
              <a:t>+</a:t>
            </a:r>
          </a:p>
        </p:txBody>
      </p:sp>
      <p:sp>
        <p:nvSpPr>
          <p:cNvPr id="380" name="꺾인 연결선 15"/>
          <p:cNvSpPr/>
          <p:nvPr/>
        </p:nvSpPr>
        <p:spPr>
          <a:xfrm rot="10800000" flipH="1">
            <a:off x="705059" y="792910"/>
            <a:ext cx="2414162" cy="6053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" y="0"/>
                </a:lnTo>
                <a:lnTo>
                  <a:pt x="16" y="21600"/>
                </a:lnTo>
                <a:lnTo>
                  <a:pt x="21600" y="21600"/>
                </a:lnTo>
              </a:path>
            </a:pathLst>
          </a:custGeom>
          <a:ln w="635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grpSp>
        <p:nvGrpSpPr>
          <p:cNvPr id="383" name="직사각형 49"/>
          <p:cNvGrpSpPr/>
          <p:nvPr/>
        </p:nvGrpSpPr>
        <p:grpSpPr>
          <a:xfrm>
            <a:off x="927818" y="1556630"/>
            <a:ext cx="2442188" cy="739528"/>
            <a:chOff x="0" y="45215"/>
            <a:chExt cx="2442187" cy="739526"/>
          </a:xfrm>
        </p:grpSpPr>
        <p:sp>
          <p:nvSpPr>
            <p:cNvPr id="381" name="직사각형"/>
            <p:cNvSpPr/>
            <p:nvPr/>
          </p:nvSpPr>
          <p:spPr>
            <a:xfrm>
              <a:off x="0" y="45215"/>
              <a:ext cx="2442187" cy="73952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D0CEC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900"/>
              </a:pPr>
              <a:endParaRPr/>
            </a:p>
          </p:txBody>
        </p:sp>
        <p:sp>
          <p:nvSpPr>
            <p:cNvPr id="382" name="시험 이름 : 9급 공무원 국어 모의고사 1회…"/>
            <p:cNvSpPr txBox="1"/>
            <p:nvPr/>
          </p:nvSpPr>
          <p:spPr>
            <a:xfrm>
              <a:off x="52069" y="91815"/>
              <a:ext cx="2338048" cy="6463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>
                <a:defRPr sz="900"/>
              </a:pPr>
              <a:r>
                <a:t>시험 이름 : 9급 공무원 국어 모의고사 1회</a:t>
              </a:r>
            </a:p>
            <a:p>
              <a:pPr>
                <a:defRPr sz="900"/>
              </a:pPr>
              <a:r>
                <a:t>과목 수 : 1</a:t>
              </a:r>
              <a:endParaRPr>
                <a:solidFill>
                  <a:srgbClr val="FFFFFF"/>
                </a:solidFill>
              </a:endParaRPr>
            </a:p>
            <a:p>
              <a:pPr>
                <a:defRPr sz="900"/>
              </a:pPr>
              <a:r>
                <a:t>문항 수 : 20</a:t>
              </a:r>
              <a:endParaRPr>
                <a:solidFill>
                  <a:srgbClr val="FFFFFF"/>
                </a:solidFill>
              </a:endParaRPr>
            </a:p>
            <a:p>
              <a:pPr>
                <a:defRPr sz="900"/>
              </a:pPr>
              <a:r>
                <a:t>제한 시간 : </a:t>
              </a:r>
              <a:r>
                <a:rPr/>
                <a:t>20</a:t>
              </a:r>
              <a:r>
                <a:rPr smtClean="0"/>
                <a:t>분</a:t>
              </a:r>
              <a:endParaRPr/>
            </a:p>
          </p:txBody>
        </p:sp>
      </p:grpSp>
      <p:grpSp>
        <p:nvGrpSpPr>
          <p:cNvPr id="386" name="직사각형 52"/>
          <p:cNvGrpSpPr/>
          <p:nvPr/>
        </p:nvGrpSpPr>
        <p:grpSpPr>
          <a:xfrm>
            <a:off x="879680" y="1253008"/>
            <a:ext cx="1123515" cy="290947"/>
            <a:chOff x="0" y="0"/>
            <a:chExt cx="1123513" cy="290946"/>
          </a:xfrm>
        </p:grpSpPr>
        <p:sp>
          <p:nvSpPr>
            <p:cNvPr id="384" name="직사각형"/>
            <p:cNvSpPr/>
            <p:nvPr/>
          </p:nvSpPr>
          <p:spPr>
            <a:xfrm>
              <a:off x="0" y="-1"/>
              <a:ext cx="1123514" cy="29094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100" b="1">
                  <a:solidFill>
                    <a:srgbClr val="404040"/>
                  </a:solidFill>
                </a:defRPr>
              </a:pPr>
              <a:endParaRPr/>
            </a:p>
          </p:txBody>
        </p:sp>
        <p:sp>
          <p:nvSpPr>
            <p:cNvPr id="385" name="시험정보"/>
            <p:cNvSpPr txBox="1"/>
            <p:nvPr/>
          </p:nvSpPr>
          <p:spPr>
            <a:xfrm>
              <a:off x="45720" y="17202"/>
              <a:ext cx="1032075" cy="256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100" b="1">
                  <a:solidFill>
                    <a:srgbClr val="404040"/>
                  </a:solidFill>
                </a:defRPr>
              </a:lvl1pPr>
            </a:lstStyle>
            <a:p>
              <a:r>
                <a:t>시험정보</a:t>
              </a:r>
            </a:p>
          </p:txBody>
        </p:sp>
      </p:grpSp>
      <p:grpSp>
        <p:nvGrpSpPr>
          <p:cNvPr id="389" name="직사각형 55">
            <a:hlinkClick r:id="rId7" action="ppaction://hlinksldjump"/>
          </p:cNvPr>
          <p:cNvGrpSpPr/>
          <p:nvPr/>
        </p:nvGrpSpPr>
        <p:grpSpPr>
          <a:xfrm>
            <a:off x="2830619" y="1292679"/>
            <a:ext cx="539386" cy="231141"/>
            <a:chOff x="0" y="0"/>
            <a:chExt cx="539385" cy="231140"/>
          </a:xfrm>
        </p:grpSpPr>
        <p:sp>
          <p:nvSpPr>
            <p:cNvPr id="387" name="직사각형"/>
            <p:cNvSpPr/>
            <p:nvPr/>
          </p:nvSpPr>
          <p:spPr>
            <a:xfrm>
              <a:off x="0" y="26743"/>
              <a:ext cx="539386" cy="177654"/>
            </a:xfrm>
            <a:prstGeom prst="rect">
              <a:avLst/>
            </a:prstGeom>
            <a:solidFill>
              <a:srgbClr val="9DC3E6"/>
            </a:solidFill>
            <a:ln w="12700" cap="flat">
              <a:solidFill>
                <a:srgbClr val="D0CEC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9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8" name="수정"/>
            <p:cNvSpPr txBox="1"/>
            <p:nvPr/>
          </p:nvSpPr>
          <p:spPr>
            <a:xfrm>
              <a:off x="52069" y="0"/>
              <a:ext cx="435246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900" b="1">
                  <a:solidFill>
                    <a:srgbClr val="FFFFFF"/>
                  </a:solidFill>
                </a:defRPr>
              </a:lvl1pPr>
            </a:lstStyle>
            <a:p>
              <a:r>
                <a:t>수정</a:t>
              </a:r>
            </a:p>
          </p:txBody>
        </p:sp>
      </p:grpSp>
      <p:grpSp>
        <p:nvGrpSpPr>
          <p:cNvPr id="392" name="직사각형 30"/>
          <p:cNvGrpSpPr/>
          <p:nvPr/>
        </p:nvGrpSpPr>
        <p:grpSpPr>
          <a:xfrm>
            <a:off x="947992" y="2843953"/>
            <a:ext cx="1799914" cy="266323"/>
            <a:chOff x="0" y="0"/>
            <a:chExt cx="1799913" cy="266321"/>
          </a:xfrm>
        </p:grpSpPr>
        <p:sp>
          <p:nvSpPr>
            <p:cNvPr id="390" name="직사각형"/>
            <p:cNvSpPr/>
            <p:nvPr/>
          </p:nvSpPr>
          <p:spPr>
            <a:xfrm>
              <a:off x="0" y="10389"/>
              <a:ext cx="1799914" cy="24554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D0CEC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100" b="1">
                  <a:solidFill>
                    <a:srgbClr val="404040"/>
                  </a:solidFill>
                </a:defRPr>
              </a:pPr>
              <a:endParaRPr/>
            </a:p>
          </p:txBody>
        </p:sp>
        <p:sp>
          <p:nvSpPr>
            <p:cNvPr id="391" name="1과목 문제 (6)"/>
            <p:cNvSpPr txBox="1"/>
            <p:nvPr/>
          </p:nvSpPr>
          <p:spPr>
            <a:xfrm>
              <a:off x="52069" y="-1"/>
              <a:ext cx="1695775" cy="2663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>
                <a:defRPr sz="1100" b="1">
                  <a:solidFill>
                    <a:srgbClr val="404040"/>
                  </a:solidFill>
                </a:defRPr>
              </a:pPr>
              <a:r>
                <a:t>1과목 문제 (6)</a:t>
              </a:r>
            </a:p>
          </p:txBody>
        </p:sp>
      </p:grpSp>
      <p:sp>
        <p:nvSpPr>
          <p:cNvPr id="393" name="이등변 삼각형 31"/>
          <p:cNvSpPr/>
          <p:nvPr/>
        </p:nvSpPr>
        <p:spPr>
          <a:xfrm flipV="1">
            <a:off x="2604716" y="3246035"/>
            <a:ext cx="112887" cy="96850"/>
          </a:xfrm>
          <a:prstGeom prst="triangle">
            <a:avLst/>
          </a:prstGeom>
          <a:solidFill>
            <a:srgbClr val="D9D9D9"/>
          </a:solidFill>
          <a:ln w="12700">
            <a:solidFill>
              <a:srgbClr val="AFABA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96" name="직사각형 32">
            <a:hlinkClick r:id="rId5" action="ppaction://hlinksldjump"/>
          </p:cNvPr>
          <p:cNvGrpSpPr/>
          <p:nvPr/>
        </p:nvGrpSpPr>
        <p:grpSpPr>
          <a:xfrm>
            <a:off x="5075355" y="5749826"/>
            <a:ext cx="415669" cy="205741"/>
            <a:chOff x="0" y="0"/>
            <a:chExt cx="415667" cy="205740"/>
          </a:xfrm>
        </p:grpSpPr>
        <p:sp>
          <p:nvSpPr>
            <p:cNvPr id="394" name="직사각형"/>
            <p:cNvSpPr/>
            <p:nvPr/>
          </p:nvSpPr>
          <p:spPr>
            <a:xfrm>
              <a:off x="0" y="14321"/>
              <a:ext cx="415668" cy="177098"/>
            </a:xfrm>
            <a:prstGeom prst="rect">
              <a:avLst/>
            </a:prstGeom>
            <a:solidFill>
              <a:srgbClr val="9DC3E6"/>
            </a:solidFill>
            <a:ln w="12700" cap="flat">
              <a:solidFill>
                <a:srgbClr val="D0CEC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5" name="삭제"/>
            <p:cNvSpPr txBox="1"/>
            <p:nvPr/>
          </p:nvSpPr>
          <p:spPr>
            <a:xfrm>
              <a:off x="52069" y="-1"/>
              <a:ext cx="311529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 b="1">
                  <a:solidFill>
                    <a:srgbClr val="FFFFFF"/>
                  </a:solidFill>
                </a:defRPr>
              </a:lvl1pPr>
            </a:lstStyle>
            <a:p>
              <a:r>
                <a:t>삭제</a:t>
              </a:r>
            </a:p>
          </p:txBody>
        </p:sp>
      </p:grpSp>
      <p:sp>
        <p:nvSpPr>
          <p:cNvPr id="397" name="이등변 삼각형 33"/>
          <p:cNvSpPr/>
          <p:nvPr/>
        </p:nvSpPr>
        <p:spPr>
          <a:xfrm rot="16200000" flipV="1">
            <a:off x="8054934" y="5731785"/>
            <a:ext cx="239380" cy="164412"/>
          </a:xfrm>
          <a:prstGeom prst="triangle">
            <a:avLst/>
          </a:prstGeom>
          <a:solidFill>
            <a:srgbClr val="D9D9D9"/>
          </a:solidFill>
          <a:ln w="12700">
            <a:solidFill>
              <a:srgbClr val="AFABA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98" name="TextBox 36">
            <a:hlinkClick r:id="rId4" action="ppaction://hlinksldjump"/>
          </p:cNvPr>
          <p:cNvSpPr txBox="1"/>
          <p:nvPr/>
        </p:nvSpPr>
        <p:spPr>
          <a:xfrm>
            <a:off x="1620893" y="4971976"/>
            <a:ext cx="499134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200">
                <a:solidFill>
                  <a:srgbClr val="808080"/>
                </a:solidFill>
              </a:defRPr>
            </a:pPr>
            <a:r>
              <a:t>+ 추가</a:t>
            </a:r>
          </a:p>
        </p:txBody>
      </p:sp>
      <p:sp>
        <p:nvSpPr>
          <p:cNvPr id="399" name="직선 연결선 37"/>
          <p:cNvSpPr/>
          <p:nvPr/>
        </p:nvSpPr>
        <p:spPr>
          <a:xfrm flipH="1">
            <a:off x="8550327" y="1069636"/>
            <a:ext cx="1" cy="4949430"/>
          </a:xfrm>
          <a:prstGeom prst="line">
            <a:avLst/>
          </a:prstGeom>
          <a:ln w="6350">
            <a:solidFill>
              <a:srgbClr val="BFBFB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00" name="직사각형 42">
            <a:hlinkClick r:id="rId3" action="ppaction://hlinksldjump"/>
          </p:cNvPr>
          <p:cNvSpPr/>
          <p:nvPr/>
        </p:nvSpPr>
        <p:spPr>
          <a:xfrm>
            <a:off x="8691686" y="3753337"/>
            <a:ext cx="2107111" cy="1134556"/>
          </a:xfrm>
          <a:prstGeom prst="rect">
            <a:avLst/>
          </a:prstGeom>
          <a:solidFill>
            <a:srgbClr val="FFFFFF"/>
          </a:solidFill>
          <a:ln w="12700">
            <a:solidFill>
              <a:srgbClr val="D0CECE"/>
            </a:solidFill>
            <a:miter/>
          </a:ln>
        </p:spPr>
        <p:txBody>
          <a:bodyPr lIns="45719" rIns="45719" anchor="ctr"/>
          <a:lstStyle/>
          <a:p>
            <a:pPr>
              <a:defRPr sz="800">
                <a:solidFill>
                  <a:srgbClr val="AFABAB"/>
                </a:solidFill>
              </a:defRPr>
            </a:pPr>
            <a:endParaRPr/>
          </a:p>
        </p:txBody>
      </p:sp>
      <p:grpSp>
        <p:nvGrpSpPr>
          <p:cNvPr id="403" name="직사각형 54"/>
          <p:cNvGrpSpPr/>
          <p:nvPr/>
        </p:nvGrpSpPr>
        <p:grpSpPr>
          <a:xfrm>
            <a:off x="8621728" y="3370850"/>
            <a:ext cx="1123514" cy="290947"/>
            <a:chOff x="0" y="0"/>
            <a:chExt cx="1123513" cy="290946"/>
          </a:xfrm>
        </p:grpSpPr>
        <p:sp>
          <p:nvSpPr>
            <p:cNvPr id="401" name="직사각형"/>
            <p:cNvSpPr/>
            <p:nvPr/>
          </p:nvSpPr>
          <p:spPr>
            <a:xfrm>
              <a:off x="0" y="-1"/>
              <a:ext cx="1123514" cy="29094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100" b="1">
                  <a:solidFill>
                    <a:srgbClr val="404040"/>
                  </a:solidFill>
                </a:defRPr>
              </a:pPr>
              <a:endParaRPr/>
            </a:p>
          </p:txBody>
        </p:sp>
        <p:sp>
          <p:nvSpPr>
            <p:cNvPr id="402" name="해설"/>
            <p:cNvSpPr txBox="1"/>
            <p:nvPr/>
          </p:nvSpPr>
          <p:spPr>
            <a:xfrm>
              <a:off x="45720" y="17202"/>
              <a:ext cx="1032075" cy="256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100" b="1">
                  <a:solidFill>
                    <a:srgbClr val="404040"/>
                  </a:solidFill>
                </a:defRPr>
              </a:lvl1pPr>
            </a:lstStyle>
            <a:p>
              <a:r>
                <a:t>해설</a:t>
              </a:r>
            </a:p>
          </p:txBody>
        </p:sp>
      </p:grpSp>
      <p:grpSp>
        <p:nvGrpSpPr>
          <p:cNvPr id="406" name="직사각형 56"/>
          <p:cNvGrpSpPr/>
          <p:nvPr/>
        </p:nvGrpSpPr>
        <p:grpSpPr>
          <a:xfrm>
            <a:off x="8619419" y="2356627"/>
            <a:ext cx="1123515" cy="290947"/>
            <a:chOff x="0" y="0"/>
            <a:chExt cx="1123513" cy="290946"/>
          </a:xfrm>
        </p:grpSpPr>
        <p:sp>
          <p:nvSpPr>
            <p:cNvPr id="404" name="직사각형"/>
            <p:cNvSpPr/>
            <p:nvPr/>
          </p:nvSpPr>
          <p:spPr>
            <a:xfrm>
              <a:off x="0" y="-1"/>
              <a:ext cx="1123514" cy="29094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100" b="1">
                  <a:solidFill>
                    <a:srgbClr val="404040"/>
                  </a:solidFill>
                </a:defRPr>
              </a:pPr>
              <a:endParaRPr/>
            </a:p>
          </p:txBody>
        </p:sp>
        <p:sp>
          <p:nvSpPr>
            <p:cNvPr id="405" name="답"/>
            <p:cNvSpPr txBox="1"/>
            <p:nvPr/>
          </p:nvSpPr>
          <p:spPr>
            <a:xfrm>
              <a:off x="45720" y="17202"/>
              <a:ext cx="1032075" cy="256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100" b="1">
                  <a:solidFill>
                    <a:srgbClr val="404040"/>
                  </a:solidFill>
                </a:defRPr>
              </a:lvl1pPr>
            </a:lstStyle>
            <a:p>
              <a:r>
                <a:t>답</a:t>
              </a:r>
            </a:p>
          </p:txBody>
        </p:sp>
      </p:grpSp>
      <p:grpSp>
        <p:nvGrpSpPr>
          <p:cNvPr id="411" name="그룹 2"/>
          <p:cNvGrpSpPr/>
          <p:nvPr/>
        </p:nvGrpSpPr>
        <p:grpSpPr>
          <a:xfrm>
            <a:off x="8712756" y="2640568"/>
            <a:ext cx="632830" cy="290947"/>
            <a:chOff x="0" y="0"/>
            <a:chExt cx="632828" cy="290946"/>
          </a:xfrm>
        </p:grpSpPr>
        <p:sp>
          <p:nvSpPr>
            <p:cNvPr id="407" name="직사각형 58">
              <a:hlinkClick r:id="rId3" action="ppaction://hlinksldjump"/>
            </p:cNvPr>
            <p:cNvSpPr/>
            <p:nvPr/>
          </p:nvSpPr>
          <p:spPr>
            <a:xfrm>
              <a:off x="0" y="76556"/>
              <a:ext cx="133076" cy="13783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D0CEC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800">
                  <a:solidFill>
                    <a:srgbClr val="AFABAB"/>
                  </a:solidFill>
                </a:defRPr>
              </a:pPr>
              <a:endParaRPr/>
            </a:p>
          </p:txBody>
        </p:sp>
        <p:grpSp>
          <p:nvGrpSpPr>
            <p:cNvPr id="410" name="직사각형 59"/>
            <p:cNvGrpSpPr/>
            <p:nvPr/>
          </p:nvGrpSpPr>
          <p:grpSpPr>
            <a:xfrm>
              <a:off x="178250" y="-1"/>
              <a:ext cx="454580" cy="290948"/>
              <a:chOff x="0" y="0"/>
              <a:chExt cx="454578" cy="290946"/>
            </a:xfrm>
          </p:grpSpPr>
          <p:sp>
            <p:nvSpPr>
              <p:cNvPr id="408" name="직사각형"/>
              <p:cNvSpPr/>
              <p:nvPr/>
            </p:nvSpPr>
            <p:spPr>
              <a:xfrm>
                <a:off x="0" y="-1"/>
                <a:ext cx="454579" cy="29094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09" name="1"/>
              <p:cNvSpPr txBox="1"/>
              <p:nvPr/>
            </p:nvSpPr>
            <p:spPr>
              <a:xfrm>
                <a:off x="45720" y="36253"/>
                <a:ext cx="363139" cy="2184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>
                  <a:defRPr sz="800" b="1">
                    <a:solidFill>
                      <a:srgbClr val="404040"/>
                    </a:solidFill>
                  </a:defRPr>
                </a:lvl1pPr>
              </a:lstStyle>
              <a:p>
                <a:r>
                  <a:t>1</a:t>
                </a:r>
              </a:p>
            </p:txBody>
          </p:sp>
        </p:grpSp>
      </p:grpSp>
      <p:grpSp>
        <p:nvGrpSpPr>
          <p:cNvPr id="416" name="그룹 68"/>
          <p:cNvGrpSpPr/>
          <p:nvPr/>
        </p:nvGrpSpPr>
        <p:grpSpPr>
          <a:xfrm>
            <a:off x="9137265" y="2635486"/>
            <a:ext cx="632830" cy="290947"/>
            <a:chOff x="0" y="0"/>
            <a:chExt cx="632828" cy="290946"/>
          </a:xfrm>
        </p:grpSpPr>
        <p:sp>
          <p:nvSpPr>
            <p:cNvPr id="412" name="직사각형 69">
              <a:hlinkClick r:id="rId3" action="ppaction://hlinksldjump"/>
            </p:cNvPr>
            <p:cNvSpPr/>
            <p:nvPr/>
          </p:nvSpPr>
          <p:spPr>
            <a:xfrm>
              <a:off x="0" y="76556"/>
              <a:ext cx="133076" cy="13783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D0CEC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800">
                  <a:solidFill>
                    <a:srgbClr val="AFABAB"/>
                  </a:solidFill>
                </a:defRPr>
              </a:pPr>
              <a:endParaRPr/>
            </a:p>
          </p:txBody>
        </p:sp>
        <p:grpSp>
          <p:nvGrpSpPr>
            <p:cNvPr id="415" name="직사각형 70"/>
            <p:cNvGrpSpPr/>
            <p:nvPr/>
          </p:nvGrpSpPr>
          <p:grpSpPr>
            <a:xfrm>
              <a:off x="178250" y="-1"/>
              <a:ext cx="454580" cy="290948"/>
              <a:chOff x="0" y="0"/>
              <a:chExt cx="454578" cy="290946"/>
            </a:xfrm>
          </p:grpSpPr>
          <p:sp>
            <p:nvSpPr>
              <p:cNvPr id="413" name="직사각형"/>
              <p:cNvSpPr/>
              <p:nvPr/>
            </p:nvSpPr>
            <p:spPr>
              <a:xfrm>
                <a:off x="0" y="-1"/>
                <a:ext cx="454579" cy="29094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800" b="1">
                    <a:solidFill>
                      <a:srgbClr val="404040"/>
                    </a:solidFill>
                  </a:defRPr>
                </a:pPr>
                <a:endParaRPr/>
              </a:p>
            </p:txBody>
          </p:sp>
          <p:sp>
            <p:nvSpPr>
              <p:cNvPr id="414" name="2"/>
              <p:cNvSpPr txBox="1"/>
              <p:nvPr/>
            </p:nvSpPr>
            <p:spPr>
              <a:xfrm>
                <a:off x="45720" y="36253"/>
                <a:ext cx="363139" cy="2184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>
                  <a:defRPr sz="800" b="1">
                    <a:solidFill>
                      <a:srgbClr val="404040"/>
                    </a:solidFill>
                  </a:defRPr>
                </a:lvl1pPr>
              </a:lstStyle>
              <a:p>
                <a:r>
                  <a:t>2</a:t>
                </a:r>
              </a:p>
            </p:txBody>
          </p:sp>
        </p:grpSp>
      </p:grpSp>
      <p:grpSp>
        <p:nvGrpSpPr>
          <p:cNvPr id="421" name="그룹 71"/>
          <p:cNvGrpSpPr/>
          <p:nvPr/>
        </p:nvGrpSpPr>
        <p:grpSpPr>
          <a:xfrm>
            <a:off x="9609920" y="2643618"/>
            <a:ext cx="632830" cy="290947"/>
            <a:chOff x="0" y="0"/>
            <a:chExt cx="632828" cy="290946"/>
          </a:xfrm>
        </p:grpSpPr>
        <p:sp>
          <p:nvSpPr>
            <p:cNvPr id="417" name="직사각형 72">
              <a:hlinkClick r:id="rId3" action="ppaction://hlinksldjump"/>
            </p:cNvPr>
            <p:cNvSpPr/>
            <p:nvPr/>
          </p:nvSpPr>
          <p:spPr>
            <a:xfrm>
              <a:off x="0" y="76556"/>
              <a:ext cx="133076" cy="13783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D0CEC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800">
                  <a:solidFill>
                    <a:srgbClr val="AFABAB"/>
                  </a:solidFill>
                </a:defRPr>
              </a:pPr>
              <a:endParaRPr/>
            </a:p>
          </p:txBody>
        </p:sp>
        <p:grpSp>
          <p:nvGrpSpPr>
            <p:cNvPr id="420" name="직사각형 73"/>
            <p:cNvGrpSpPr/>
            <p:nvPr/>
          </p:nvGrpSpPr>
          <p:grpSpPr>
            <a:xfrm>
              <a:off x="178250" y="-1"/>
              <a:ext cx="454580" cy="290948"/>
              <a:chOff x="0" y="0"/>
              <a:chExt cx="454578" cy="290946"/>
            </a:xfrm>
          </p:grpSpPr>
          <p:sp>
            <p:nvSpPr>
              <p:cNvPr id="418" name="직사각형"/>
              <p:cNvSpPr/>
              <p:nvPr/>
            </p:nvSpPr>
            <p:spPr>
              <a:xfrm>
                <a:off x="0" y="-1"/>
                <a:ext cx="454579" cy="29094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800" b="1">
                    <a:solidFill>
                      <a:srgbClr val="404040"/>
                    </a:solidFill>
                  </a:defRPr>
                </a:pPr>
                <a:endParaRPr/>
              </a:p>
            </p:txBody>
          </p:sp>
          <p:sp>
            <p:nvSpPr>
              <p:cNvPr id="419" name="3"/>
              <p:cNvSpPr txBox="1"/>
              <p:nvPr/>
            </p:nvSpPr>
            <p:spPr>
              <a:xfrm>
                <a:off x="45720" y="36253"/>
                <a:ext cx="363139" cy="2184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>
                  <a:defRPr sz="800" b="1">
                    <a:solidFill>
                      <a:srgbClr val="404040"/>
                    </a:solidFill>
                  </a:defRPr>
                </a:lvl1pPr>
              </a:lstStyle>
              <a:p>
                <a:r>
                  <a:t>3</a:t>
                </a:r>
              </a:p>
            </p:txBody>
          </p:sp>
        </p:grpSp>
      </p:grpSp>
      <p:grpSp>
        <p:nvGrpSpPr>
          <p:cNvPr id="426" name="그룹 74"/>
          <p:cNvGrpSpPr/>
          <p:nvPr/>
        </p:nvGrpSpPr>
        <p:grpSpPr>
          <a:xfrm>
            <a:off x="10061530" y="2629957"/>
            <a:ext cx="632830" cy="290947"/>
            <a:chOff x="0" y="0"/>
            <a:chExt cx="632828" cy="290946"/>
          </a:xfrm>
        </p:grpSpPr>
        <p:sp>
          <p:nvSpPr>
            <p:cNvPr id="422" name="직사각형 75">
              <a:hlinkClick r:id="rId3" action="ppaction://hlinksldjump"/>
            </p:cNvPr>
            <p:cNvSpPr/>
            <p:nvPr/>
          </p:nvSpPr>
          <p:spPr>
            <a:xfrm>
              <a:off x="0" y="76556"/>
              <a:ext cx="133076" cy="13783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D0CEC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800">
                  <a:solidFill>
                    <a:srgbClr val="AFABAB"/>
                  </a:solidFill>
                </a:defRPr>
              </a:pPr>
              <a:endParaRPr/>
            </a:p>
          </p:txBody>
        </p:sp>
        <p:grpSp>
          <p:nvGrpSpPr>
            <p:cNvPr id="425" name="직사각형 76"/>
            <p:cNvGrpSpPr/>
            <p:nvPr/>
          </p:nvGrpSpPr>
          <p:grpSpPr>
            <a:xfrm>
              <a:off x="178250" y="-1"/>
              <a:ext cx="454580" cy="290948"/>
              <a:chOff x="0" y="0"/>
              <a:chExt cx="454578" cy="290946"/>
            </a:xfrm>
          </p:grpSpPr>
          <p:sp>
            <p:nvSpPr>
              <p:cNvPr id="423" name="직사각형"/>
              <p:cNvSpPr/>
              <p:nvPr/>
            </p:nvSpPr>
            <p:spPr>
              <a:xfrm>
                <a:off x="0" y="-1"/>
                <a:ext cx="454579" cy="29094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800" b="1">
                    <a:solidFill>
                      <a:srgbClr val="404040"/>
                    </a:solidFill>
                  </a:defRPr>
                </a:pPr>
                <a:endParaRPr/>
              </a:p>
            </p:txBody>
          </p:sp>
          <p:sp>
            <p:nvSpPr>
              <p:cNvPr id="424" name="4"/>
              <p:cNvSpPr txBox="1"/>
              <p:nvPr/>
            </p:nvSpPr>
            <p:spPr>
              <a:xfrm>
                <a:off x="45720" y="36253"/>
                <a:ext cx="363139" cy="2184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>
                  <a:defRPr sz="800" b="1">
                    <a:solidFill>
                      <a:srgbClr val="404040"/>
                    </a:solidFill>
                  </a:defRPr>
                </a:lvl1pPr>
              </a:lstStyle>
              <a:p>
                <a:r>
                  <a:t>4</a:t>
                </a:r>
              </a:p>
            </p:txBody>
          </p:sp>
        </p:grpSp>
      </p:grpSp>
      <p:grpSp>
        <p:nvGrpSpPr>
          <p:cNvPr id="431" name="그룹 77"/>
          <p:cNvGrpSpPr/>
          <p:nvPr/>
        </p:nvGrpSpPr>
        <p:grpSpPr>
          <a:xfrm>
            <a:off x="10491489" y="2633658"/>
            <a:ext cx="433399" cy="290947"/>
            <a:chOff x="0" y="0"/>
            <a:chExt cx="433397" cy="290946"/>
          </a:xfrm>
        </p:grpSpPr>
        <p:sp>
          <p:nvSpPr>
            <p:cNvPr id="427" name="직사각형 78">
              <a:hlinkClick r:id="rId3" action="ppaction://hlinksldjump"/>
            </p:cNvPr>
            <p:cNvSpPr/>
            <p:nvPr/>
          </p:nvSpPr>
          <p:spPr>
            <a:xfrm>
              <a:off x="0" y="76556"/>
              <a:ext cx="133076" cy="13783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D0CEC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800">
                  <a:solidFill>
                    <a:srgbClr val="AFABAB"/>
                  </a:solidFill>
                </a:defRPr>
              </a:pPr>
              <a:endParaRPr/>
            </a:p>
          </p:txBody>
        </p:sp>
        <p:grpSp>
          <p:nvGrpSpPr>
            <p:cNvPr id="430" name="직사각형 79"/>
            <p:cNvGrpSpPr/>
            <p:nvPr/>
          </p:nvGrpSpPr>
          <p:grpSpPr>
            <a:xfrm>
              <a:off x="178250" y="-1"/>
              <a:ext cx="255148" cy="290948"/>
              <a:chOff x="0" y="0"/>
              <a:chExt cx="255147" cy="290946"/>
            </a:xfrm>
          </p:grpSpPr>
          <p:sp>
            <p:nvSpPr>
              <p:cNvPr id="428" name="직사각형"/>
              <p:cNvSpPr/>
              <p:nvPr/>
            </p:nvSpPr>
            <p:spPr>
              <a:xfrm>
                <a:off x="0" y="-1"/>
                <a:ext cx="255148" cy="29094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800" b="1">
                    <a:solidFill>
                      <a:srgbClr val="404040"/>
                    </a:solidFill>
                  </a:defRPr>
                </a:pPr>
                <a:endParaRPr/>
              </a:p>
            </p:txBody>
          </p:sp>
          <p:sp>
            <p:nvSpPr>
              <p:cNvPr id="429" name="5"/>
              <p:cNvSpPr txBox="1"/>
              <p:nvPr/>
            </p:nvSpPr>
            <p:spPr>
              <a:xfrm>
                <a:off x="45720" y="36253"/>
                <a:ext cx="163708" cy="2184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>
                  <a:defRPr sz="800" b="1">
                    <a:solidFill>
                      <a:srgbClr val="404040"/>
                    </a:solidFill>
                  </a:defRPr>
                </a:lvl1pPr>
              </a:lstStyle>
              <a:p>
                <a:r>
                  <a:t>5</a:t>
                </a:r>
              </a:p>
            </p:txBody>
          </p:sp>
        </p:grpSp>
      </p:grpSp>
      <p:grpSp>
        <p:nvGrpSpPr>
          <p:cNvPr id="434" name="직사각형 80"/>
          <p:cNvGrpSpPr/>
          <p:nvPr/>
        </p:nvGrpSpPr>
        <p:grpSpPr>
          <a:xfrm>
            <a:off x="8643505" y="1347645"/>
            <a:ext cx="499134" cy="290947"/>
            <a:chOff x="0" y="0"/>
            <a:chExt cx="499132" cy="290946"/>
          </a:xfrm>
        </p:grpSpPr>
        <p:sp>
          <p:nvSpPr>
            <p:cNvPr id="432" name="직사각형"/>
            <p:cNvSpPr/>
            <p:nvPr/>
          </p:nvSpPr>
          <p:spPr>
            <a:xfrm>
              <a:off x="0" y="-1"/>
              <a:ext cx="499133" cy="29094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100" b="1">
                  <a:solidFill>
                    <a:srgbClr val="404040"/>
                  </a:solidFill>
                </a:defRPr>
              </a:pPr>
              <a:endParaRPr/>
            </a:p>
          </p:txBody>
        </p:sp>
        <p:sp>
          <p:nvSpPr>
            <p:cNvPr id="433" name="배점"/>
            <p:cNvSpPr txBox="1"/>
            <p:nvPr/>
          </p:nvSpPr>
          <p:spPr>
            <a:xfrm>
              <a:off x="20311" y="17202"/>
              <a:ext cx="458511" cy="2565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>
                <a:defRPr sz="1100" b="1">
                  <a:solidFill>
                    <a:srgbClr val="404040"/>
                  </a:solidFill>
                </a:defRPr>
              </a:lvl1pPr>
            </a:lstStyle>
            <a:p>
              <a:r>
                <a:t>배점</a:t>
              </a:r>
            </a:p>
          </p:txBody>
        </p:sp>
      </p:grpSp>
      <p:sp>
        <p:nvSpPr>
          <p:cNvPr id="435" name="직사각형 81"/>
          <p:cNvSpPr/>
          <p:nvPr/>
        </p:nvSpPr>
        <p:spPr>
          <a:xfrm>
            <a:off x="8717472" y="1668002"/>
            <a:ext cx="590056" cy="242751"/>
          </a:xfrm>
          <a:prstGeom prst="rect">
            <a:avLst/>
          </a:prstGeom>
          <a:solidFill>
            <a:srgbClr val="FFFFFF"/>
          </a:solidFill>
          <a:ln w="12700">
            <a:solidFill>
              <a:srgbClr val="D0CECE"/>
            </a:solidFill>
            <a:miter/>
          </a:ln>
        </p:spPr>
        <p:txBody>
          <a:bodyPr lIns="45719" rIns="45719" anchor="ctr"/>
          <a:lstStyle/>
          <a:p>
            <a:pPr>
              <a:defRPr sz="800">
                <a:solidFill>
                  <a:srgbClr val="AFABAB"/>
                </a:solidFill>
              </a:defRPr>
            </a:pPr>
            <a:endParaRPr/>
          </a:p>
        </p:txBody>
      </p:sp>
      <p:grpSp>
        <p:nvGrpSpPr>
          <p:cNvPr id="438" name="직사각형 82"/>
          <p:cNvGrpSpPr/>
          <p:nvPr/>
        </p:nvGrpSpPr>
        <p:grpSpPr>
          <a:xfrm>
            <a:off x="9697939" y="1665351"/>
            <a:ext cx="542346" cy="251752"/>
            <a:chOff x="0" y="0"/>
            <a:chExt cx="542344" cy="251750"/>
          </a:xfrm>
        </p:grpSpPr>
        <p:sp>
          <p:nvSpPr>
            <p:cNvPr id="436" name="직사각형"/>
            <p:cNvSpPr/>
            <p:nvPr/>
          </p:nvSpPr>
          <p:spPr>
            <a:xfrm>
              <a:off x="0" y="3443"/>
              <a:ext cx="542345" cy="24486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 b="1">
                  <a:solidFill>
                    <a:srgbClr val="404040"/>
                  </a:solidFill>
                </a:defRPr>
              </a:pPr>
              <a:endParaRPr/>
            </a:p>
          </p:txBody>
        </p:sp>
        <p:sp>
          <p:nvSpPr>
            <p:cNvPr id="437" name="100"/>
            <p:cNvSpPr txBox="1"/>
            <p:nvPr/>
          </p:nvSpPr>
          <p:spPr>
            <a:xfrm>
              <a:off x="40454" y="-1"/>
              <a:ext cx="461437" cy="2517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000" b="1">
                  <a:solidFill>
                    <a:srgbClr val="404040"/>
                  </a:solidFill>
                </a:defRPr>
              </a:lvl1pPr>
            </a:lstStyle>
            <a:p>
              <a:r>
                <a:t>100</a:t>
              </a:r>
            </a:p>
          </p:txBody>
        </p:sp>
      </p:grpSp>
      <p:grpSp>
        <p:nvGrpSpPr>
          <p:cNvPr id="441" name="직사각형 83">
            <a:hlinkClick r:id="rId6" action="ppaction://hlinksldjump"/>
          </p:cNvPr>
          <p:cNvGrpSpPr/>
          <p:nvPr/>
        </p:nvGrpSpPr>
        <p:grpSpPr>
          <a:xfrm>
            <a:off x="1644049" y="5762469"/>
            <a:ext cx="683825" cy="205741"/>
            <a:chOff x="0" y="0"/>
            <a:chExt cx="683824" cy="205740"/>
          </a:xfrm>
        </p:grpSpPr>
        <p:sp>
          <p:nvSpPr>
            <p:cNvPr id="439" name="직사각형"/>
            <p:cNvSpPr/>
            <p:nvPr/>
          </p:nvSpPr>
          <p:spPr>
            <a:xfrm>
              <a:off x="0" y="10749"/>
              <a:ext cx="683825" cy="18424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D0CEC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 b="1"/>
              </a:pPr>
              <a:endParaRPr/>
            </a:p>
          </p:txBody>
        </p:sp>
        <p:sp>
          <p:nvSpPr>
            <p:cNvPr id="440" name="임시등록"/>
            <p:cNvSpPr txBox="1"/>
            <p:nvPr/>
          </p:nvSpPr>
          <p:spPr>
            <a:xfrm>
              <a:off x="52069" y="0"/>
              <a:ext cx="579685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 b="1"/>
              </a:lvl1pPr>
            </a:lstStyle>
            <a:p>
              <a:r>
                <a:t>임시등록</a:t>
              </a:r>
            </a:p>
          </p:txBody>
        </p:sp>
      </p:grpSp>
      <p:grpSp>
        <p:nvGrpSpPr>
          <p:cNvPr id="444" name="직사각형 85">
            <a:hlinkClick r:id="rId6" action="ppaction://hlinksldjump"/>
          </p:cNvPr>
          <p:cNvGrpSpPr/>
          <p:nvPr/>
        </p:nvGrpSpPr>
        <p:grpSpPr>
          <a:xfrm>
            <a:off x="820915" y="5764595"/>
            <a:ext cx="683825" cy="205741"/>
            <a:chOff x="0" y="0"/>
            <a:chExt cx="683824" cy="205740"/>
          </a:xfrm>
        </p:grpSpPr>
        <p:sp>
          <p:nvSpPr>
            <p:cNvPr id="442" name="직사각형"/>
            <p:cNvSpPr/>
            <p:nvPr/>
          </p:nvSpPr>
          <p:spPr>
            <a:xfrm>
              <a:off x="0" y="10749"/>
              <a:ext cx="683825" cy="18424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D0CEC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 b="1"/>
              </a:pPr>
              <a:endParaRPr/>
            </a:p>
          </p:txBody>
        </p:sp>
        <p:sp>
          <p:nvSpPr>
            <p:cNvPr id="443" name="미리보기"/>
            <p:cNvSpPr txBox="1"/>
            <p:nvPr/>
          </p:nvSpPr>
          <p:spPr>
            <a:xfrm>
              <a:off x="52069" y="0"/>
              <a:ext cx="579685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 b="1"/>
              </a:lvl1pPr>
            </a:lstStyle>
            <a:p>
              <a:r>
                <a:t>미리보기</a:t>
              </a:r>
            </a:p>
          </p:txBody>
        </p:sp>
      </p:grpSp>
      <p:sp>
        <p:nvSpPr>
          <p:cNvPr id="445" name="이등변 삼각형 86"/>
          <p:cNvSpPr/>
          <p:nvPr/>
        </p:nvSpPr>
        <p:spPr>
          <a:xfrm rot="5400000" flipV="1">
            <a:off x="3708398" y="5719231"/>
            <a:ext cx="239379" cy="164412"/>
          </a:xfrm>
          <a:prstGeom prst="triangle">
            <a:avLst/>
          </a:prstGeom>
          <a:solidFill>
            <a:srgbClr val="D9D9D9"/>
          </a:solidFill>
          <a:ln w="12700">
            <a:solidFill>
              <a:srgbClr val="AFABA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48" name="직사각형 87"/>
          <p:cNvGrpSpPr/>
          <p:nvPr/>
        </p:nvGrpSpPr>
        <p:grpSpPr>
          <a:xfrm>
            <a:off x="8707138" y="5507619"/>
            <a:ext cx="415669" cy="250487"/>
            <a:chOff x="0" y="0"/>
            <a:chExt cx="415667" cy="250486"/>
          </a:xfrm>
        </p:grpSpPr>
        <p:sp>
          <p:nvSpPr>
            <p:cNvPr id="446" name="직사각형"/>
            <p:cNvSpPr/>
            <p:nvPr/>
          </p:nvSpPr>
          <p:spPr>
            <a:xfrm>
              <a:off x="0" y="-1"/>
              <a:ext cx="415668" cy="25048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D0CEC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800">
                  <a:solidFill>
                    <a:srgbClr val="AFABAB"/>
                  </a:solidFill>
                </a:defRPr>
              </a:pPr>
              <a:endParaRPr/>
            </a:p>
          </p:txBody>
        </p:sp>
        <p:sp>
          <p:nvSpPr>
            <p:cNvPr id="447" name="# 태그"/>
            <p:cNvSpPr txBox="1"/>
            <p:nvPr/>
          </p:nvSpPr>
          <p:spPr>
            <a:xfrm>
              <a:off x="10843" y="8871"/>
              <a:ext cx="393982" cy="232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800">
                  <a:solidFill>
                    <a:srgbClr val="AFABAB"/>
                  </a:solidFill>
                </a:defRPr>
              </a:pPr>
              <a:r>
                <a:t># 태그</a:t>
              </a:r>
            </a:p>
          </p:txBody>
        </p:sp>
      </p:grpSp>
      <p:grpSp>
        <p:nvGrpSpPr>
          <p:cNvPr id="451" name="직사각형 88">
            <a:hlinkClick r:id="rId5" action="ppaction://hlinksldjump"/>
          </p:cNvPr>
          <p:cNvGrpSpPr/>
          <p:nvPr/>
        </p:nvGrpSpPr>
        <p:grpSpPr>
          <a:xfrm>
            <a:off x="7154090" y="1150155"/>
            <a:ext cx="1290387" cy="225555"/>
            <a:chOff x="0" y="0"/>
            <a:chExt cx="1290386" cy="225554"/>
          </a:xfrm>
        </p:grpSpPr>
        <p:sp>
          <p:nvSpPr>
            <p:cNvPr id="449" name="직사각형"/>
            <p:cNvSpPr/>
            <p:nvPr/>
          </p:nvSpPr>
          <p:spPr>
            <a:xfrm>
              <a:off x="0" y="2901"/>
              <a:ext cx="1290387" cy="219753"/>
            </a:xfrm>
            <a:prstGeom prst="rect">
              <a:avLst/>
            </a:prstGeom>
            <a:solidFill>
              <a:srgbClr val="9DC3E6"/>
            </a:solidFill>
            <a:ln w="12700" cap="flat">
              <a:solidFill>
                <a:srgbClr val="D0CEC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50" name="문제 불러오기"/>
            <p:cNvSpPr txBox="1"/>
            <p:nvPr/>
          </p:nvSpPr>
          <p:spPr>
            <a:xfrm>
              <a:off x="52069" y="0"/>
              <a:ext cx="1186248" cy="2255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 b="1">
                  <a:solidFill>
                    <a:srgbClr val="FFFFFF"/>
                  </a:solidFill>
                </a:defRPr>
              </a:lvl1pPr>
            </a:lstStyle>
            <a:p>
              <a:r>
                <a:t>문제 불러오기</a:t>
              </a:r>
            </a:p>
          </p:txBody>
        </p:sp>
      </p:grpSp>
      <p:sp>
        <p:nvSpPr>
          <p:cNvPr id="452" name="오른쪽 화살표 90">
            <a:hlinkClick r:id="rId8" action="ppaction://hlinksldjump"/>
          </p:cNvPr>
          <p:cNvSpPr/>
          <p:nvPr/>
        </p:nvSpPr>
        <p:spPr>
          <a:xfrm rot="10800000">
            <a:off x="532630" y="476271"/>
            <a:ext cx="277756" cy="23614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DD7EE"/>
          </a:solidFill>
          <a:ln w="12700">
            <a:solidFill>
              <a:srgbClr val="BDD7EE"/>
            </a:solidFill>
            <a:miter/>
          </a:ln>
        </p:spPr>
        <p:txBody>
          <a:bodyPr lIns="45719" rIns="45719" anchor="ctr"/>
          <a:lstStyle/>
          <a:p>
            <a:pPr algn="ctr">
              <a:defRPr sz="1200" b="1" spc="50">
                <a:ln w="9525" cap="flat">
                  <a:solidFill>
                    <a:schemeClr val="accent1"/>
                  </a:solidFill>
                  <a:prstDash val="solid"/>
                  <a:round/>
                </a:ln>
                <a:solidFill>
                  <a:srgbClr val="FEFEFE"/>
                </a:solidFill>
              </a:defRPr>
            </a:pPr>
            <a:endParaRPr/>
          </a:p>
        </p:txBody>
      </p:sp>
      <p:grpSp>
        <p:nvGrpSpPr>
          <p:cNvPr id="455" name="직사각형 80"/>
          <p:cNvGrpSpPr/>
          <p:nvPr/>
        </p:nvGrpSpPr>
        <p:grpSpPr>
          <a:xfrm>
            <a:off x="9697939" y="1303401"/>
            <a:ext cx="950703" cy="394788"/>
            <a:chOff x="0" y="0"/>
            <a:chExt cx="705484" cy="290946"/>
          </a:xfrm>
        </p:grpSpPr>
        <p:sp>
          <p:nvSpPr>
            <p:cNvPr id="453" name="직사각형"/>
            <p:cNvSpPr/>
            <p:nvPr/>
          </p:nvSpPr>
          <p:spPr>
            <a:xfrm>
              <a:off x="-1" y="-1"/>
              <a:ext cx="705486" cy="29094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100" b="1">
                  <a:solidFill>
                    <a:srgbClr val="404040"/>
                  </a:solidFill>
                </a:defRPr>
              </a:pPr>
              <a:endParaRPr/>
            </a:p>
          </p:txBody>
        </p:sp>
        <p:sp>
          <p:nvSpPr>
            <p:cNvPr id="454" name="남은 점수"/>
            <p:cNvSpPr txBox="1"/>
            <p:nvPr/>
          </p:nvSpPr>
          <p:spPr>
            <a:xfrm>
              <a:off x="28708" y="17202"/>
              <a:ext cx="648068" cy="256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>
                <a:defRPr sz="1100" b="1">
                  <a:solidFill>
                    <a:srgbClr val="404040"/>
                  </a:solidFill>
                </a:defRPr>
              </a:lvl1pPr>
            </a:lstStyle>
            <a:p>
              <a:r>
                <a:t>남은 점수</a:t>
              </a:r>
            </a:p>
          </p:txBody>
        </p:sp>
      </p:grpSp>
      <p:grpSp>
        <p:nvGrpSpPr>
          <p:cNvPr id="460" name="그룹 38"/>
          <p:cNvGrpSpPr/>
          <p:nvPr/>
        </p:nvGrpSpPr>
        <p:grpSpPr>
          <a:xfrm>
            <a:off x="3765240" y="2111669"/>
            <a:ext cx="4650602" cy="1610178"/>
            <a:chOff x="0" y="0"/>
            <a:chExt cx="4650601" cy="1610177"/>
          </a:xfrm>
        </p:grpSpPr>
        <p:sp>
          <p:nvSpPr>
            <p:cNvPr id="456" name="직사각형 39"/>
            <p:cNvSpPr/>
            <p:nvPr/>
          </p:nvSpPr>
          <p:spPr>
            <a:xfrm>
              <a:off x="0" y="117520"/>
              <a:ext cx="4650602" cy="149265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D0CEC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800">
                  <a:solidFill>
                    <a:srgbClr val="AFABAB"/>
                  </a:solidFill>
                </a:defRPr>
              </a:pPr>
              <a:endParaRPr/>
            </a:p>
          </p:txBody>
        </p:sp>
        <p:grpSp>
          <p:nvGrpSpPr>
            <p:cNvPr id="459" name="직사각형 40"/>
            <p:cNvGrpSpPr/>
            <p:nvPr/>
          </p:nvGrpSpPr>
          <p:grpSpPr>
            <a:xfrm>
              <a:off x="91209" y="0"/>
              <a:ext cx="673678" cy="225555"/>
              <a:chOff x="0" y="0"/>
              <a:chExt cx="673676" cy="225554"/>
            </a:xfrm>
          </p:grpSpPr>
          <p:sp>
            <p:nvSpPr>
              <p:cNvPr id="457" name="직사각형"/>
              <p:cNvSpPr/>
              <p:nvPr/>
            </p:nvSpPr>
            <p:spPr>
              <a:xfrm>
                <a:off x="0" y="9241"/>
                <a:ext cx="673677" cy="20707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800">
                    <a:solidFill>
                      <a:srgbClr val="808080"/>
                    </a:solidFill>
                  </a:defRPr>
                </a:pPr>
                <a:endParaRPr/>
              </a:p>
            </p:txBody>
          </p:sp>
          <p:sp>
            <p:nvSpPr>
              <p:cNvPr id="458" name="문제 지문"/>
              <p:cNvSpPr txBox="1"/>
              <p:nvPr/>
            </p:nvSpPr>
            <p:spPr>
              <a:xfrm>
                <a:off x="45719" y="-1"/>
                <a:ext cx="582238" cy="22555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800">
                    <a:solidFill>
                      <a:srgbClr val="808080"/>
                    </a:solidFill>
                  </a:defRPr>
                </a:lvl1pPr>
              </a:lstStyle>
              <a:p>
                <a:r>
                  <a:t>문제 지문</a:t>
                </a:r>
              </a:p>
            </p:txBody>
          </p:sp>
        </p:grpSp>
      </p:grpSp>
      <p:grpSp>
        <p:nvGrpSpPr>
          <p:cNvPr id="463" name="직사각형 87"/>
          <p:cNvGrpSpPr/>
          <p:nvPr/>
        </p:nvGrpSpPr>
        <p:grpSpPr>
          <a:xfrm>
            <a:off x="9210621" y="5502087"/>
            <a:ext cx="415669" cy="250487"/>
            <a:chOff x="0" y="0"/>
            <a:chExt cx="415667" cy="250486"/>
          </a:xfrm>
        </p:grpSpPr>
        <p:sp>
          <p:nvSpPr>
            <p:cNvPr id="461" name="직사각형"/>
            <p:cNvSpPr/>
            <p:nvPr/>
          </p:nvSpPr>
          <p:spPr>
            <a:xfrm>
              <a:off x="0" y="-1"/>
              <a:ext cx="415668" cy="25048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D0CEC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800">
                  <a:solidFill>
                    <a:srgbClr val="AFABAB"/>
                  </a:solidFill>
                </a:defRPr>
              </a:pPr>
              <a:endParaRPr/>
            </a:p>
          </p:txBody>
        </p:sp>
        <p:sp>
          <p:nvSpPr>
            <p:cNvPr id="462" name="# 태그"/>
            <p:cNvSpPr txBox="1"/>
            <p:nvPr/>
          </p:nvSpPr>
          <p:spPr>
            <a:xfrm>
              <a:off x="10843" y="8871"/>
              <a:ext cx="393982" cy="232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800">
                  <a:solidFill>
                    <a:srgbClr val="AFABAB"/>
                  </a:solidFill>
                </a:defRPr>
              </a:pPr>
              <a:r>
                <a:t># 태그</a:t>
              </a:r>
            </a:p>
          </p:txBody>
        </p:sp>
      </p:grpSp>
      <p:grpSp>
        <p:nvGrpSpPr>
          <p:cNvPr id="466" name="직사각형 87"/>
          <p:cNvGrpSpPr/>
          <p:nvPr/>
        </p:nvGrpSpPr>
        <p:grpSpPr>
          <a:xfrm>
            <a:off x="9707709" y="5502087"/>
            <a:ext cx="415668" cy="250487"/>
            <a:chOff x="0" y="0"/>
            <a:chExt cx="415667" cy="250486"/>
          </a:xfrm>
        </p:grpSpPr>
        <p:sp>
          <p:nvSpPr>
            <p:cNvPr id="464" name="직사각형"/>
            <p:cNvSpPr/>
            <p:nvPr/>
          </p:nvSpPr>
          <p:spPr>
            <a:xfrm>
              <a:off x="0" y="-1"/>
              <a:ext cx="415668" cy="25048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D0CEC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800">
                  <a:solidFill>
                    <a:srgbClr val="AFABAB"/>
                  </a:solidFill>
                </a:defRPr>
              </a:pPr>
              <a:endParaRPr/>
            </a:p>
          </p:txBody>
        </p:sp>
        <p:sp>
          <p:nvSpPr>
            <p:cNvPr id="465" name="# 태그"/>
            <p:cNvSpPr txBox="1"/>
            <p:nvPr/>
          </p:nvSpPr>
          <p:spPr>
            <a:xfrm>
              <a:off x="10843" y="8871"/>
              <a:ext cx="393982" cy="232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800">
                  <a:solidFill>
                    <a:srgbClr val="AFABAB"/>
                  </a:solidFill>
                </a:defRPr>
              </a:pPr>
              <a:r>
                <a:t># 태그</a:t>
              </a:r>
            </a:p>
          </p:txBody>
        </p:sp>
      </p:grpSp>
      <p:grpSp>
        <p:nvGrpSpPr>
          <p:cNvPr id="469" name="직사각형 54"/>
          <p:cNvGrpSpPr/>
          <p:nvPr/>
        </p:nvGrpSpPr>
        <p:grpSpPr>
          <a:xfrm>
            <a:off x="8619535" y="5151252"/>
            <a:ext cx="1112046" cy="290947"/>
            <a:chOff x="0" y="0"/>
            <a:chExt cx="1112044" cy="290946"/>
          </a:xfrm>
        </p:grpSpPr>
        <p:sp>
          <p:nvSpPr>
            <p:cNvPr id="467" name="직사각형"/>
            <p:cNvSpPr/>
            <p:nvPr/>
          </p:nvSpPr>
          <p:spPr>
            <a:xfrm>
              <a:off x="-1" y="-1"/>
              <a:ext cx="1112046" cy="29094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100" b="1">
                  <a:solidFill>
                    <a:srgbClr val="404040"/>
                  </a:solidFill>
                </a:defRPr>
              </a:pPr>
              <a:endParaRPr/>
            </a:p>
          </p:txBody>
        </p:sp>
        <p:sp>
          <p:nvSpPr>
            <p:cNvPr id="468" name="문제 해시태그"/>
            <p:cNvSpPr txBox="1"/>
            <p:nvPr/>
          </p:nvSpPr>
          <p:spPr>
            <a:xfrm>
              <a:off x="45253" y="17202"/>
              <a:ext cx="1021539" cy="2565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>
                <a:defRPr sz="1100" b="1">
                  <a:solidFill>
                    <a:srgbClr val="404040"/>
                  </a:solidFill>
                </a:defRPr>
              </a:lvl1pPr>
            </a:lstStyle>
            <a:p>
              <a:r>
                <a:t>문제 해시태그</a:t>
              </a:r>
            </a:p>
          </p:txBody>
        </p:sp>
      </p:grpSp>
      <p:pic>
        <p:nvPicPr>
          <p:cNvPr id="470" name="그림 9" descr="그림 9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675639" y="1131820"/>
            <a:ext cx="450964" cy="370824"/>
          </a:xfrm>
          <a:prstGeom prst="rect">
            <a:avLst/>
          </a:prstGeom>
          <a:ln w="12700">
            <a:miter lim="400000"/>
          </a:ln>
        </p:spPr>
      </p:pic>
      <p:pic>
        <p:nvPicPr>
          <p:cNvPr id="471" name="그림 10" descr="그림 10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3801382" y="1121037"/>
            <a:ext cx="346864" cy="392390"/>
          </a:xfrm>
          <a:prstGeom prst="rect">
            <a:avLst/>
          </a:prstGeom>
          <a:ln w="12700">
            <a:miter lim="400000"/>
          </a:ln>
        </p:spPr>
      </p:pic>
      <p:pic>
        <p:nvPicPr>
          <p:cNvPr id="472" name="그림 11" descr="그림 11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4266831" y="1158311"/>
            <a:ext cx="359490" cy="317842"/>
          </a:xfrm>
          <a:prstGeom prst="rect">
            <a:avLst/>
          </a:prstGeom>
          <a:ln w="12700">
            <a:miter lim="400000"/>
          </a:ln>
        </p:spPr>
      </p:pic>
      <p:sp>
        <p:nvSpPr>
          <p:cNvPr id="473" name="직사각형 41"/>
          <p:cNvSpPr/>
          <p:nvPr/>
        </p:nvSpPr>
        <p:spPr>
          <a:xfrm>
            <a:off x="4069606" y="2367897"/>
            <a:ext cx="4174079" cy="461380"/>
          </a:xfrm>
          <a:prstGeom prst="rect">
            <a:avLst/>
          </a:prstGeom>
          <a:solidFill>
            <a:srgbClr val="FFFFFF"/>
          </a:solidFill>
          <a:ln w="12700">
            <a:solidFill>
              <a:srgbClr val="D0CECE"/>
            </a:solidFill>
            <a:miter/>
          </a:ln>
        </p:spPr>
        <p:txBody>
          <a:bodyPr lIns="45719" rIns="45719" anchor="ctr"/>
          <a:lstStyle/>
          <a:p>
            <a:pPr>
              <a:defRPr sz="800">
                <a:solidFill>
                  <a:srgbClr val="AFABAB"/>
                </a:solidFill>
              </a:defRPr>
            </a:pPr>
            <a:endParaRPr/>
          </a:p>
        </p:txBody>
      </p:sp>
      <p:sp>
        <p:nvSpPr>
          <p:cNvPr id="474" name="직사각형 41"/>
          <p:cNvSpPr/>
          <p:nvPr/>
        </p:nvSpPr>
        <p:spPr>
          <a:xfrm>
            <a:off x="4069606" y="2948654"/>
            <a:ext cx="4174079" cy="522707"/>
          </a:xfrm>
          <a:prstGeom prst="rect">
            <a:avLst/>
          </a:prstGeom>
          <a:solidFill>
            <a:srgbClr val="FFFFFF"/>
          </a:solidFill>
          <a:ln w="12700">
            <a:solidFill>
              <a:srgbClr val="D0CECE"/>
            </a:solidFill>
            <a:miter/>
          </a:ln>
        </p:spPr>
        <p:txBody>
          <a:bodyPr lIns="45719" rIns="45719" anchor="ctr"/>
          <a:lstStyle/>
          <a:p>
            <a:pPr>
              <a:defRPr sz="800">
                <a:solidFill>
                  <a:srgbClr val="AFABAB"/>
                </a:solidFill>
              </a:defRPr>
            </a:pPr>
            <a:endParaRPr/>
          </a:p>
        </p:txBody>
      </p:sp>
      <p:sp>
        <p:nvSpPr>
          <p:cNvPr id="475" name="TextBox 48">
            <a:hlinkClick r:id="rId4" action="ppaction://hlinksldjump"/>
          </p:cNvPr>
          <p:cNvSpPr txBox="1"/>
          <p:nvPr/>
        </p:nvSpPr>
        <p:spPr>
          <a:xfrm>
            <a:off x="5895239" y="3496292"/>
            <a:ext cx="522813" cy="225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solidFill>
                  <a:srgbClr val="808080"/>
                </a:solidFill>
              </a:defRPr>
            </a:pPr>
            <a:r>
              <a:t>+ 추가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7" name="그림 19" descr="그림 1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2869" y="1252883"/>
            <a:ext cx="8125974" cy="2263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78" name="그림 20" descr="그림 20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12557" y="2714783"/>
            <a:ext cx="1714740" cy="562054"/>
          </a:xfrm>
          <a:prstGeom prst="rect">
            <a:avLst/>
          </a:prstGeom>
          <a:ln w="12700">
            <a:miter lim="400000"/>
          </a:ln>
        </p:spPr>
      </p:pic>
      <p:pic>
        <p:nvPicPr>
          <p:cNvPr id="479" name="그림 21" descr="그림 21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227295" y="2714782"/>
            <a:ext cx="1658645" cy="586066"/>
          </a:xfrm>
          <a:prstGeom prst="rect">
            <a:avLst/>
          </a:prstGeom>
          <a:ln w="12700">
            <a:miter lim="400000"/>
          </a:ln>
        </p:spPr>
      </p:pic>
      <p:sp>
        <p:nvSpPr>
          <p:cNvPr id="480" name="내"/>
          <p:cNvSpPr/>
          <p:nvPr/>
        </p:nvSpPr>
        <p:spPr>
          <a:xfrm>
            <a:off x="3063851" y="2078407"/>
            <a:ext cx="1111764" cy="428778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내</a:t>
            </a:r>
          </a:p>
        </p:txBody>
      </p:sp>
      <p:sp>
        <p:nvSpPr>
          <p:cNvPr id="481" name="내"/>
          <p:cNvSpPr/>
          <p:nvPr/>
        </p:nvSpPr>
        <p:spPr>
          <a:xfrm>
            <a:off x="6057899" y="2078407"/>
            <a:ext cx="1068125" cy="428778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내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622</Words>
  <Application>Microsoft Office PowerPoint</Application>
  <PresentationFormat>와이드스크린</PresentationFormat>
  <Paragraphs>316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Arial</vt:lpstr>
      <vt:lpstr>Helvetica</vt:lpstr>
      <vt:lpstr>Office 테마</vt:lpstr>
      <vt:lpstr>PowerPoint 프레젠테이션</vt:lpstr>
      <vt:lpstr>회원가입화면</vt:lpstr>
      <vt:lpstr>아이디/비번 찾기 화면</vt:lpstr>
      <vt:lpstr>비번 재설정화면</vt:lpstr>
      <vt:lpstr>첫 화면</vt:lpstr>
      <vt:lpstr>문제 출제정보 입력 다이얼로그</vt:lpstr>
      <vt:lpstr>PowerPoint 프레젠테이션</vt:lpstr>
      <vt:lpstr>PowerPoint 프레젠테이션</vt:lpstr>
      <vt:lpstr>PowerPoint 프레젠테이션</vt:lpstr>
      <vt:lpstr>내 문제</vt:lpstr>
      <vt:lpstr>PowerPoint 프레젠테이션</vt:lpstr>
      <vt:lpstr>내 문제 선택할 때</vt:lpstr>
      <vt:lpstr>내 문제 날짜 검색 시</vt:lpstr>
      <vt:lpstr>내 문제 시험 문제 검색  시 (해시태그)</vt:lpstr>
      <vt:lpstr>내 문제 상태 검색 시</vt:lpstr>
      <vt:lpstr>해시태그 창</vt:lpstr>
      <vt:lpstr>내 문제 불러오기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GGG</dc:creator>
  <cp:lastModifiedBy>GGG</cp:lastModifiedBy>
  <cp:revision>11</cp:revision>
  <dcterms:modified xsi:type="dcterms:W3CDTF">2023-02-02T02:25:19Z</dcterms:modified>
</cp:coreProperties>
</file>