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71" r:id="rId4"/>
    <p:sldId id="259" r:id="rId5"/>
    <p:sldId id="260" r:id="rId6"/>
    <p:sldId id="262" r:id="rId7"/>
    <p:sldId id="263" r:id="rId8"/>
    <p:sldId id="264" r:id="rId9"/>
    <p:sldId id="279" r:id="rId10"/>
    <p:sldId id="280" r:id="rId11"/>
    <p:sldId id="272" r:id="rId12"/>
    <p:sldId id="273" r:id="rId13"/>
    <p:sldId id="275" r:id="rId14"/>
    <p:sldId id="277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5B9BD5"/>
    <a:srgbClr val="FF0000"/>
    <a:srgbClr val="FFDF7F"/>
    <a:srgbClr val="B9D9A3"/>
    <a:srgbClr val="F6BE98"/>
    <a:srgbClr val="FFF2CC"/>
    <a:srgbClr val="E2EFDA"/>
    <a:srgbClr val="595959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86" autoAdjust="0"/>
  </p:normalViewPr>
  <p:slideViewPr>
    <p:cSldViewPr snapToGrid="0">
      <p:cViewPr varScale="1">
        <p:scale>
          <a:sx n="106" d="100"/>
          <a:sy n="106" d="100"/>
        </p:scale>
        <p:origin x="75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나눔고딕"/>
      </a:defRPr>
    </a:lvl1pPr>
    <a:lvl2pPr indent="228600" latinLnBrk="0">
      <a:defRPr sz="1200">
        <a:latin typeface="+mj-lt"/>
        <a:ea typeface="+mj-ea"/>
        <a:cs typeface="+mj-cs"/>
        <a:sym typeface="나눔고딕"/>
      </a:defRPr>
    </a:lvl2pPr>
    <a:lvl3pPr indent="457200" latinLnBrk="0">
      <a:defRPr sz="1200">
        <a:latin typeface="+mj-lt"/>
        <a:ea typeface="+mj-ea"/>
        <a:cs typeface="+mj-cs"/>
        <a:sym typeface="나눔고딕"/>
      </a:defRPr>
    </a:lvl3pPr>
    <a:lvl4pPr indent="685800" latinLnBrk="0">
      <a:defRPr sz="1200">
        <a:latin typeface="+mj-lt"/>
        <a:ea typeface="+mj-ea"/>
        <a:cs typeface="+mj-cs"/>
        <a:sym typeface="나눔고딕"/>
      </a:defRPr>
    </a:lvl4pPr>
    <a:lvl5pPr indent="914400" latinLnBrk="0">
      <a:defRPr sz="1200">
        <a:latin typeface="+mj-lt"/>
        <a:ea typeface="+mj-ea"/>
        <a:cs typeface="+mj-cs"/>
        <a:sym typeface="나눔고딕"/>
      </a:defRPr>
    </a:lvl5pPr>
    <a:lvl6pPr indent="1143000" latinLnBrk="0">
      <a:defRPr sz="1200">
        <a:latin typeface="+mj-lt"/>
        <a:ea typeface="+mj-ea"/>
        <a:cs typeface="+mj-cs"/>
        <a:sym typeface="나눔고딕"/>
      </a:defRPr>
    </a:lvl6pPr>
    <a:lvl7pPr indent="1371600" latinLnBrk="0">
      <a:defRPr sz="1200">
        <a:latin typeface="+mj-lt"/>
        <a:ea typeface="+mj-ea"/>
        <a:cs typeface="+mj-cs"/>
        <a:sym typeface="나눔고딕"/>
      </a:defRPr>
    </a:lvl7pPr>
    <a:lvl8pPr indent="1600200" latinLnBrk="0">
      <a:defRPr sz="1200">
        <a:latin typeface="+mj-lt"/>
        <a:ea typeface="+mj-ea"/>
        <a:cs typeface="+mj-cs"/>
        <a:sym typeface="나눔고딕"/>
      </a:defRPr>
    </a:lvl8pPr>
    <a:lvl9pPr indent="1828800" latinLnBrk="0">
      <a:defRPr sz="1200">
        <a:latin typeface="+mj-lt"/>
        <a:ea typeface="+mj-ea"/>
        <a:cs typeface="+mj-cs"/>
        <a:sym typeface="나눔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82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64956" y="6404294"/>
            <a:ext cx="288845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나눔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나눔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나눔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나눔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나눔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나눔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나눔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나눔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나눔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나눔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나눔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나눔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나눔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나눔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나눔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나눔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나눔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12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1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openxmlformats.org/officeDocument/2006/relationships/image" Target="../media/image4.png"/><Relationship Id="rId2" Type="http://schemas.openxmlformats.org/officeDocument/2006/relationships/image" Target="../media/image2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16.png"/><Relationship Id="rId5" Type="http://schemas.openxmlformats.org/officeDocument/2006/relationships/image" Target="../media/image24.png"/><Relationship Id="rId15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0.png"/><Relationship Id="rId4" Type="http://schemas.openxmlformats.org/officeDocument/2006/relationships/image" Target="../media/image23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채팅</a:t>
            </a:r>
            <a:r>
              <a:rPr dirty="0"/>
              <a:t> </a:t>
            </a:r>
            <a:r>
              <a:rPr dirty="0" err="1"/>
              <a:t>프로그램</a:t>
            </a:r>
            <a:r>
              <a:rPr dirty="0"/>
              <a:t> UI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6372" y="15188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공유자원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85F3A-CAB2-A5A6-DDAB-C8985447135A}"/>
              </a:ext>
            </a:extLst>
          </p:cNvPr>
          <p:cNvSpPr txBox="1"/>
          <p:nvPr/>
        </p:nvSpPr>
        <p:spPr>
          <a:xfrm>
            <a:off x="519700" y="630936"/>
            <a:ext cx="10886237" cy="67403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en-US" altLang="ko-KR" sz="1600" strike="sngStrike" dirty="0" err="1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idSenderMap</a:t>
            </a:r>
            <a:r>
              <a:rPr lang="en-US" altLang="ko-KR" sz="1600" strike="sngStrike" dirty="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: Map &lt;</a:t>
            </a:r>
            <a:r>
              <a:rPr lang="en-US" altLang="ko-KR" sz="1600" strike="sngStrike" dirty="0" err="1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userId</a:t>
            </a:r>
            <a:r>
              <a:rPr lang="en-US" altLang="ko-KR" sz="1600" strike="sngStrike" dirty="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</a:t>
            </a:r>
            <a:r>
              <a:rPr lang="en-US" altLang="ko-KR" sz="1600" strike="sngStrike" dirty="0" err="1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ObjectOutStream</a:t>
            </a:r>
            <a:r>
              <a:rPr lang="en-US" altLang="ko-KR" sz="1600" strike="sngStrike" dirty="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&gt;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roomPwMap</a:t>
            </a:r>
            <a:r>
              <a:rPr lang="en-US" altLang="ko-KR" sz="1600" dirty="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: Map &lt;</a:t>
            </a:r>
            <a:r>
              <a:rPr lang="en-US" altLang="ko-KR" sz="1600" dirty="0" err="1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roomNum</a:t>
            </a:r>
            <a:r>
              <a:rPr lang="en-US" altLang="ko-KR" sz="1600" dirty="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pw&gt;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strike="sngStrike" dirty="0" err="1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waitRoom</a:t>
            </a:r>
            <a:r>
              <a:rPr lang="en-US" altLang="ko-KR" sz="1600" strike="sngStrike" dirty="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600" strike="sngStrike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WaitRoom</a:t>
            </a: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600" b="1" u="sng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idUserMap + idRoomMap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(</a:t>
            </a:r>
            <a:r>
              <a:rPr lang="ko-KR" altLang="en-US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복수 유저에게</a:t>
            </a: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 </a:t>
            </a:r>
            <a:r>
              <a:rPr lang="ko-KR" altLang="en-US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전송</a:t>
            </a: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(1202), 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waitRoom - </a:t>
            </a:r>
            <a:r>
              <a:rPr lang="en-US" altLang="ko-KR" sz="1600" b="1" u="sng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idUserMap</a:t>
            </a: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: Map &lt;userId, User&gt;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(</a:t>
            </a:r>
            <a:r>
              <a:rPr lang="ko-KR" altLang="en-US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복수 유저에게</a:t>
            </a: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</a:t>
            </a:r>
            <a:r>
              <a:rPr lang="ko-KR" altLang="en-US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전송</a:t>
            </a: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(1102), </a:t>
            </a:r>
            <a:r>
              <a:rPr lang="ko-KR" altLang="en-US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리스트 추가</a:t>
            </a: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리스트 삭제</a:t>
            </a:r>
            <a:endParaRPr lang="en-US" altLang="ko-KR" sz="1600">
              <a:solidFill>
                <a:schemeClr val="tx1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waitRoom - idUserMap - </a:t>
            </a:r>
            <a:r>
              <a:rPr lang="en-US" altLang="ko-KR" sz="1600" b="1" u="sng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User : roomId</a:t>
            </a: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</a:t>
            </a:r>
            <a:r>
              <a:rPr lang="en-US" altLang="ko-KR" sz="1600" u="sng">
                <a:solidFill>
                  <a:srgbClr val="FF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userProfile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lang="ko-KR" altLang="en-US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유저 방 이동</a:t>
            </a: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lang="ko-KR" altLang="en-US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get/setRoomId()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waitRoom - </a:t>
            </a:r>
            <a:r>
              <a:rPr lang="en-US" altLang="ko-KR" sz="1600" b="1" u="sng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idRoomMap</a:t>
            </a: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: Map &lt;roomId, ChatRoom&gt;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waitRoom - idRoomMap - ChatRoom : RoomInfo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lang="ko-KR" altLang="en-US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방 리스트 추가</a:t>
            </a: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(1207, ,  </a:t>
            </a:r>
            <a:r>
              <a:rPr lang="ko-KR" altLang="en-US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방 리스트 삭제</a:t>
            </a:r>
            <a:endParaRPr lang="en-US" altLang="ko-KR" sz="1600">
              <a:solidFill>
                <a:schemeClr val="tx1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waitRoom - idRoomMap - ChatRoom - </a:t>
            </a:r>
            <a:r>
              <a:rPr lang="en-US" altLang="ko-KR" sz="1600" b="1" u="sng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idUserMap</a:t>
            </a: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: Map &lt;userId, User&gt;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waitRoom - idRoomMap - ChatRoom - idUserMap - </a:t>
            </a:r>
            <a:r>
              <a:rPr lang="en-US" altLang="ko-KR" sz="1600" b="1" u="sng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User : roomId</a:t>
            </a: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</a:t>
            </a:r>
            <a:r>
              <a:rPr lang="en-US" altLang="ko-KR" sz="1600" u="sng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UserProfile</a:t>
            </a:r>
          </a:p>
          <a:p>
            <a:pPr latinLnBrk="1">
              <a:lnSpc>
                <a:spcPct val="150000"/>
              </a:lnSpc>
            </a:pPr>
            <a:endParaRPr lang="en-US" altLang="ko-KR" sz="1600" u="sng">
              <a:solidFill>
                <a:schemeClr val="tx1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>
                <a:solidFill>
                  <a:srgbClr val="FF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String profiles</a:t>
            </a:r>
          </a:p>
          <a:p>
            <a:pPr latinLnBrk="1">
              <a:lnSpc>
                <a:spcPct val="150000"/>
              </a:lnSpc>
            </a:pPr>
            <a:endParaRPr lang="en-US" altLang="ko-KR" sz="1600">
              <a:solidFill>
                <a:schemeClr val="tx1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복수 유저에게 보내는 동안 유저가 리스트에서 나가버리면</a:t>
            </a: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? </a:t>
            </a:r>
          </a:p>
          <a:p>
            <a:pPr latinLnBrk="1">
              <a:lnSpc>
                <a:spcPct val="150000"/>
              </a:lnSpc>
            </a:pPr>
            <a:r>
              <a:rPr lang="ko-KR" altLang="en-US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방에 있어서 보냈는데 받기 전에 방에서 나가기 처리가 완료된다면</a:t>
            </a:r>
            <a:r>
              <a:rPr lang="en-US" altLang="ko-KR" sz="1600">
                <a:solidFill>
                  <a:schemeClr val="tx1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102678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Box 1"/>
          <p:cNvSpPr txBox="1"/>
          <p:nvPr/>
        </p:nvSpPr>
        <p:spPr>
          <a:xfrm>
            <a:off x="281596" y="1525996"/>
            <a:ext cx="2291649" cy="92332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5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/>
              <a:t>ServerLauncher</a:t>
            </a:r>
            <a:endParaRPr dirty="0"/>
          </a:p>
          <a:p>
            <a:pPr marL="285750" indent="-285750">
              <a:buSzPct val="100000"/>
              <a:buChar char="-"/>
            </a:pPr>
            <a:r>
              <a:rPr dirty="0" err="1"/>
              <a:t>프로그램</a:t>
            </a:r>
            <a:r>
              <a:rPr dirty="0"/>
              <a:t> </a:t>
            </a:r>
            <a:r>
              <a:rPr dirty="0" err="1"/>
              <a:t>실행</a:t>
            </a:r>
            <a:endParaRPr dirty="0"/>
          </a:p>
          <a:p>
            <a:pPr marL="285750" indent="-285750">
              <a:buSzPct val="100000"/>
              <a:buChar char="-"/>
            </a:pPr>
            <a:r>
              <a:rPr dirty="0" err="1"/>
              <a:t>클라이언트와</a:t>
            </a:r>
            <a:r>
              <a:rPr dirty="0"/>
              <a:t> </a:t>
            </a:r>
            <a:r>
              <a:rPr dirty="0" err="1"/>
              <a:t>연결</a:t>
            </a:r>
            <a:endParaRPr dirty="0"/>
          </a:p>
        </p:txBody>
      </p:sp>
      <p:sp>
        <p:nvSpPr>
          <p:cNvPr id="551" name="TextBox 89"/>
          <p:cNvSpPr txBox="1"/>
          <p:nvPr/>
        </p:nvSpPr>
        <p:spPr>
          <a:xfrm>
            <a:off x="8277972" y="3362815"/>
            <a:ext cx="2397494" cy="36932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5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en-US" altLang="ko-KR"/>
              <a:t>Client</a:t>
            </a:r>
            <a:r>
              <a:t>Receiver</a:t>
            </a:r>
            <a:endParaRPr dirty="0"/>
          </a:p>
        </p:txBody>
      </p:sp>
      <p:sp>
        <p:nvSpPr>
          <p:cNvPr id="552" name="TextBox 96"/>
          <p:cNvSpPr txBox="1"/>
          <p:nvPr/>
        </p:nvSpPr>
        <p:spPr>
          <a:xfrm>
            <a:off x="8271789" y="1522735"/>
            <a:ext cx="2397494" cy="12003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5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en-US"/>
              <a:t>- Client</a:t>
            </a:r>
            <a:r>
              <a:t>Sender</a:t>
            </a:r>
            <a:endParaRPr lang="en-US"/>
          </a:p>
          <a:p>
            <a:r>
              <a:rPr lang="en-US" altLang="ko-KR"/>
              <a:t>= GUI (EDT)</a:t>
            </a:r>
          </a:p>
          <a:p>
            <a:r>
              <a:rPr lang="ko-KR" altLang="en-US"/>
              <a:t>버튼 누름 </a:t>
            </a:r>
            <a:r>
              <a:rPr lang="en-US" altLang="ko-KR"/>
              <a:t>-&gt; </a:t>
            </a:r>
            <a:r>
              <a:rPr lang="ko-KR" altLang="en-US"/>
              <a:t>정보 서버로 전달</a:t>
            </a:r>
            <a:endParaRPr lang="en-US" altLang="ko-KR"/>
          </a:p>
        </p:txBody>
      </p:sp>
      <p:sp>
        <p:nvSpPr>
          <p:cNvPr id="553" name="TextBox 99"/>
          <p:cNvSpPr txBox="1"/>
          <p:nvPr/>
        </p:nvSpPr>
        <p:spPr>
          <a:xfrm>
            <a:off x="3914030" y="1527707"/>
            <a:ext cx="2690516" cy="230832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5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en-US"/>
              <a:t>Server</a:t>
            </a:r>
            <a:r>
              <a:rPr lang="en-US" altLang="ko-KR"/>
              <a:t>Receive</a:t>
            </a:r>
            <a:r>
              <a:rPr lang="en-US"/>
              <a:t>Sender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클라이언트에서 프로토콜 받음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프로토콜 해석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요구받은 행동 수행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필요하면 클라이언트에 프로토콜 전송</a:t>
            </a:r>
            <a:endParaRPr lang="en-US" dirty="0"/>
          </a:p>
        </p:txBody>
      </p:sp>
      <p:cxnSp>
        <p:nvCxnSpPr>
          <p:cNvPr id="555" name="직선 화살표 연결선 3"/>
          <p:cNvCxnSpPr>
            <a:cxnSpLocks/>
            <a:stCxn id="553" idx="3"/>
            <a:endCxn id="551" idx="1"/>
          </p:cNvCxnSpPr>
          <p:nvPr/>
        </p:nvCxnSpPr>
        <p:spPr>
          <a:xfrm>
            <a:off x="6604546" y="2681867"/>
            <a:ext cx="1673426" cy="86561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</p:cxnSp>
      <p:cxnSp>
        <p:nvCxnSpPr>
          <p:cNvPr id="556" name="직선 화살표 연결선 5"/>
          <p:cNvCxnSpPr>
            <a:cxnSpLocks/>
            <a:stCxn id="552" idx="1"/>
            <a:endCxn id="553" idx="3"/>
          </p:cNvCxnSpPr>
          <p:nvPr/>
        </p:nvCxnSpPr>
        <p:spPr>
          <a:xfrm flipH="1">
            <a:off x="6604546" y="2122898"/>
            <a:ext cx="1667243" cy="55896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</p:cxnSp>
      <p:sp>
        <p:nvSpPr>
          <p:cNvPr id="14" name="TextBox 13"/>
          <p:cNvSpPr txBox="1"/>
          <p:nvPr/>
        </p:nvSpPr>
        <p:spPr>
          <a:xfrm>
            <a:off x="281596" y="307731"/>
            <a:ext cx="7042396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/>
              <a:t>공유자원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동시에 </a:t>
            </a:r>
            <a:r>
              <a:rPr lang="en-US" altLang="ko-KR" dirty="0"/>
              <a:t>getter, setter </a:t>
            </a:r>
            <a:r>
              <a:rPr lang="ko-KR" altLang="en-US" dirty="0"/>
              <a:t>요청 들어옴</a:t>
            </a:r>
            <a:endParaRPr lang="en-US" altLang="ko-KR" dirty="0"/>
          </a:p>
          <a:p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공유자원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아님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–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한번에 하나의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쓰레드만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altLang="ko-KR" dirty="0"/>
              <a:t>getter, setter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요청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1596" y="4123252"/>
            <a:ext cx="3541991" cy="2308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서버측</a:t>
            </a:r>
            <a:endParaRPr kumimoji="0" lang="en-US" altLang="ko-KR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1600" dirty="0"/>
              <a:t>클라이언트 연결 대기 </a:t>
            </a:r>
            <a:r>
              <a:rPr lang="ko-KR" altLang="en-US" sz="1600" dirty="0" err="1"/>
              <a:t>쓰레드</a:t>
            </a:r>
            <a:endParaRPr lang="en-US" altLang="ko-KR" sz="16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클라이언트 소켓 읽기 대기 </a:t>
            </a:r>
            <a:r>
              <a:rPr kumimoji="0" lang="ko-KR" alt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쓰레드</a:t>
            </a:r>
            <a:endParaRPr kumimoji="0" lang="en-US" altLang="ko-KR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1600" dirty="0"/>
              <a:t>클라이언트 소켓 쓰기 </a:t>
            </a:r>
            <a:r>
              <a:rPr lang="ko-KR" altLang="en-US" sz="1600" dirty="0" err="1"/>
              <a:t>쓰레드</a:t>
            </a:r>
            <a:endParaRPr lang="en-US" altLang="ko-KR" sz="16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32816" y="215631"/>
            <a:ext cx="3001780" cy="9541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/>
              <a:t>클라이언트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측</a:t>
            </a:r>
            <a:endParaRPr kumimoji="0" lang="en-US" altLang="ko-K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1400" dirty="0"/>
              <a:t>서버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 소켓 읽기 대기 </a:t>
            </a:r>
            <a:r>
              <a:rPr kumimoji="0" lang="ko-KR" alt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쓰레드</a:t>
            </a:r>
            <a:endParaRPr kumimoji="0" lang="en-US" altLang="ko-K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1400" dirty="0"/>
              <a:t>서버 소켓 쓰기 </a:t>
            </a:r>
            <a:r>
              <a:rPr lang="ko-KR" altLang="en-US" sz="1400" dirty="0" err="1"/>
              <a:t>쓰레드</a:t>
            </a: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스윙 </a:t>
            </a:r>
            <a:r>
              <a:rPr lang="ko-KR" altLang="en-US" sz="1400" dirty="0" err="1"/>
              <a:t>이벤트디스패쳐쓰레드</a:t>
            </a:r>
            <a:r>
              <a:rPr lang="en-US" altLang="ko-KR" sz="1400" dirty="0"/>
              <a:t>EDT</a:t>
            </a:r>
            <a:endParaRPr kumimoji="0" lang="en-US" altLang="ko-K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867" y="5174081"/>
            <a:ext cx="3475618" cy="33855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static </a:t>
            </a:r>
            <a:r>
              <a:rPr lang="ko-KR" altLang="en-US" sz="1600" dirty="0"/>
              <a:t>객체 </a:t>
            </a:r>
            <a:r>
              <a:rPr lang="en-US" altLang="ko-KR" sz="1600" dirty="0"/>
              <a:t>= </a:t>
            </a:r>
            <a:r>
              <a:rPr lang="ko-KR" altLang="en-US" sz="1600" dirty="0" err="1"/>
              <a:t>공유객체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ko-KR" altLang="en-US" sz="1600" dirty="0"/>
              <a:t>동기화 필요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573245" y="4967313"/>
            <a:ext cx="0" cy="2243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직선 화살표 연결선 34"/>
          <p:cNvCxnSpPr/>
          <p:nvPr/>
        </p:nvCxnSpPr>
        <p:spPr>
          <a:xfrm>
            <a:off x="2573245" y="5517033"/>
            <a:ext cx="0" cy="25917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/>
          <p:cNvSpPr txBox="1"/>
          <p:nvPr/>
        </p:nvSpPr>
        <p:spPr>
          <a:xfrm>
            <a:off x="2642819" y="4901518"/>
            <a:ext cx="747958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solidFill>
                  <a:schemeClr val="accent1"/>
                </a:solidFill>
              </a:rPr>
              <a:t>setInfo</a:t>
            </a:r>
            <a:r>
              <a:rPr lang="en-US" altLang="ko-KR" sz="1400" dirty="0">
                <a:solidFill>
                  <a:schemeClr val="accent1"/>
                </a:solidFill>
              </a:rPr>
              <a:t>()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46395" y="5481854"/>
            <a:ext cx="757576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solidFill>
                  <a:schemeClr val="accent1"/>
                </a:solidFill>
              </a:rPr>
              <a:t>getInfo</a:t>
            </a:r>
            <a:r>
              <a:rPr lang="en-US" altLang="ko-KR" sz="1400" dirty="0">
                <a:solidFill>
                  <a:schemeClr val="accent1"/>
                </a:solidFill>
              </a:rPr>
              <a:t>()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189148" y="4976299"/>
            <a:ext cx="1486318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broadcast()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sendMsg</a:t>
            </a:r>
            <a:r>
              <a:rPr lang="en-US" altLang="ko-KR" dirty="0"/>
              <a:t>()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34036" y="5005125"/>
            <a:ext cx="2797561" cy="58477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/>
              <a:t>모든 클라이언트의 </a:t>
            </a:r>
            <a:r>
              <a:rPr lang="en-US" altLang="ko-KR" sz="1600" dirty="0"/>
              <a:t>PW </a:t>
            </a:r>
            <a:r>
              <a:rPr lang="ko-KR" altLang="en-US" sz="1600" dirty="0"/>
              <a:t>모음 </a:t>
            </a:r>
            <a:endParaRPr lang="en-US" altLang="ko-KR" sz="1600" dirty="0"/>
          </a:p>
          <a:p>
            <a:pPr algn="ctr"/>
            <a:r>
              <a:rPr lang="en-US" altLang="ko-KR" sz="1600" dirty="0"/>
              <a:t>= </a:t>
            </a:r>
            <a:r>
              <a:rPr lang="ko-KR" altLang="en-US" sz="1600" dirty="0"/>
              <a:t> </a:t>
            </a:r>
            <a:r>
              <a:rPr lang="en-US" altLang="ko-KR" sz="1600" dirty="0"/>
              <a:t>Vector&lt;</a:t>
            </a:r>
            <a:r>
              <a:rPr lang="en-US" altLang="ko-KR" sz="1600" dirty="0" err="1"/>
              <a:t>PrintWriter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cxnSp>
        <p:nvCxnSpPr>
          <p:cNvPr id="52" name="직선 화살표 연결선 51"/>
          <p:cNvCxnSpPr>
            <a:endCxn id="50" idx="1"/>
          </p:cNvCxnSpPr>
          <p:nvPr/>
        </p:nvCxnSpPr>
        <p:spPr>
          <a:xfrm>
            <a:off x="3403971" y="4517731"/>
            <a:ext cx="1830065" cy="779782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TextBox 65"/>
          <p:cNvSpPr txBox="1"/>
          <p:nvPr/>
        </p:nvSpPr>
        <p:spPr>
          <a:xfrm>
            <a:off x="4319003" y="4625795"/>
            <a:ext cx="747958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solidFill>
                  <a:schemeClr val="accent2"/>
                </a:solidFill>
              </a:rPr>
              <a:t>setInfo</a:t>
            </a:r>
            <a:r>
              <a:rPr lang="en-US" altLang="ko-KR" sz="1400" dirty="0">
                <a:solidFill>
                  <a:schemeClr val="accent2"/>
                </a:solidFill>
              </a:rPr>
              <a:t>()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sym typeface="Helvetica"/>
            </a:endParaRPr>
          </a:p>
        </p:txBody>
      </p:sp>
      <p:cxnSp>
        <p:nvCxnSpPr>
          <p:cNvPr id="54" name="직선 화살표 연결선 53"/>
          <p:cNvCxnSpPr>
            <a:stCxn id="50" idx="1"/>
          </p:cNvCxnSpPr>
          <p:nvPr/>
        </p:nvCxnSpPr>
        <p:spPr>
          <a:xfrm flipH="1">
            <a:off x="3390781" y="5297513"/>
            <a:ext cx="1843255" cy="690044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/>
          <p:cNvSpPr txBox="1"/>
          <p:nvPr/>
        </p:nvSpPr>
        <p:spPr>
          <a:xfrm>
            <a:off x="4319003" y="5586387"/>
            <a:ext cx="757576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solidFill>
                  <a:schemeClr val="accent2"/>
                </a:solidFill>
              </a:rPr>
              <a:t>getInfo</a:t>
            </a:r>
            <a:r>
              <a:rPr lang="en-US" altLang="ko-KR" sz="1400" dirty="0">
                <a:solidFill>
                  <a:schemeClr val="accent2"/>
                </a:solidFill>
              </a:rPr>
              <a:t>()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sym typeface="Helvetica"/>
            </a:endParaRPr>
          </a:p>
        </p:txBody>
      </p:sp>
      <p:cxnSp>
        <p:nvCxnSpPr>
          <p:cNvPr id="70" name="직선 화살표 연결선 69"/>
          <p:cNvCxnSpPr>
            <a:stCxn id="50" idx="3"/>
            <a:endCxn id="49" idx="1"/>
          </p:cNvCxnSpPr>
          <p:nvPr/>
        </p:nvCxnSpPr>
        <p:spPr>
          <a:xfrm>
            <a:off x="8031597" y="5297513"/>
            <a:ext cx="1157551" cy="1950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2" name="TextBox 81"/>
          <p:cNvSpPr txBox="1"/>
          <p:nvPr/>
        </p:nvSpPr>
        <p:spPr>
          <a:xfrm>
            <a:off x="8231584" y="4901517"/>
            <a:ext cx="757576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solidFill>
                  <a:schemeClr val="accent2"/>
                </a:solidFill>
              </a:rPr>
              <a:t>getInfo</a:t>
            </a:r>
            <a:r>
              <a:rPr lang="en-US" altLang="ko-KR" sz="1400" dirty="0">
                <a:solidFill>
                  <a:schemeClr val="accent2"/>
                </a:solidFill>
              </a:rPr>
              <a:t>()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sym typeface="Helvetic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403971" y="4163790"/>
            <a:ext cx="105189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pw </a:t>
            </a:r>
            <a:r>
              <a:rPr lang="ko-KR" altLang="en-US" sz="1600" dirty="0"/>
              <a:t>추가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88" name="직사각형 87"/>
          <p:cNvSpPr/>
          <p:nvPr/>
        </p:nvSpPr>
        <p:spPr>
          <a:xfrm>
            <a:off x="3403971" y="5932749"/>
            <a:ext cx="105189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/>
              <a:t>pw </a:t>
            </a:r>
            <a:r>
              <a:rPr lang="ko-KR" altLang="en-US" sz="1600" dirty="0"/>
              <a:t>삭제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cxnSp>
        <p:nvCxnSpPr>
          <p:cNvPr id="131" name="직선 화살표 연결선 3"/>
          <p:cNvCxnSpPr>
            <a:cxnSpLocks/>
            <a:stCxn id="553" idx="1"/>
            <a:endCxn id="549" idx="3"/>
          </p:cNvCxnSpPr>
          <p:nvPr/>
        </p:nvCxnSpPr>
        <p:spPr>
          <a:xfrm flipH="1" flipV="1">
            <a:off x="2573245" y="1987659"/>
            <a:ext cx="1340785" cy="69420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BA85FD2-7583-9B6A-8878-C7E59F809476}"/>
              </a:ext>
            </a:extLst>
          </p:cNvPr>
          <p:cNvCxnSpPr>
            <a:cxnSpLocks/>
            <a:stCxn id="551" idx="0"/>
            <a:endCxn id="552" idx="2"/>
          </p:cNvCxnSpPr>
          <p:nvPr/>
        </p:nvCxnSpPr>
        <p:spPr>
          <a:xfrm flipH="1" flipV="1">
            <a:off x="9470536" y="2723060"/>
            <a:ext cx="6183" cy="6397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1457465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5464A352-594F-9FBD-ADAE-0DB6889A5F69}"/>
              </a:ext>
            </a:extLst>
          </p:cNvPr>
          <p:cNvSpPr/>
          <p:nvPr/>
        </p:nvSpPr>
        <p:spPr>
          <a:xfrm>
            <a:off x="4379345" y="715339"/>
            <a:ext cx="3200152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ADB5C9F-ED31-EC6A-5C00-5A2B87CCBA01}"/>
              </a:ext>
            </a:extLst>
          </p:cNvPr>
          <p:cNvSpPr/>
          <p:nvPr/>
        </p:nvSpPr>
        <p:spPr>
          <a:xfrm>
            <a:off x="8114726" y="1742890"/>
            <a:ext cx="2405846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AB81E96-0D75-226E-2CB6-8F3D2761A5EB}"/>
              </a:ext>
            </a:extLst>
          </p:cNvPr>
          <p:cNvSpPr/>
          <p:nvPr/>
        </p:nvSpPr>
        <p:spPr>
          <a:xfrm>
            <a:off x="8114726" y="715339"/>
            <a:ext cx="2405846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862A2135-9C3C-3D4D-D476-1E9B274AD3C5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463694" y="2010412"/>
            <a:ext cx="3262092" cy="0"/>
          </a:xfrm>
          <a:prstGeom prst="straightConnector1">
            <a:avLst/>
          </a:prstGeom>
          <a:noFill/>
          <a:ln w="25400" cap="flat">
            <a:solidFill>
              <a:schemeClr val="accent4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Box 89">
            <a:extLst>
              <a:ext uri="{FF2B5EF4-FFF2-40B4-BE49-F238E27FC236}">
                <a16:creationId xmlns:a16="http://schemas.microsoft.com/office/drawing/2014/main" id="{FA88B1D1-27F8-FFC1-6C63-2000556FEBC0}"/>
              </a:ext>
            </a:extLst>
          </p:cNvPr>
          <p:cNvSpPr txBox="1"/>
          <p:nvPr/>
        </p:nvSpPr>
        <p:spPr>
          <a:xfrm>
            <a:off x="8771671" y="1860091"/>
            <a:ext cx="1624614" cy="30777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  <a:headEnd w="lg" len="lg"/>
            <a:tailEnd w="lg" len="lg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altLang="ko-KR" sz="1400"/>
              <a:t>Client</a:t>
            </a:r>
            <a:r>
              <a:rPr sz="1400"/>
              <a:t>Receiver</a:t>
            </a:r>
            <a:endParaRPr sz="1400" dirty="0"/>
          </a:p>
        </p:txBody>
      </p:sp>
      <p:sp>
        <p:nvSpPr>
          <p:cNvPr id="4" name="TextBox 96">
            <a:extLst>
              <a:ext uri="{FF2B5EF4-FFF2-40B4-BE49-F238E27FC236}">
                <a16:creationId xmlns:a16="http://schemas.microsoft.com/office/drawing/2014/main" id="{57DC5684-EC75-007E-30BB-8C50847322B3}"/>
              </a:ext>
            </a:extLst>
          </p:cNvPr>
          <p:cNvSpPr txBox="1"/>
          <p:nvPr/>
        </p:nvSpPr>
        <p:spPr>
          <a:xfrm>
            <a:off x="9029122" y="839154"/>
            <a:ext cx="1109709" cy="30777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  <a:headEnd w="lg" len="lg"/>
            <a:tailEnd w="lg" len="lg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sz="1400"/>
              <a:t>Client</a:t>
            </a:r>
            <a:r>
              <a:rPr lang="en-US" altLang="ko-KR" sz="1400"/>
              <a:t>GUI</a:t>
            </a:r>
          </a:p>
        </p:txBody>
      </p:sp>
      <p:sp>
        <p:nvSpPr>
          <p:cNvPr id="5" name="TextBox 99">
            <a:extLst>
              <a:ext uri="{FF2B5EF4-FFF2-40B4-BE49-F238E27FC236}">
                <a16:creationId xmlns:a16="http://schemas.microsoft.com/office/drawing/2014/main" id="{64818A45-F46B-A2F4-CABE-4908288600D7}"/>
              </a:ext>
            </a:extLst>
          </p:cNvPr>
          <p:cNvSpPr txBox="1"/>
          <p:nvPr/>
        </p:nvSpPr>
        <p:spPr>
          <a:xfrm>
            <a:off x="4601852" y="853004"/>
            <a:ext cx="2325950" cy="30777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sz="1400"/>
              <a:t>Server</a:t>
            </a:r>
            <a:r>
              <a:rPr lang="en-US" altLang="ko-KR" sz="1400"/>
              <a:t>Receive</a:t>
            </a:r>
            <a:r>
              <a:rPr lang="en-US" sz="1400"/>
              <a:t>Sender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06A81-B034-EAF0-1A17-D25D19B0ED84}"/>
              </a:ext>
            </a:extLst>
          </p:cNvPr>
          <p:cNvSpPr txBox="1"/>
          <p:nvPr/>
        </p:nvSpPr>
        <p:spPr>
          <a:xfrm>
            <a:off x="148430" y="97654"/>
            <a:ext cx="306109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같은 </a:t>
            </a:r>
            <a:r>
              <a:rPr kumimoji="0" lang="en-US" altLang="ko-KR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Thread = </a:t>
            </a:r>
            <a:r>
              <a: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같은색 화살표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9B50AC-3881-323A-8E9C-7070F1184476}"/>
              </a:ext>
            </a:extLst>
          </p:cNvPr>
          <p:cNvSpPr/>
          <p:nvPr/>
        </p:nvSpPr>
        <p:spPr>
          <a:xfrm>
            <a:off x="6992863" y="854713"/>
            <a:ext cx="337351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</a:t>
            </a:r>
            <a:r>
              <a:rPr lang="en-US" altLang="ko-KR" sz="1400">
                <a:solidFill>
                  <a:schemeClr val="bg1"/>
                </a:solidFill>
              </a:rPr>
              <a:t>N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ACB94E-790A-89B5-7B16-E2596BAAD221}"/>
              </a:ext>
            </a:extLst>
          </p:cNvPr>
          <p:cNvSpPr/>
          <p:nvPr/>
        </p:nvSpPr>
        <p:spPr>
          <a:xfrm>
            <a:off x="6725786" y="1856525"/>
            <a:ext cx="596835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OUT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4157967-0D01-0604-47BB-DB717C645F5B}"/>
              </a:ext>
            </a:extLst>
          </p:cNvPr>
          <p:cNvSpPr/>
          <p:nvPr/>
        </p:nvSpPr>
        <p:spPr>
          <a:xfrm>
            <a:off x="8328293" y="854713"/>
            <a:ext cx="596835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OUT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468431D-D570-2029-FE70-A1C0B8AEE0DC}"/>
              </a:ext>
            </a:extLst>
          </p:cNvPr>
          <p:cNvSpPr/>
          <p:nvPr/>
        </p:nvSpPr>
        <p:spPr>
          <a:xfrm>
            <a:off x="8328291" y="1860090"/>
            <a:ext cx="337351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</a:t>
            </a:r>
            <a:r>
              <a:rPr lang="en-US" altLang="ko-KR" sz="1400">
                <a:solidFill>
                  <a:schemeClr val="bg1"/>
                </a:solidFill>
              </a:rPr>
              <a:t>N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2BEFFF-2A97-4102-35D8-D8978B0792BC}"/>
              </a:ext>
            </a:extLst>
          </p:cNvPr>
          <p:cNvSpPr txBox="1"/>
          <p:nvPr/>
        </p:nvSpPr>
        <p:spPr>
          <a:xfrm>
            <a:off x="656949" y="598433"/>
            <a:ext cx="2808000" cy="3077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altLang="ko-KR" sz="1400"/>
              <a:t>Server</a:t>
            </a:r>
            <a:endParaRPr lang="en-US" sz="14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AE6CCDF-5184-417D-9C98-57CF9A4601E1}"/>
              </a:ext>
            </a:extLst>
          </p:cNvPr>
          <p:cNvSpPr txBox="1"/>
          <p:nvPr/>
        </p:nvSpPr>
        <p:spPr>
          <a:xfrm>
            <a:off x="9668315" y="1364764"/>
            <a:ext cx="1796322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/>
              <a:t>SwingUtilities.invokeLater()</a:t>
            </a:r>
            <a:endParaRPr kumimoji="0" lang="ko-KR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3F3BDAD-08FE-3332-30CB-A560FB5EA512}"/>
              </a:ext>
            </a:extLst>
          </p:cNvPr>
          <p:cNvSpPr txBox="1"/>
          <p:nvPr/>
        </p:nvSpPr>
        <p:spPr>
          <a:xfrm>
            <a:off x="656949" y="915748"/>
            <a:ext cx="2808000" cy="1169547"/>
          </a:xfrm>
          <a:prstGeom prst="rect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/>
              <a:t>HM &lt;userId – ObjectOutStream&gt;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HM &lt;userId – User&gt;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/>
              <a:t>HM &lt;roomNum - Room&gt;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7" name="직선 화살표 연결선 5">
            <a:extLst>
              <a:ext uri="{FF2B5EF4-FFF2-40B4-BE49-F238E27FC236}">
                <a16:creationId xmlns:a16="http://schemas.microsoft.com/office/drawing/2014/main" id="{286750FD-E925-AE2C-6246-AEF9348603B4}"/>
              </a:ext>
            </a:extLst>
          </p:cNvPr>
          <p:cNvCxnSpPr>
            <a:cxnSpLocks/>
            <a:stCxn id="57" idx="1"/>
            <a:endCxn id="41" idx="3"/>
          </p:cNvCxnSpPr>
          <p:nvPr/>
        </p:nvCxnSpPr>
        <p:spPr>
          <a:xfrm flipH="1">
            <a:off x="7330214" y="1008600"/>
            <a:ext cx="998079" cy="0"/>
          </a:xfrm>
          <a:prstGeom prst="straightConnector1">
            <a:avLst/>
          </a:prstGeom>
          <a:ln w="25400">
            <a:solidFill>
              <a:schemeClr val="accent2"/>
            </a:solidFill>
            <a:headEnd w="lg" len="lg"/>
            <a:tailEnd type="triangle" w="lg" len="lg"/>
          </a:ln>
        </p:spPr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46C76D8-62A9-F0C0-D7FB-682A4F3B8F9C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H="1" flipV="1">
            <a:off x="9583977" y="1146927"/>
            <a:ext cx="1" cy="713164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round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직선 화살표 연결선 5">
            <a:extLst>
              <a:ext uri="{FF2B5EF4-FFF2-40B4-BE49-F238E27FC236}">
                <a16:creationId xmlns:a16="http://schemas.microsoft.com/office/drawing/2014/main" id="{1919D877-3C92-A4CE-59BA-C55974C7C1FF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>
            <a:off x="7322621" y="2010412"/>
            <a:ext cx="1005670" cy="3565"/>
          </a:xfrm>
          <a:prstGeom prst="straightConnector1">
            <a:avLst/>
          </a:prstGeom>
          <a:ln w="25400">
            <a:solidFill>
              <a:schemeClr val="accent4"/>
            </a:solidFill>
            <a:headEnd w="lg" len="lg"/>
            <a:tailEnd type="triangle" w="lg" len="lg"/>
          </a:ln>
        </p:spPr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D238FB5-4450-6D35-8B2B-E7A7A0E19FE7}"/>
              </a:ext>
            </a:extLst>
          </p:cNvPr>
          <p:cNvCxnSpPr>
            <a:cxnSpLocks/>
            <a:stCxn id="99" idx="1"/>
          </p:cNvCxnSpPr>
          <p:nvPr/>
        </p:nvCxnSpPr>
        <p:spPr>
          <a:xfrm flipH="1">
            <a:off x="3463694" y="985339"/>
            <a:ext cx="915651" cy="1"/>
          </a:xfrm>
          <a:prstGeom prst="straightConnector1">
            <a:avLst/>
          </a:prstGeom>
          <a:noFill/>
          <a:ln w="25400" cap="flat">
            <a:solidFill>
              <a:schemeClr val="accent4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0E542183-7EBE-95FA-06C9-1436E6772425}"/>
              </a:ext>
            </a:extLst>
          </p:cNvPr>
          <p:cNvSpPr txBox="1"/>
          <p:nvPr/>
        </p:nvSpPr>
        <p:spPr>
          <a:xfrm>
            <a:off x="8727053" y="117807"/>
            <a:ext cx="1097412" cy="5834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highlight>
                  <a:srgbClr val="F6BE98"/>
                </a:highlight>
              </a:rPr>
              <a:t>UI</a:t>
            </a:r>
            <a:r>
              <a:rPr lang="ko-KR" altLang="en-US" sz="1400">
                <a:highlight>
                  <a:srgbClr val="F6BE98"/>
                </a:highlight>
              </a:rPr>
              <a:t>변경 </a:t>
            </a:r>
            <a:endParaRPr lang="en-US" altLang="ko-KR" sz="1400">
              <a:highlight>
                <a:srgbClr val="F6BE98"/>
              </a:highlight>
            </a:endParaRPr>
          </a:p>
          <a:p>
            <a:pPr marL="0" marR="0" indent="0" algn="l" defTabSz="914400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highlight>
                  <a:srgbClr val="FFDF7F"/>
                </a:highlight>
              </a:rPr>
              <a:t>request </a:t>
            </a:r>
            <a:r>
              <a:rPr lang="ko-KR" altLang="en-US" sz="1400">
                <a:highlight>
                  <a:srgbClr val="FFDF7F"/>
                </a:highlight>
              </a:rPr>
              <a:t>전송</a:t>
            </a:r>
            <a:endParaRPr lang="en-US" altLang="ko-KR" sz="1400">
              <a:highlight>
                <a:srgbClr val="FFDF7F"/>
              </a:highlight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77CBECF-1BCB-43D7-A3C7-3FC179A6137C}"/>
              </a:ext>
            </a:extLst>
          </p:cNvPr>
          <p:cNvSpPr txBox="1"/>
          <p:nvPr/>
        </p:nvSpPr>
        <p:spPr>
          <a:xfrm>
            <a:off x="8771671" y="2347642"/>
            <a:ext cx="1236873" cy="5834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highlight>
                  <a:srgbClr val="B9D9A3"/>
                </a:highlight>
              </a:rPr>
              <a:t>response </a:t>
            </a:r>
            <a:r>
              <a:rPr lang="ko-KR" altLang="en-US" sz="1400">
                <a:highlight>
                  <a:srgbClr val="B9D9A3"/>
                </a:highlight>
              </a:rPr>
              <a:t>수신</a:t>
            </a:r>
            <a:endParaRPr lang="en-US" altLang="ko-KR" sz="1400">
              <a:highlight>
                <a:srgbClr val="B9D9A3"/>
              </a:highlight>
            </a:endParaRPr>
          </a:p>
          <a:p>
            <a:pPr marL="0" marR="0" indent="0" algn="l" defTabSz="914400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highlight>
                  <a:srgbClr val="F6BE98"/>
                </a:highlight>
              </a:rPr>
              <a:t>UI</a:t>
            </a:r>
            <a:r>
              <a:rPr lang="ko-KR" altLang="en-US" sz="1400">
                <a:highlight>
                  <a:srgbClr val="F6BE98"/>
                </a:highlight>
              </a:rPr>
              <a:t> 변경 요청</a:t>
            </a:r>
            <a:endParaRPr lang="en-US" altLang="ko-KR" sz="1400">
              <a:highlight>
                <a:srgbClr val="F6BE98"/>
              </a:highlight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0990D1A-87D8-07D3-2228-57F2EBD7AA8E}"/>
              </a:ext>
            </a:extLst>
          </p:cNvPr>
          <p:cNvSpPr txBox="1"/>
          <p:nvPr/>
        </p:nvSpPr>
        <p:spPr>
          <a:xfrm>
            <a:off x="5477563" y="114153"/>
            <a:ext cx="1236873" cy="5834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highlight>
                  <a:srgbClr val="FFDF7F"/>
                </a:highlight>
              </a:rPr>
              <a:t>request </a:t>
            </a:r>
            <a:r>
              <a:rPr lang="ko-KR" altLang="en-US" sz="1400">
                <a:highlight>
                  <a:srgbClr val="FFDF7F"/>
                </a:highlight>
              </a:rPr>
              <a:t>수신</a:t>
            </a:r>
            <a:endParaRPr lang="en-US" altLang="ko-KR" sz="1400">
              <a:highlight>
                <a:srgbClr val="FFDF7F"/>
              </a:highlight>
            </a:endParaRPr>
          </a:p>
          <a:p>
            <a:pPr marL="0" marR="0" indent="0" algn="l" defTabSz="914400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highlight>
                  <a:srgbClr val="B9D9A3"/>
                </a:highlight>
              </a:rPr>
              <a:t>response </a:t>
            </a:r>
            <a:r>
              <a:rPr lang="ko-KR" altLang="en-US" sz="1400">
                <a:highlight>
                  <a:srgbClr val="B9D9A3"/>
                </a:highlight>
              </a:rPr>
              <a:t>전송</a:t>
            </a:r>
            <a:endParaRPr lang="en-US" altLang="ko-KR" sz="1400">
              <a:highlight>
                <a:srgbClr val="B9D9A3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9348380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5464A352-594F-9FBD-ADAE-0DB6889A5F69}"/>
              </a:ext>
            </a:extLst>
          </p:cNvPr>
          <p:cNvSpPr/>
          <p:nvPr/>
        </p:nvSpPr>
        <p:spPr>
          <a:xfrm>
            <a:off x="4379345" y="594225"/>
            <a:ext cx="3200152" cy="8176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40FC5D2-D4A1-F58C-4895-E6A8F1589376}"/>
              </a:ext>
            </a:extLst>
          </p:cNvPr>
          <p:cNvSpPr/>
          <p:nvPr/>
        </p:nvSpPr>
        <p:spPr>
          <a:xfrm>
            <a:off x="4379345" y="2610344"/>
            <a:ext cx="3200152" cy="8176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4D6FB7E-5F57-F849-142B-DAA47101F793}"/>
              </a:ext>
            </a:extLst>
          </p:cNvPr>
          <p:cNvSpPr/>
          <p:nvPr/>
        </p:nvSpPr>
        <p:spPr>
          <a:xfrm>
            <a:off x="4379345" y="4665217"/>
            <a:ext cx="3200152" cy="8176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ADB5C9F-ED31-EC6A-5C00-5A2B87CCBA01}"/>
              </a:ext>
            </a:extLst>
          </p:cNvPr>
          <p:cNvSpPr/>
          <p:nvPr/>
        </p:nvSpPr>
        <p:spPr>
          <a:xfrm>
            <a:off x="8114726" y="1742890"/>
            <a:ext cx="2405846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A9BA9975-69CC-7254-B538-B5DED06034DD}"/>
              </a:ext>
            </a:extLst>
          </p:cNvPr>
          <p:cNvSpPr/>
          <p:nvPr/>
        </p:nvSpPr>
        <p:spPr>
          <a:xfrm>
            <a:off x="8114726" y="3787330"/>
            <a:ext cx="2405846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3607826-877D-928C-460D-56400E73D5E7}"/>
              </a:ext>
            </a:extLst>
          </p:cNvPr>
          <p:cNvSpPr/>
          <p:nvPr/>
        </p:nvSpPr>
        <p:spPr>
          <a:xfrm>
            <a:off x="8114726" y="5825201"/>
            <a:ext cx="2405846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AB81E96-0D75-226E-2CB6-8F3D2761A5EB}"/>
              </a:ext>
            </a:extLst>
          </p:cNvPr>
          <p:cNvSpPr/>
          <p:nvPr/>
        </p:nvSpPr>
        <p:spPr>
          <a:xfrm>
            <a:off x="8114726" y="715339"/>
            <a:ext cx="2405846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936EA25-FA8F-4CAB-51C5-EAFA8BBDFCBB}"/>
              </a:ext>
            </a:extLst>
          </p:cNvPr>
          <p:cNvSpPr/>
          <p:nvPr/>
        </p:nvSpPr>
        <p:spPr>
          <a:xfrm>
            <a:off x="8114726" y="2768774"/>
            <a:ext cx="2405846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6EBF3F9-DE9F-CDF5-F6D0-1BC8FE168966}"/>
              </a:ext>
            </a:extLst>
          </p:cNvPr>
          <p:cNvSpPr/>
          <p:nvPr/>
        </p:nvSpPr>
        <p:spPr>
          <a:xfrm>
            <a:off x="8114726" y="4804753"/>
            <a:ext cx="2405846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862A2135-9C3C-3D4D-D476-1E9B274AD3C5}"/>
              </a:ext>
            </a:extLst>
          </p:cNvPr>
          <p:cNvCxnSpPr>
            <a:cxnSpLocks/>
            <a:stCxn id="99" idx="2"/>
            <a:endCxn id="42" idx="1"/>
          </p:cNvCxnSpPr>
          <p:nvPr/>
        </p:nvCxnSpPr>
        <p:spPr>
          <a:xfrm>
            <a:off x="5979421" y="1411901"/>
            <a:ext cx="746365" cy="598511"/>
          </a:xfrm>
          <a:prstGeom prst="straightConnector1">
            <a:avLst/>
          </a:prstGeom>
          <a:noFill/>
          <a:ln w="38100" cap="flat">
            <a:solidFill>
              <a:schemeClr val="accent4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Box 89">
            <a:extLst>
              <a:ext uri="{FF2B5EF4-FFF2-40B4-BE49-F238E27FC236}">
                <a16:creationId xmlns:a16="http://schemas.microsoft.com/office/drawing/2014/main" id="{FA88B1D1-27F8-FFC1-6C63-2000556FEBC0}"/>
              </a:ext>
            </a:extLst>
          </p:cNvPr>
          <p:cNvSpPr txBox="1"/>
          <p:nvPr/>
        </p:nvSpPr>
        <p:spPr>
          <a:xfrm>
            <a:off x="8771671" y="1860091"/>
            <a:ext cx="1624614" cy="30777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  <a:headEnd w="lg" len="lg"/>
            <a:tailEnd w="lg" len="lg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altLang="ko-KR" sz="1400"/>
              <a:t>Client</a:t>
            </a:r>
            <a:r>
              <a:rPr sz="1400"/>
              <a:t>Receiver</a:t>
            </a:r>
            <a:endParaRPr sz="1400" dirty="0"/>
          </a:p>
        </p:txBody>
      </p:sp>
      <p:sp>
        <p:nvSpPr>
          <p:cNvPr id="4" name="TextBox 96">
            <a:extLst>
              <a:ext uri="{FF2B5EF4-FFF2-40B4-BE49-F238E27FC236}">
                <a16:creationId xmlns:a16="http://schemas.microsoft.com/office/drawing/2014/main" id="{57DC5684-EC75-007E-30BB-8C50847322B3}"/>
              </a:ext>
            </a:extLst>
          </p:cNvPr>
          <p:cNvSpPr txBox="1"/>
          <p:nvPr/>
        </p:nvSpPr>
        <p:spPr>
          <a:xfrm>
            <a:off x="9029122" y="839154"/>
            <a:ext cx="1109709" cy="30777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  <a:headEnd w="lg" len="lg"/>
            <a:tailEnd w="lg" len="lg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sz="1400"/>
              <a:t>Client</a:t>
            </a:r>
            <a:r>
              <a:rPr lang="en-US" altLang="ko-KR" sz="1400"/>
              <a:t>EDT</a:t>
            </a:r>
          </a:p>
        </p:txBody>
      </p:sp>
      <p:sp>
        <p:nvSpPr>
          <p:cNvPr id="5" name="TextBox 99">
            <a:extLst>
              <a:ext uri="{FF2B5EF4-FFF2-40B4-BE49-F238E27FC236}">
                <a16:creationId xmlns:a16="http://schemas.microsoft.com/office/drawing/2014/main" id="{64818A45-F46B-A2F4-CABE-4908288600D7}"/>
              </a:ext>
            </a:extLst>
          </p:cNvPr>
          <p:cNvSpPr txBox="1"/>
          <p:nvPr/>
        </p:nvSpPr>
        <p:spPr>
          <a:xfrm>
            <a:off x="4601852" y="853004"/>
            <a:ext cx="2325950" cy="30777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sz="1400"/>
              <a:t>Server</a:t>
            </a:r>
            <a:r>
              <a:rPr lang="en-US" altLang="ko-KR" sz="1400"/>
              <a:t>Receive</a:t>
            </a:r>
            <a:r>
              <a:rPr lang="en-US" sz="1400"/>
              <a:t>Sender</a:t>
            </a:r>
          </a:p>
        </p:txBody>
      </p:sp>
      <p:sp>
        <p:nvSpPr>
          <p:cNvPr id="13" name="TextBox 89">
            <a:extLst>
              <a:ext uri="{FF2B5EF4-FFF2-40B4-BE49-F238E27FC236}">
                <a16:creationId xmlns:a16="http://schemas.microsoft.com/office/drawing/2014/main" id="{7E00851A-BB7B-C2AC-1104-9865DADBE90E}"/>
              </a:ext>
            </a:extLst>
          </p:cNvPr>
          <p:cNvSpPr txBox="1"/>
          <p:nvPr/>
        </p:nvSpPr>
        <p:spPr>
          <a:xfrm>
            <a:off x="8771671" y="3905418"/>
            <a:ext cx="1624614" cy="30777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  <a:headEnd w="lg" len="lg"/>
            <a:tailEnd w="lg" len="lg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altLang="ko-KR" sz="1400"/>
              <a:t>Client</a:t>
            </a:r>
            <a:r>
              <a:rPr sz="1400"/>
              <a:t>Receiver</a:t>
            </a:r>
            <a:endParaRPr sz="1400" dirty="0"/>
          </a:p>
        </p:txBody>
      </p:sp>
      <p:sp>
        <p:nvSpPr>
          <p:cNvPr id="14" name="TextBox 96">
            <a:extLst>
              <a:ext uri="{FF2B5EF4-FFF2-40B4-BE49-F238E27FC236}">
                <a16:creationId xmlns:a16="http://schemas.microsoft.com/office/drawing/2014/main" id="{194ABA89-6A42-6CBA-F5FF-BFC7D84A01C8}"/>
              </a:ext>
            </a:extLst>
          </p:cNvPr>
          <p:cNvSpPr txBox="1"/>
          <p:nvPr/>
        </p:nvSpPr>
        <p:spPr>
          <a:xfrm>
            <a:off x="9029122" y="2884481"/>
            <a:ext cx="1109709" cy="30777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  <a:headEnd w="lg" len="lg"/>
            <a:tailEnd w="lg" len="lg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sz="1400"/>
              <a:t>ClientEDT</a:t>
            </a:r>
            <a:endParaRPr lang="en-US" altLang="ko-KR" sz="1400"/>
          </a:p>
        </p:txBody>
      </p:sp>
      <p:sp>
        <p:nvSpPr>
          <p:cNvPr id="15" name="TextBox 99">
            <a:extLst>
              <a:ext uri="{FF2B5EF4-FFF2-40B4-BE49-F238E27FC236}">
                <a16:creationId xmlns:a16="http://schemas.microsoft.com/office/drawing/2014/main" id="{26AA7A1C-CF56-CC8D-50F8-518123531703}"/>
              </a:ext>
            </a:extLst>
          </p:cNvPr>
          <p:cNvSpPr txBox="1"/>
          <p:nvPr/>
        </p:nvSpPr>
        <p:spPr>
          <a:xfrm>
            <a:off x="4601852" y="2898331"/>
            <a:ext cx="2325950" cy="30777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sz="1400"/>
              <a:t>Server</a:t>
            </a:r>
            <a:r>
              <a:rPr lang="en-US" altLang="ko-KR" sz="1400"/>
              <a:t>Receive</a:t>
            </a:r>
            <a:r>
              <a:rPr lang="en-US" sz="1400"/>
              <a:t>Sender</a:t>
            </a:r>
          </a:p>
        </p:txBody>
      </p:sp>
      <p:sp>
        <p:nvSpPr>
          <p:cNvPr id="19" name="TextBox 89">
            <a:extLst>
              <a:ext uri="{FF2B5EF4-FFF2-40B4-BE49-F238E27FC236}">
                <a16:creationId xmlns:a16="http://schemas.microsoft.com/office/drawing/2014/main" id="{50747C56-BCB8-1DCA-2A29-D43E28BB296E}"/>
              </a:ext>
            </a:extLst>
          </p:cNvPr>
          <p:cNvSpPr txBox="1"/>
          <p:nvPr/>
        </p:nvSpPr>
        <p:spPr>
          <a:xfrm>
            <a:off x="8771671" y="5945773"/>
            <a:ext cx="1624614" cy="30777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  <a:headEnd w="lg" len="lg"/>
            <a:tailEnd w="lg" len="lg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altLang="ko-KR" sz="1400"/>
              <a:t>Client</a:t>
            </a:r>
            <a:r>
              <a:rPr sz="1400"/>
              <a:t>Receiver</a:t>
            </a:r>
            <a:endParaRPr sz="1400" dirty="0"/>
          </a:p>
        </p:txBody>
      </p:sp>
      <p:sp>
        <p:nvSpPr>
          <p:cNvPr id="20" name="TextBox 96">
            <a:extLst>
              <a:ext uri="{FF2B5EF4-FFF2-40B4-BE49-F238E27FC236}">
                <a16:creationId xmlns:a16="http://schemas.microsoft.com/office/drawing/2014/main" id="{79F3CE00-3A7C-05FB-1CFF-B022FD6969B6}"/>
              </a:ext>
            </a:extLst>
          </p:cNvPr>
          <p:cNvSpPr txBox="1"/>
          <p:nvPr/>
        </p:nvSpPr>
        <p:spPr>
          <a:xfrm>
            <a:off x="9029122" y="4924836"/>
            <a:ext cx="1109709" cy="30777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  <a:headEnd w="lg" len="lg"/>
            <a:tailEnd w="lg" len="lg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sz="1400"/>
              <a:t>Client</a:t>
            </a:r>
            <a:r>
              <a:rPr lang="en-US" altLang="ko-KR" sz="1400"/>
              <a:t>GUI</a:t>
            </a:r>
          </a:p>
        </p:txBody>
      </p:sp>
      <p:sp>
        <p:nvSpPr>
          <p:cNvPr id="21" name="TextBox 99">
            <a:extLst>
              <a:ext uri="{FF2B5EF4-FFF2-40B4-BE49-F238E27FC236}">
                <a16:creationId xmlns:a16="http://schemas.microsoft.com/office/drawing/2014/main" id="{0702857B-A3DB-5820-57C3-853C39C799B5}"/>
              </a:ext>
            </a:extLst>
          </p:cNvPr>
          <p:cNvSpPr txBox="1"/>
          <p:nvPr/>
        </p:nvSpPr>
        <p:spPr>
          <a:xfrm>
            <a:off x="4601852" y="4938686"/>
            <a:ext cx="2325950" cy="30777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sz="1400"/>
              <a:t>Server</a:t>
            </a:r>
            <a:r>
              <a:rPr lang="en-US" altLang="ko-KR" sz="1400"/>
              <a:t>Receive</a:t>
            </a:r>
            <a:r>
              <a:rPr lang="en-US" sz="1400"/>
              <a:t>Sender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9B50AC-3881-323A-8E9C-7070F1184476}"/>
              </a:ext>
            </a:extLst>
          </p:cNvPr>
          <p:cNvSpPr/>
          <p:nvPr/>
        </p:nvSpPr>
        <p:spPr>
          <a:xfrm>
            <a:off x="6992863" y="854713"/>
            <a:ext cx="337351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</a:t>
            </a:r>
            <a:r>
              <a:rPr lang="en-US" altLang="ko-KR" sz="1400">
                <a:solidFill>
                  <a:schemeClr val="bg1"/>
                </a:solidFill>
              </a:rPr>
              <a:t>N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ACB94E-790A-89B5-7B16-E2596BAAD221}"/>
              </a:ext>
            </a:extLst>
          </p:cNvPr>
          <p:cNvSpPr/>
          <p:nvPr/>
        </p:nvSpPr>
        <p:spPr>
          <a:xfrm>
            <a:off x="6725786" y="1856525"/>
            <a:ext cx="596835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OUT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AA5B22-19B6-C6AB-9E04-BC68FDEB4AF9}"/>
              </a:ext>
            </a:extLst>
          </p:cNvPr>
          <p:cNvSpPr/>
          <p:nvPr/>
        </p:nvSpPr>
        <p:spPr>
          <a:xfrm>
            <a:off x="6725785" y="3907277"/>
            <a:ext cx="596835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OUT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3C5BC90-AE8C-3854-F43D-E338355708C3}"/>
              </a:ext>
            </a:extLst>
          </p:cNvPr>
          <p:cNvSpPr/>
          <p:nvPr/>
        </p:nvSpPr>
        <p:spPr>
          <a:xfrm>
            <a:off x="6992863" y="2894002"/>
            <a:ext cx="337351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</a:t>
            </a:r>
            <a:r>
              <a:rPr lang="en-US" altLang="ko-KR" sz="1400">
                <a:solidFill>
                  <a:schemeClr val="bg1"/>
                </a:solidFill>
              </a:rPr>
              <a:t>N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62291F-97CB-7706-1C54-CEF178CDA431}"/>
              </a:ext>
            </a:extLst>
          </p:cNvPr>
          <p:cNvSpPr/>
          <p:nvPr/>
        </p:nvSpPr>
        <p:spPr>
          <a:xfrm>
            <a:off x="6992863" y="4939329"/>
            <a:ext cx="337351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</a:t>
            </a:r>
            <a:r>
              <a:rPr lang="en-US" altLang="ko-KR" sz="1400">
                <a:solidFill>
                  <a:schemeClr val="bg1"/>
                </a:solidFill>
              </a:rPr>
              <a:t>N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4157967-0D01-0604-47BB-DB717C645F5B}"/>
              </a:ext>
            </a:extLst>
          </p:cNvPr>
          <p:cNvSpPr/>
          <p:nvPr/>
        </p:nvSpPr>
        <p:spPr>
          <a:xfrm>
            <a:off x="8328293" y="854713"/>
            <a:ext cx="596835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OUT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6BD0D0E-DA14-0902-3DA5-082DAEBD8D2F}"/>
              </a:ext>
            </a:extLst>
          </p:cNvPr>
          <p:cNvSpPr/>
          <p:nvPr/>
        </p:nvSpPr>
        <p:spPr>
          <a:xfrm>
            <a:off x="8328291" y="2900619"/>
            <a:ext cx="596835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OUT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FEA075A-49D3-9C88-A0BB-809F21968F09}"/>
              </a:ext>
            </a:extLst>
          </p:cNvPr>
          <p:cNvSpPr/>
          <p:nvPr/>
        </p:nvSpPr>
        <p:spPr>
          <a:xfrm>
            <a:off x="8328292" y="4929900"/>
            <a:ext cx="596835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OUT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468431D-D570-2029-FE70-A1C0B8AEE0DC}"/>
              </a:ext>
            </a:extLst>
          </p:cNvPr>
          <p:cNvSpPr/>
          <p:nvPr/>
        </p:nvSpPr>
        <p:spPr>
          <a:xfrm>
            <a:off x="8328291" y="1860090"/>
            <a:ext cx="337351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</a:t>
            </a:r>
            <a:r>
              <a:rPr lang="en-US" altLang="ko-KR" sz="1400">
                <a:solidFill>
                  <a:schemeClr val="bg1"/>
                </a:solidFill>
              </a:rPr>
              <a:t>N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D19DB6E-FC80-9C4E-2213-A3609A1F3A35}"/>
              </a:ext>
            </a:extLst>
          </p:cNvPr>
          <p:cNvSpPr/>
          <p:nvPr/>
        </p:nvSpPr>
        <p:spPr>
          <a:xfrm>
            <a:off x="8328291" y="3905417"/>
            <a:ext cx="337351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</a:t>
            </a:r>
            <a:r>
              <a:rPr lang="en-US" altLang="ko-KR" sz="1400">
                <a:solidFill>
                  <a:schemeClr val="bg1"/>
                </a:solidFill>
              </a:rPr>
              <a:t>N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6221732-CF47-E59B-F5D3-55FBF2819251}"/>
              </a:ext>
            </a:extLst>
          </p:cNvPr>
          <p:cNvSpPr/>
          <p:nvPr/>
        </p:nvSpPr>
        <p:spPr>
          <a:xfrm>
            <a:off x="8328291" y="5941315"/>
            <a:ext cx="337351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</a:t>
            </a:r>
            <a:r>
              <a:rPr lang="en-US" altLang="ko-KR" sz="1400">
                <a:solidFill>
                  <a:schemeClr val="bg1"/>
                </a:solidFill>
              </a:rPr>
              <a:t>N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2BEFFF-2A97-4102-35D8-D8978B0792BC}"/>
              </a:ext>
            </a:extLst>
          </p:cNvPr>
          <p:cNvSpPr txBox="1"/>
          <p:nvPr/>
        </p:nvSpPr>
        <p:spPr>
          <a:xfrm>
            <a:off x="656949" y="598433"/>
            <a:ext cx="2808000" cy="3077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altLang="ko-KR" sz="1400"/>
              <a:t>Server</a:t>
            </a:r>
            <a:r>
              <a:rPr lang="ko-KR" altLang="en-US" sz="1400"/>
              <a:t>공유자원</a:t>
            </a:r>
            <a:endParaRPr lang="en-US" sz="140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0B80B60-8E70-AB54-8CB8-DF01E1A45570}"/>
              </a:ext>
            </a:extLst>
          </p:cNvPr>
          <p:cNvSpPr/>
          <p:nvPr/>
        </p:nvSpPr>
        <p:spPr>
          <a:xfrm>
            <a:off x="6727041" y="5944435"/>
            <a:ext cx="596835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OUT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AE6CCDF-5184-417D-9C98-57CF9A4601E1}"/>
              </a:ext>
            </a:extLst>
          </p:cNvPr>
          <p:cNvSpPr txBox="1"/>
          <p:nvPr/>
        </p:nvSpPr>
        <p:spPr>
          <a:xfrm>
            <a:off x="9668315" y="1364764"/>
            <a:ext cx="1796322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/>
              <a:t>SwingUtilities.invokeLater()</a:t>
            </a:r>
            <a:endParaRPr kumimoji="0" lang="ko-KR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DD12BD-9999-6AD6-A966-355962C83C6F}"/>
              </a:ext>
            </a:extLst>
          </p:cNvPr>
          <p:cNvSpPr txBox="1"/>
          <p:nvPr/>
        </p:nvSpPr>
        <p:spPr>
          <a:xfrm>
            <a:off x="9668315" y="3409450"/>
            <a:ext cx="1796322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/>
              <a:t>SwingUtilities.invokeLater()</a:t>
            </a:r>
            <a:endParaRPr kumimoji="0" lang="ko-KR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1C32FB-588C-3D9F-BEC4-6DEE6DE867B9}"/>
              </a:ext>
            </a:extLst>
          </p:cNvPr>
          <p:cNvSpPr txBox="1"/>
          <p:nvPr/>
        </p:nvSpPr>
        <p:spPr>
          <a:xfrm>
            <a:off x="9668315" y="5454136"/>
            <a:ext cx="1796322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/>
              <a:t>SwingUtilities.invokeLater()</a:t>
            </a:r>
            <a:endParaRPr kumimoji="0" lang="ko-KR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3F3BDAD-08FE-3332-30CB-A560FB5EA512}"/>
              </a:ext>
            </a:extLst>
          </p:cNvPr>
          <p:cNvSpPr txBox="1"/>
          <p:nvPr/>
        </p:nvSpPr>
        <p:spPr>
          <a:xfrm>
            <a:off x="656949" y="915747"/>
            <a:ext cx="2808000" cy="5436000"/>
          </a:xfrm>
          <a:prstGeom prst="rect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/>
              <a:t>HM &lt;userId – ObjectOutStream&gt;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HM &lt;userId – User&gt;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/>
              <a:t>HM &lt;roomNum - Room&gt;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7" name="직선 화살표 연결선 5">
            <a:extLst>
              <a:ext uri="{FF2B5EF4-FFF2-40B4-BE49-F238E27FC236}">
                <a16:creationId xmlns:a16="http://schemas.microsoft.com/office/drawing/2014/main" id="{286750FD-E925-AE2C-6246-AEF9348603B4}"/>
              </a:ext>
            </a:extLst>
          </p:cNvPr>
          <p:cNvCxnSpPr>
            <a:cxnSpLocks/>
            <a:stCxn id="57" idx="1"/>
            <a:endCxn id="41" idx="3"/>
          </p:cNvCxnSpPr>
          <p:nvPr/>
        </p:nvCxnSpPr>
        <p:spPr>
          <a:xfrm flipH="1">
            <a:off x="7330214" y="1008600"/>
            <a:ext cx="998079" cy="0"/>
          </a:xfrm>
          <a:prstGeom prst="straightConnector1">
            <a:avLst/>
          </a:prstGeom>
          <a:ln w="38100">
            <a:solidFill>
              <a:schemeClr val="accent2"/>
            </a:solidFill>
            <a:headEnd w="lg" len="lg"/>
            <a:tailEnd type="triangle" w="lg" len="lg"/>
          </a:ln>
        </p:spPr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46C76D8-62A9-F0C0-D7FB-682A4F3B8F9C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H="1" flipV="1">
            <a:off x="9583977" y="1146927"/>
            <a:ext cx="1" cy="713164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054A21C-E794-FC4A-7802-8737CAA36D80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9583977" y="3192254"/>
            <a:ext cx="1" cy="713164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7260F20-78DD-6111-8ED1-5469D0D9B02D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583977" y="5232609"/>
            <a:ext cx="1" cy="713164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직선 화살표 연결선 5">
            <a:extLst>
              <a:ext uri="{FF2B5EF4-FFF2-40B4-BE49-F238E27FC236}">
                <a16:creationId xmlns:a16="http://schemas.microsoft.com/office/drawing/2014/main" id="{1919D877-3C92-A4CE-59BA-C55974C7C1FF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>
            <a:off x="7322621" y="2010412"/>
            <a:ext cx="1005670" cy="3565"/>
          </a:xfrm>
          <a:prstGeom prst="straightConnector1">
            <a:avLst/>
          </a:prstGeom>
          <a:ln w="38100">
            <a:solidFill>
              <a:schemeClr val="accent4"/>
            </a:solidFill>
            <a:headEnd w="lg" len="lg"/>
            <a:tailEnd type="triangle" w="lg" len="lg"/>
          </a:ln>
        </p:spPr>
      </p:cxnSp>
      <p:cxnSp>
        <p:nvCxnSpPr>
          <p:cNvPr id="105" name="직선 화살표 연결선 5">
            <a:extLst>
              <a:ext uri="{FF2B5EF4-FFF2-40B4-BE49-F238E27FC236}">
                <a16:creationId xmlns:a16="http://schemas.microsoft.com/office/drawing/2014/main" id="{76236527-67C4-8BFF-0B46-661C6EC0FFBC}"/>
              </a:ext>
            </a:extLst>
          </p:cNvPr>
          <p:cNvCxnSpPr>
            <a:cxnSpLocks/>
            <a:stCxn id="47" idx="3"/>
            <a:endCxn id="85" idx="1"/>
          </p:cNvCxnSpPr>
          <p:nvPr/>
        </p:nvCxnSpPr>
        <p:spPr>
          <a:xfrm flipV="1">
            <a:off x="7322620" y="4059304"/>
            <a:ext cx="1005671" cy="1860"/>
          </a:xfrm>
          <a:prstGeom prst="straightConnector1">
            <a:avLst/>
          </a:prstGeom>
          <a:ln w="38100">
            <a:solidFill>
              <a:schemeClr val="accent4"/>
            </a:solidFill>
            <a:headEnd w="lg" len="lg"/>
            <a:tailEnd type="triangle" w="lg" len="lg"/>
          </a:ln>
        </p:spPr>
      </p:cxnSp>
      <p:cxnSp>
        <p:nvCxnSpPr>
          <p:cNvPr id="108" name="직선 화살표 연결선 5">
            <a:extLst>
              <a:ext uri="{FF2B5EF4-FFF2-40B4-BE49-F238E27FC236}">
                <a16:creationId xmlns:a16="http://schemas.microsoft.com/office/drawing/2014/main" id="{786B8479-8F98-2C2B-FF86-A04DE22219E0}"/>
              </a:ext>
            </a:extLst>
          </p:cNvPr>
          <p:cNvCxnSpPr>
            <a:cxnSpLocks/>
            <a:stCxn id="101" idx="3"/>
            <a:endCxn id="86" idx="1"/>
          </p:cNvCxnSpPr>
          <p:nvPr/>
        </p:nvCxnSpPr>
        <p:spPr>
          <a:xfrm flipV="1">
            <a:off x="7323876" y="6095202"/>
            <a:ext cx="1004415" cy="3120"/>
          </a:xfrm>
          <a:prstGeom prst="straightConnector1">
            <a:avLst/>
          </a:prstGeom>
          <a:ln w="38100">
            <a:solidFill>
              <a:schemeClr val="accent4"/>
            </a:solidFill>
            <a:headEnd w="lg" len="lg"/>
            <a:tailEnd type="triangle" w="lg" len="lg"/>
          </a:ln>
        </p:spPr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D238FB5-4450-6D35-8B2B-E7A7A0E19FE7}"/>
              </a:ext>
            </a:extLst>
          </p:cNvPr>
          <p:cNvCxnSpPr>
            <a:cxnSpLocks/>
            <a:stCxn id="99" idx="1"/>
          </p:cNvCxnSpPr>
          <p:nvPr/>
        </p:nvCxnSpPr>
        <p:spPr>
          <a:xfrm flipH="1">
            <a:off x="3464949" y="1003063"/>
            <a:ext cx="914396" cy="3122"/>
          </a:xfrm>
          <a:prstGeom prst="straightConnector1">
            <a:avLst/>
          </a:prstGeom>
          <a:noFill/>
          <a:ln w="38100" cap="flat">
            <a:solidFill>
              <a:schemeClr val="accent4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A71A24-A4D5-F90B-078F-902F729594A0}"/>
              </a:ext>
            </a:extLst>
          </p:cNvPr>
          <p:cNvSpPr txBox="1"/>
          <p:nvPr/>
        </p:nvSpPr>
        <p:spPr>
          <a:xfrm>
            <a:off x="7474065" y="191331"/>
            <a:ext cx="746094" cy="519345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msg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C3AD348-1F75-C398-F5BD-B3CCAC996518}"/>
              </a:ext>
            </a:extLst>
          </p:cNvPr>
          <p:cNvCxnSpPr>
            <a:cxnSpLocks/>
          </p:cNvCxnSpPr>
          <p:nvPr/>
        </p:nvCxnSpPr>
        <p:spPr>
          <a:xfrm>
            <a:off x="3464949" y="1112460"/>
            <a:ext cx="914396" cy="3122"/>
          </a:xfrm>
          <a:prstGeom prst="straightConnector1">
            <a:avLst/>
          </a:prstGeom>
          <a:noFill/>
          <a:ln w="38100" cap="flat">
            <a:solidFill>
              <a:schemeClr val="accent4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8F379910-99BF-D1BE-2112-FDE48E18D2F8}"/>
              </a:ext>
            </a:extLst>
          </p:cNvPr>
          <p:cNvCxnSpPr>
            <a:cxnSpLocks/>
            <a:stCxn id="99" idx="2"/>
            <a:endCxn id="47" idx="1"/>
          </p:cNvCxnSpPr>
          <p:nvPr/>
        </p:nvCxnSpPr>
        <p:spPr>
          <a:xfrm>
            <a:off x="5979421" y="1411901"/>
            <a:ext cx="746364" cy="2649263"/>
          </a:xfrm>
          <a:prstGeom prst="straightConnector1">
            <a:avLst/>
          </a:prstGeom>
          <a:noFill/>
          <a:ln w="38100" cap="flat">
            <a:solidFill>
              <a:schemeClr val="accent4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433053C1-5B3D-2CFA-BDE2-146475A89BE7}"/>
              </a:ext>
            </a:extLst>
          </p:cNvPr>
          <p:cNvCxnSpPr>
            <a:cxnSpLocks/>
            <a:stCxn id="99" idx="2"/>
            <a:endCxn id="101" idx="1"/>
          </p:cNvCxnSpPr>
          <p:nvPr/>
        </p:nvCxnSpPr>
        <p:spPr>
          <a:xfrm>
            <a:off x="5979421" y="1411901"/>
            <a:ext cx="747620" cy="4686421"/>
          </a:xfrm>
          <a:prstGeom prst="straightConnector1">
            <a:avLst/>
          </a:prstGeom>
          <a:noFill/>
          <a:ln w="38100" cap="flat">
            <a:solidFill>
              <a:schemeClr val="accent4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CEB05C-FC06-EB8B-B79B-65B3BAF14F34}"/>
              </a:ext>
            </a:extLst>
          </p:cNvPr>
          <p:cNvSpPr txBox="1"/>
          <p:nvPr/>
        </p:nvSpPr>
        <p:spPr>
          <a:xfrm>
            <a:off x="148430" y="97654"/>
            <a:ext cx="306109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같은 </a:t>
            </a:r>
            <a:r>
              <a:rPr kumimoji="0" lang="en-US" altLang="ko-KR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Thread = </a:t>
            </a:r>
            <a:r>
              <a: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같은색 화살표</a:t>
            </a:r>
          </a:p>
        </p:txBody>
      </p:sp>
    </p:spTree>
    <p:extLst>
      <p:ext uri="{BB962C8B-B14F-4D97-AF65-F5344CB8AC3E}">
        <p14:creationId xmlns:p14="http://schemas.microsoft.com/office/powerpoint/2010/main" val="195737407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5464A352-594F-9FBD-ADAE-0DB6889A5F69}"/>
              </a:ext>
            </a:extLst>
          </p:cNvPr>
          <p:cNvSpPr/>
          <p:nvPr/>
        </p:nvSpPr>
        <p:spPr>
          <a:xfrm>
            <a:off x="4379345" y="594225"/>
            <a:ext cx="3200152" cy="8176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40FC5D2-D4A1-F58C-4895-E6A8F1589376}"/>
              </a:ext>
            </a:extLst>
          </p:cNvPr>
          <p:cNvSpPr/>
          <p:nvPr/>
        </p:nvSpPr>
        <p:spPr>
          <a:xfrm>
            <a:off x="4379345" y="2610344"/>
            <a:ext cx="3200152" cy="81767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4D6FB7E-5F57-F849-142B-DAA47101F793}"/>
              </a:ext>
            </a:extLst>
          </p:cNvPr>
          <p:cNvSpPr/>
          <p:nvPr/>
        </p:nvSpPr>
        <p:spPr>
          <a:xfrm>
            <a:off x="4379345" y="4665217"/>
            <a:ext cx="3200152" cy="8176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ADB5C9F-ED31-EC6A-5C00-5A2B87CCBA01}"/>
              </a:ext>
            </a:extLst>
          </p:cNvPr>
          <p:cNvSpPr/>
          <p:nvPr/>
        </p:nvSpPr>
        <p:spPr>
          <a:xfrm>
            <a:off x="8114726" y="1742890"/>
            <a:ext cx="2405846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A9BA9975-69CC-7254-B538-B5DED06034DD}"/>
              </a:ext>
            </a:extLst>
          </p:cNvPr>
          <p:cNvSpPr/>
          <p:nvPr/>
        </p:nvSpPr>
        <p:spPr>
          <a:xfrm>
            <a:off x="8114726" y="3787330"/>
            <a:ext cx="2405846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3607826-877D-928C-460D-56400E73D5E7}"/>
              </a:ext>
            </a:extLst>
          </p:cNvPr>
          <p:cNvSpPr/>
          <p:nvPr/>
        </p:nvSpPr>
        <p:spPr>
          <a:xfrm>
            <a:off x="8114726" y="5825201"/>
            <a:ext cx="2405846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AB81E96-0D75-226E-2CB6-8F3D2761A5EB}"/>
              </a:ext>
            </a:extLst>
          </p:cNvPr>
          <p:cNvSpPr/>
          <p:nvPr/>
        </p:nvSpPr>
        <p:spPr>
          <a:xfrm>
            <a:off x="8114726" y="715339"/>
            <a:ext cx="2405846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936EA25-FA8F-4CAB-51C5-EAFA8BBDFCBB}"/>
              </a:ext>
            </a:extLst>
          </p:cNvPr>
          <p:cNvSpPr/>
          <p:nvPr/>
        </p:nvSpPr>
        <p:spPr>
          <a:xfrm>
            <a:off x="8114726" y="2768774"/>
            <a:ext cx="2405846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6EBF3F9-DE9F-CDF5-F6D0-1BC8FE168966}"/>
              </a:ext>
            </a:extLst>
          </p:cNvPr>
          <p:cNvSpPr/>
          <p:nvPr/>
        </p:nvSpPr>
        <p:spPr>
          <a:xfrm>
            <a:off x="8114726" y="4804753"/>
            <a:ext cx="2405846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862A2135-9C3C-3D4D-D476-1E9B274AD3C5}"/>
              </a:ext>
            </a:extLst>
          </p:cNvPr>
          <p:cNvCxnSpPr>
            <a:cxnSpLocks/>
            <a:stCxn id="99" idx="2"/>
            <a:endCxn id="42" idx="1"/>
          </p:cNvCxnSpPr>
          <p:nvPr/>
        </p:nvCxnSpPr>
        <p:spPr>
          <a:xfrm>
            <a:off x="5979421" y="1411901"/>
            <a:ext cx="1002397" cy="607134"/>
          </a:xfrm>
          <a:prstGeom prst="straightConnector1">
            <a:avLst/>
          </a:prstGeom>
          <a:noFill/>
          <a:ln w="38100" cap="flat">
            <a:solidFill>
              <a:schemeClr val="accent4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Box 89">
            <a:extLst>
              <a:ext uri="{FF2B5EF4-FFF2-40B4-BE49-F238E27FC236}">
                <a16:creationId xmlns:a16="http://schemas.microsoft.com/office/drawing/2014/main" id="{FA88B1D1-27F8-FFC1-6C63-2000556FEBC0}"/>
              </a:ext>
            </a:extLst>
          </p:cNvPr>
          <p:cNvSpPr txBox="1"/>
          <p:nvPr/>
        </p:nvSpPr>
        <p:spPr>
          <a:xfrm>
            <a:off x="8771671" y="1860091"/>
            <a:ext cx="1624614" cy="30777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  <a:headEnd w="lg" len="lg"/>
            <a:tailEnd w="lg" len="lg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altLang="ko-KR" sz="1400"/>
              <a:t>Client</a:t>
            </a:r>
            <a:r>
              <a:rPr sz="1400"/>
              <a:t>Receiver</a:t>
            </a:r>
            <a:endParaRPr sz="1400" dirty="0"/>
          </a:p>
        </p:txBody>
      </p:sp>
      <p:sp>
        <p:nvSpPr>
          <p:cNvPr id="4" name="TextBox 96">
            <a:extLst>
              <a:ext uri="{FF2B5EF4-FFF2-40B4-BE49-F238E27FC236}">
                <a16:creationId xmlns:a16="http://schemas.microsoft.com/office/drawing/2014/main" id="{57DC5684-EC75-007E-30BB-8C50847322B3}"/>
              </a:ext>
            </a:extLst>
          </p:cNvPr>
          <p:cNvSpPr txBox="1"/>
          <p:nvPr/>
        </p:nvSpPr>
        <p:spPr>
          <a:xfrm>
            <a:off x="9029122" y="839154"/>
            <a:ext cx="1109709" cy="30777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  <a:headEnd w="lg" len="lg"/>
            <a:tailEnd w="lg" len="lg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sz="1400" dirty="0" err="1"/>
              <a:t>Client</a:t>
            </a:r>
            <a:r>
              <a:rPr lang="en-US" altLang="ko-KR" sz="1400" dirty="0" err="1"/>
              <a:t>GUI</a:t>
            </a:r>
            <a:endParaRPr lang="en-US" altLang="ko-KR" sz="1400" dirty="0"/>
          </a:p>
        </p:txBody>
      </p:sp>
      <p:sp>
        <p:nvSpPr>
          <p:cNvPr id="5" name="TextBox 99">
            <a:extLst>
              <a:ext uri="{FF2B5EF4-FFF2-40B4-BE49-F238E27FC236}">
                <a16:creationId xmlns:a16="http://schemas.microsoft.com/office/drawing/2014/main" id="{64818A45-F46B-A2F4-CABE-4908288600D7}"/>
              </a:ext>
            </a:extLst>
          </p:cNvPr>
          <p:cNvSpPr txBox="1"/>
          <p:nvPr/>
        </p:nvSpPr>
        <p:spPr>
          <a:xfrm>
            <a:off x="4601852" y="853004"/>
            <a:ext cx="2325950" cy="30777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sz="1400"/>
              <a:t>Server</a:t>
            </a:r>
            <a:r>
              <a:rPr lang="en-US" altLang="ko-KR" sz="1400"/>
              <a:t>Receive</a:t>
            </a:r>
            <a:r>
              <a:rPr lang="en-US" sz="1400"/>
              <a:t>Sender</a:t>
            </a:r>
          </a:p>
        </p:txBody>
      </p:sp>
      <p:sp>
        <p:nvSpPr>
          <p:cNvPr id="13" name="TextBox 89">
            <a:extLst>
              <a:ext uri="{FF2B5EF4-FFF2-40B4-BE49-F238E27FC236}">
                <a16:creationId xmlns:a16="http://schemas.microsoft.com/office/drawing/2014/main" id="{7E00851A-BB7B-C2AC-1104-9865DADBE90E}"/>
              </a:ext>
            </a:extLst>
          </p:cNvPr>
          <p:cNvSpPr txBox="1"/>
          <p:nvPr/>
        </p:nvSpPr>
        <p:spPr>
          <a:xfrm>
            <a:off x="8771671" y="3905418"/>
            <a:ext cx="1624614" cy="30777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  <a:headEnd w="lg" len="lg"/>
            <a:tailEnd w="lg" len="lg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altLang="ko-KR" sz="1400"/>
              <a:t>Client</a:t>
            </a:r>
            <a:r>
              <a:rPr sz="1400"/>
              <a:t>Receiver</a:t>
            </a:r>
            <a:endParaRPr sz="1400" dirty="0"/>
          </a:p>
        </p:txBody>
      </p:sp>
      <p:sp>
        <p:nvSpPr>
          <p:cNvPr id="14" name="TextBox 96">
            <a:extLst>
              <a:ext uri="{FF2B5EF4-FFF2-40B4-BE49-F238E27FC236}">
                <a16:creationId xmlns:a16="http://schemas.microsoft.com/office/drawing/2014/main" id="{194ABA89-6A42-6CBA-F5FF-BFC7D84A01C8}"/>
              </a:ext>
            </a:extLst>
          </p:cNvPr>
          <p:cNvSpPr txBox="1"/>
          <p:nvPr/>
        </p:nvSpPr>
        <p:spPr>
          <a:xfrm>
            <a:off x="9029122" y="2884481"/>
            <a:ext cx="1109709" cy="30777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  <a:headEnd w="lg" len="lg"/>
            <a:tailEnd w="lg" len="lg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sz="1400"/>
              <a:t>Client</a:t>
            </a:r>
            <a:r>
              <a:rPr lang="en-US" altLang="ko-KR" sz="1400"/>
              <a:t>GUI</a:t>
            </a:r>
          </a:p>
        </p:txBody>
      </p:sp>
      <p:sp>
        <p:nvSpPr>
          <p:cNvPr id="15" name="TextBox 99">
            <a:extLst>
              <a:ext uri="{FF2B5EF4-FFF2-40B4-BE49-F238E27FC236}">
                <a16:creationId xmlns:a16="http://schemas.microsoft.com/office/drawing/2014/main" id="{26AA7A1C-CF56-CC8D-50F8-518123531703}"/>
              </a:ext>
            </a:extLst>
          </p:cNvPr>
          <p:cNvSpPr txBox="1"/>
          <p:nvPr/>
        </p:nvSpPr>
        <p:spPr>
          <a:xfrm>
            <a:off x="4601852" y="2898331"/>
            <a:ext cx="2325950" cy="30777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sz="1400"/>
              <a:t>Server</a:t>
            </a:r>
            <a:r>
              <a:rPr lang="en-US" altLang="ko-KR" sz="1400"/>
              <a:t>Receive</a:t>
            </a:r>
            <a:r>
              <a:rPr lang="en-US" sz="1400"/>
              <a:t>Sender</a:t>
            </a:r>
          </a:p>
        </p:txBody>
      </p:sp>
      <p:sp>
        <p:nvSpPr>
          <p:cNvPr id="19" name="TextBox 89">
            <a:extLst>
              <a:ext uri="{FF2B5EF4-FFF2-40B4-BE49-F238E27FC236}">
                <a16:creationId xmlns:a16="http://schemas.microsoft.com/office/drawing/2014/main" id="{50747C56-BCB8-1DCA-2A29-D43E28BB296E}"/>
              </a:ext>
            </a:extLst>
          </p:cNvPr>
          <p:cNvSpPr txBox="1"/>
          <p:nvPr/>
        </p:nvSpPr>
        <p:spPr>
          <a:xfrm>
            <a:off x="8771671" y="5945773"/>
            <a:ext cx="1624614" cy="30777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  <a:headEnd w="lg" len="lg"/>
            <a:tailEnd w="lg" len="lg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altLang="ko-KR" sz="1400"/>
              <a:t>Client</a:t>
            </a:r>
            <a:r>
              <a:rPr sz="1400"/>
              <a:t>Receiver</a:t>
            </a:r>
            <a:endParaRPr sz="1400" dirty="0"/>
          </a:p>
        </p:txBody>
      </p:sp>
      <p:sp>
        <p:nvSpPr>
          <p:cNvPr id="20" name="TextBox 96">
            <a:extLst>
              <a:ext uri="{FF2B5EF4-FFF2-40B4-BE49-F238E27FC236}">
                <a16:creationId xmlns:a16="http://schemas.microsoft.com/office/drawing/2014/main" id="{79F3CE00-3A7C-05FB-1CFF-B022FD6969B6}"/>
              </a:ext>
            </a:extLst>
          </p:cNvPr>
          <p:cNvSpPr txBox="1"/>
          <p:nvPr/>
        </p:nvSpPr>
        <p:spPr>
          <a:xfrm>
            <a:off x="9029122" y="4924836"/>
            <a:ext cx="1109709" cy="30777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  <a:headEnd w="lg" len="lg"/>
            <a:tailEnd w="lg" len="lg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sz="1400"/>
              <a:t>Client</a:t>
            </a:r>
            <a:r>
              <a:rPr lang="en-US" altLang="ko-KR" sz="1400"/>
              <a:t>GUI</a:t>
            </a:r>
          </a:p>
        </p:txBody>
      </p:sp>
      <p:sp>
        <p:nvSpPr>
          <p:cNvPr id="21" name="TextBox 99">
            <a:extLst>
              <a:ext uri="{FF2B5EF4-FFF2-40B4-BE49-F238E27FC236}">
                <a16:creationId xmlns:a16="http://schemas.microsoft.com/office/drawing/2014/main" id="{0702857B-A3DB-5820-57C3-853C39C799B5}"/>
              </a:ext>
            </a:extLst>
          </p:cNvPr>
          <p:cNvSpPr txBox="1"/>
          <p:nvPr/>
        </p:nvSpPr>
        <p:spPr>
          <a:xfrm>
            <a:off x="4601852" y="4938686"/>
            <a:ext cx="2325950" cy="30777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sz="1400"/>
              <a:t>Server</a:t>
            </a:r>
            <a:r>
              <a:rPr lang="en-US" altLang="ko-KR" sz="1400"/>
              <a:t>Receive</a:t>
            </a:r>
            <a:r>
              <a:rPr lang="en-US" sz="1400"/>
              <a:t>Sender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9B50AC-3881-323A-8E9C-7070F1184476}"/>
              </a:ext>
            </a:extLst>
          </p:cNvPr>
          <p:cNvSpPr/>
          <p:nvPr/>
        </p:nvSpPr>
        <p:spPr>
          <a:xfrm>
            <a:off x="6992863" y="854713"/>
            <a:ext cx="337351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</a:t>
            </a:r>
            <a:r>
              <a:rPr lang="en-US" altLang="ko-KR" sz="1400">
                <a:solidFill>
                  <a:schemeClr val="bg1"/>
                </a:solidFill>
              </a:rPr>
              <a:t>N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ACB94E-790A-89B5-7B16-E2596BAAD221}"/>
              </a:ext>
            </a:extLst>
          </p:cNvPr>
          <p:cNvSpPr/>
          <p:nvPr/>
        </p:nvSpPr>
        <p:spPr>
          <a:xfrm>
            <a:off x="6981818" y="1865148"/>
            <a:ext cx="596835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OUT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AA5B22-19B6-C6AB-9E04-BC68FDEB4AF9}"/>
              </a:ext>
            </a:extLst>
          </p:cNvPr>
          <p:cNvSpPr/>
          <p:nvPr/>
        </p:nvSpPr>
        <p:spPr>
          <a:xfrm>
            <a:off x="6981817" y="3915900"/>
            <a:ext cx="596835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OUT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3C5BC90-AE8C-3854-F43D-E338355708C3}"/>
              </a:ext>
            </a:extLst>
          </p:cNvPr>
          <p:cNvSpPr/>
          <p:nvPr/>
        </p:nvSpPr>
        <p:spPr>
          <a:xfrm>
            <a:off x="6992863" y="2894002"/>
            <a:ext cx="337351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</a:t>
            </a:r>
            <a:r>
              <a:rPr lang="en-US" altLang="ko-KR" sz="1400">
                <a:solidFill>
                  <a:schemeClr val="bg1"/>
                </a:solidFill>
              </a:rPr>
              <a:t>N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62291F-97CB-7706-1C54-CEF178CDA431}"/>
              </a:ext>
            </a:extLst>
          </p:cNvPr>
          <p:cNvSpPr/>
          <p:nvPr/>
        </p:nvSpPr>
        <p:spPr>
          <a:xfrm>
            <a:off x="6992863" y="4939329"/>
            <a:ext cx="337351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</a:t>
            </a:r>
            <a:r>
              <a:rPr lang="en-US" altLang="ko-KR" sz="1400">
                <a:solidFill>
                  <a:schemeClr val="bg1"/>
                </a:solidFill>
              </a:rPr>
              <a:t>N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4157967-0D01-0604-47BB-DB717C645F5B}"/>
              </a:ext>
            </a:extLst>
          </p:cNvPr>
          <p:cNvSpPr/>
          <p:nvPr/>
        </p:nvSpPr>
        <p:spPr>
          <a:xfrm>
            <a:off x="8328293" y="854713"/>
            <a:ext cx="596835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OUT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6BD0D0E-DA14-0902-3DA5-082DAEBD8D2F}"/>
              </a:ext>
            </a:extLst>
          </p:cNvPr>
          <p:cNvSpPr/>
          <p:nvPr/>
        </p:nvSpPr>
        <p:spPr>
          <a:xfrm>
            <a:off x="8328291" y="2900619"/>
            <a:ext cx="596835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OUT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FEA075A-49D3-9C88-A0BB-809F21968F09}"/>
              </a:ext>
            </a:extLst>
          </p:cNvPr>
          <p:cNvSpPr/>
          <p:nvPr/>
        </p:nvSpPr>
        <p:spPr>
          <a:xfrm>
            <a:off x="8328292" y="4929900"/>
            <a:ext cx="596835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OUT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468431D-D570-2029-FE70-A1C0B8AEE0DC}"/>
              </a:ext>
            </a:extLst>
          </p:cNvPr>
          <p:cNvSpPr/>
          <p:nvPr/>
        </p:nvSpPr>
        <p:spPr>
          <a:xfrm>
            <a:off x="8328291" y="1860090"/>
            <a:ext cx="337351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</a:t>
            </a:r>
            <a:r>
              <a:rPr lang="en-US" altLang="ko-KR" sz="1400">
                <a:solidFill>
                  <a:schemeClr val="bg1"/>
                </a:solidFill>
              </a:rPr>
              <a:t>N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D19DB6E-FC80-9C4E-2213-A3609A1F3A35}"/>
              </a:ext>
            </a:extLst>
          </p:cNvPr>
          <p:cNvSpPr/>
          <p:nvPr/>
        </p:nvSpPr>
        <p:spPr>
          <a:xfrm>
            <a:off x="8328291" y="3905417"/>
            <a:ext cx="337351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</a:t>
            </a:r>
            <a:r>
              <a:rPr lang="en-US" altLang="ko-KR" sz="1400">
                <a:solidFill>
                  <a:schemeClr val="bg1"/>
                </a:solidFill>
              </a:rPr>
              <a:t>N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6221732-CF47-E59B-F5D3-55FBF2819251}"/>
              </a:ext>
            </a:extLst>
          </p:cNvPr>
          <p:cNvSpPr/>
          <p:nvPr/>
        </p:nvSpPr>
        <p:spPr>
          <a:xfrm>
            <a:off x="8328291" y="5941315"/>
            <a:ext cx="337351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</a:t>
            </a:r>
            <a:r>
              <a:rPr lang="en-US" altLang="ko-KR" sz="1400">
                <a:solidFill>
                  <a:schemeClr val="bg1"/>
                </a:solidFill>
              </a:rPr>
              <a:t>N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2BEFFF-2A97-4102-35D8-D8978B0792BC}"/>
              </a:ext>
            </a:extLst>
          </p:cNvPr>
          <p:cNvSpPr txBox="1"/>
          <p:nvPr/>
        </p:nvSpPr>
        <p:spPr>
          <a:xfrm>
            <a:off x="656949" y="598433"/>
            <a:ext cx="2808000" cy="3077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altLang="ko-KR" sz="1400"/>
              <a:t>Server</a:t>
            </a:r>
            <a:endParaRPr lang="en-US" sz="140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0B80B60-8E70-AB54-8CB8-DF01E1A45570}"/>
              </a:ext>
            </a:extLst>
          </p:cNvPr>
          <p:cNvSpPr/>
          <p:nvPr/>
        </p:nvSpPr>
        <p:spPr>
          <a:xfrm>
            <a:off x="6983073" y="5953058"/>
            <a:ext cx="596835" cy="30777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OUT</a:t>
            </a: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AE6CCDF-5184-417D-9C98-57CF9A4601E1}"/>
              </a:ext>
            </a:extLst>
          </p:cNvPr>
          <p:cNvSpPr txBox="1"/>
          <p:nvPr/>
        </p:nvSpPr>
        <p:spPr>
          <a:xfrm>
            <a:off x="9668315" y="1364764"/>
            <a:ext cx="1796322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/>
              <a:t>SwingUtilities.invokeLater()</a:t>
            </a:r>
            <a:endParaRPr kumimoji="0" lang="ko-KR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DD12BD-9999-6AD6-A966-355962C83C6F}"/>
              </a:ext>
            </a:extLst>
          </p:cNvPr>
          <p:cNvSpPr txBox="1"/>
          <p:nvPr/>
        </p:nvSpPr>
        <p:spPr>
          <a:xfrm>
            <a:off x="9668315" y="3409450"/>
            <a:ext cx="1796322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/>
              <a:t>SwingUtilities.invokeLater()</a:t>
            </a:r>
            <a:endParaRPr kumimoji="0" lang="ko-KR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1C32FB-588C-3D9F-BEC4-6DEE6DE867B9}"/>
              </a:ext>
            </a:extLst>
          </p:cNvPr>
          <p:cNvSpPr txBox="1"/>
          <p:nvPr/>
        </p:nvSpPr>
        <p:spPr>
          <a:xfrm>
            <a:off x="9668315" y="5454136"/>
            <a:ext cx="1796322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/>
              <a:t>SwingUtilities.invokeLater()</a:t>
            </a:r>
            <a:endParaRPr kumimoji="0" lang="ko-KR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3F3BDAD-08FE-3332-30CB-A560FB5EA512}"/>
              </a:ext>
            </a:extLst>
          </p:cNvPr>
          <p:cNvSpPr txBox="1"/>
          <p:nvPr/>
        </p:nvSpPr>
        <p:spPr>
          <a:xfrm>
            <a:off x="656949" y="915747"/>
            <a:ext cx="2808000" cy="5436000"/>
          </a:xfrm>
          <a:prstGeom prst="rect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HM &lt;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 – </a:t>
            </a:r>
            <a:r>
              <a:rPr lang="en-US" altLang="ko-KR" sz="1400" dirty="0" err="1"/>
              <a:t>ObjectOutStream</a:t>
            </a:r>
            <a:r>
              <a:rPr lang="en-US" altLang="ko-KR" sz="1400" dirty="0"/>
              <a:t>&gt;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HM &lt;</a:t>
            </a:r>
            <a:r>
              <a:rPr kumimoji="0" lang="en-US" altLang="ko-KR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userId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– User&gt;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HM &lt;</a:t>
            </a:r>
            <a:r>
              <a:rPr lang="en-US" altLang="ko-KR" sz="1400" dirty="0" err="1"/>
              <a:t>roomNum</a:t>
            </a:r>
            <a:r>
              <a:rPr lang="en-US" altLang="ko-KR" sz="1400" dirty="0"/>
              <a:t> - Room&gt;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7" name="직선 화살표 연결선 5">
            <a:extLst>
              <a:ext uri="{FF2B5EF4-FFF2-40B4-BE49-F238E27FC236}">
                <a16:creationId xmlns:a16="http://schemas.microsoft.com/office/drawing/2014/main" id="{286750FD-E925-AE2C-6246-AEF9348603B4}"/>
              </a:ext>
            </a:extLst>
          </p:cNvPr>
          <p:cNvCxnSpPr>
            <a:cxnSpLocks/>
            <a:stCxn id="57" idx="1"/>
            <a:endCxn id="41" idx="3"/>
          </p:cNvCxnSpPr>
          <p:nvPr/>
        </p:nvCxnSpPr>
        <p:spPr>
          <a:xfrm flipH="1">
            <a:off x="7330214" y="1008600"/>
            <a:ext cx="998079" cy="0"/>
          </a:xfrm>
          <a:prstGeom prst="straightConnector1">
            <a:avLst/>
          </a:prstGeom>
          <a:ln w="38100">
            <a:solidFill>
              <a:schemeClr val="accent2"/>
            </a:solidFill>
            <a:headEnd w="lg" len="lg"/>
            <a:tailEnd type="triangle" w="lg" len="lg"/>
          </a:ln>
        </p:spPr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46C76D8-62A9-F0C0-D7FB-682A4F3B8F9C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H="1" flipV="1">
            <a:off x="9583977" y="1146927"/>
            <a:ext cx="1" cy="713164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054A21C-E794-FC4A-7802-8737CAA36D80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9583977" y="3192254"/>
            <a:ext cx="1" cy="713164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7260F20-78DD-6111-8ED1-5469D0D9B02D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583977" y="5232609"/>
            <a:ext cx="1" cy="713164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직선 화살표 연결선 5">
            <a:extLst>
              <a:ext uri="{FF2B5EF4-FFF2-40B4-BE49-F238E27FC236}">
                <a16:creationId xmlns:a16="http://schemas.microsoft.com/office/drawing/2014/main" id="{1919D877-3C92-A4CE-59BA-C55974C7C1FF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 flipV="1">
            <a:off x="7578653" y="2013977"/>
            <a:ext cx="749638" cy="5058"/>
          </a:xfrm>
          <a:prstGeom prst="straightConnector1">
            <a:avLst/>
          </a:prstGeom>
          <a:ln w="38100">
            <a:solidFill>
              <a:schemeClr val="accent4"/>
            </a:solidFill>
            <a:headEnd w="lg" len="lg"/>
            <a:tailEnd type="triangle" w="lg" len="lg"/>
          </a:ln>
        </p:spPr>
      </p:cxnSp>
      <p:cxnSp>
        <p:nvCxnSpPr>
          <p:cNvPr id="105" name="직선 화살표 연결선 5">
            <a:extLst>
              <a:ext uri="{FF2B5EF4-FFF2-40B4-BE49-F238E27FC236}">
                <a16:creationId xmlns:a16="http://schemas.microsoft.com/office/drawing/2014/main" id="{76236527-67C4-8BFF-0B46-661C6EC0FFBC}"/>
              </a:ext>
            </a:extLst>
          </p:cNvPr>
          <p:cNvCxnSpPr>
            <a:cxnSpLocks/>
            <a:stCxn id="47" idx="3"/>
            <a:endCxn id="85" idx="1"/>
          </p:cNvCxnSpPr>
          <p:nvPr/>
        </p:nvCxnSpPr>
        <p:spPr>
          <a:xfrm flipV="1">
            <a:off x="7578652" y="4059304"/>
            <a:ext cx="749639" cy="10483"/>
          </a:xfrm>
          <a:prstGeom prst="straightConnector1">
            <a:avLst/>
          </a:prstGeom>
          <a:ln w="38100">
            <a:solidFill>
              <a:schemeClr val="accent4"/>
            </a:solidFill>
            <a:headEnd w="lg" len="lg"/>
            <a:tailEnd type="triangle" w="lg" len="lg"/>
          </a:ln>
        </p:spPr>
      </p:cxnSp>
      <p:cxnSp>
        <p:nvCxnSpPr>
          <p:cNvPr id="108" name="직선 화살표 연결선 5">
            <a:extLst>
              <a:ext uri="{FF2B5EF4-FFF2-40B4-BE49-F238E27FC236}">
                <a16:creationId xmlns:a16="http://schemas.microsoft.com/office/drawing/2014/main" id="{786B8479-8F98-2C2B-FF86-A04DE22219E0}"/>
              </a:ext>
            </a:extLst>
          </p:cNvPr>
          <p:cNvCxnSpPr>
            <a:cxnSpLocks/>
            <a:stCxn id="101" idx="3"/>
            <a:endCxn id="86" idx="1"/>
          </p:cNvCxnSpPr>
          <p:nvPr/>
        </p:nvCxnSpPr>
        <p:spPr>
          <a:xfrm flipV="1">
            <a:off x="7579908" y="6095202"/>
            <a:ext cx="748383" cy="11743"/>
          </a:xfrm>
          <a:prstGeom prst="straightConnector1">
            <a:avLst/>
          </a:prstGeom>
          <a:ln w="38100">
            <a:solidFill>
              <a:schemeClr val="accent4"/>
            </a:solidFill>
            <a:headEnd w="lg" len="lg"/>
            <a:tailEnd type="triangle" w="lg" len="lg"/>
          </a:ln>
        </p:spPr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D238FB5-4450-6D35-8B2B-E7A7A0E19FE7}"/>
              </a:ext>
            </a:extLst>
          </p:cNvPr>
          <p:cNvCxnSpPr>
            <a:cxnSpLocks/>
            <a:stCxn id="99" idx="1"/>
          </p:cNvCxnSpPr>
          <p:nvPr/>
        </p:nvCxnSpPr>
        <p:spPr>
          <a:xfrm flipH="1">
            <a:off x="3464949" y="1003063"/>
            <a:ext cx="914396" cy="3122"/>
          </a:xfrm>
          <a:prstGeom prst="straightConnector1">
            <a:avLst/>
          </a:prstGeom>
          <a:noFill/>
          <a:ln w="38100" cap="flat">
            <a:solidFill>
              <a:schemeClr val="accent4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C3AD348-1F75-C398-F5BD-B3CCAC996518}"/>
              </a:ext>
            </a:extLst>
          </p:cNvPr>
          <p:cNvCxnSpPr>
            <a:cxnSpLocks/>
          </p:cNvCxnSpPr>
          <p:nvPr/>
        </p:nvCxnSpPr>
        <p:spPr>
          <a:xfrm>
            <a:off x="3464949" y="1112460"/>
            <a:ext cx="914396" cy="3122"/>
          </a:xfrm>
          <a:prstGeom prst="straightConnector1">
            <a:avLst/>
          </a:prstGeom>
          <a:noFill/>
          <a:ln w="38100" cap="flat">
            <a:solidFill>
              <a:schemeClr val="accent4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8F379910-99BF-D1BE-2112-FDE48E18D2F8}"/>
              </a:ext>
            </a:extLst>
          </p:cNvPr>
          <p:cNvCxnSpPr>
            <a:cxnSpLocks/>
            <a:stCxn id="99" idx="2"/>
            <a:endCxn id="47" idx="1"/>
          </p:cNvCxnSpPr>
          <p:nvPr/>
        </p:nvCxnSpPr>
        <p:spPr>
          <a:xfrm>
            <a:off x="5979421" y="1411901"/>
            <a:ext cx="1002396" cy="2657886"/>
          </a:xfrm>
          <a:prstGeom prst="straightConnector1">
            <a:avLst/>
          </a:prstGeom>
          <a:noFill/>
          <a:ln w="38100" cap="flat">
            <a:solidFill>
              <a:schemeClr val="accent4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433053C1-5B3D-2CFA-BDE2-146475A89BE7}"/>
              </a:ext>
            </a:extLst>
          </p:cNvPr>
          <p:cNvCxnSpPr>
            <a:cxnSpLocks/>
            <a:stCxn id="99" idx="2"/>
            <a:endCxn id="101" idx="1"/>
          </p:cNvCxnSpPr>
          <p:nvPr/>
        </p:nvCxnSpPr>
        <p:spPr>
          <a:xfrm>
            <a:off x="5979421" y="1411901"/>
            <a:ext cx="1003652" cy="4695044"/>
          </a:xfrm>
          <a:prstGeom prst="straightConnector1">
            <a:avLst/>
          </a:prstGeom>
          <a:noFill/>
          <a:ln w="38100" cap="flat">
            <a:solidFill>
              <a:schemeClr val="accent4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C80ACFA-879F-8C56-F436-744271FD6140}"/>
              </a:ext>
            </a:extLst>
          </p:cNvPr>
          <p:cNvCxnSpPr>
            <a:cxnSpLocks/>
          </p:cNvCxnSpPr>
          <p:nvPr/>
        </p:nvCxnSpPr>
        <p:spPr>
          <a:xfrm flipH="1">
            <a:off x="3464949" y="2981364"/>
            <a:ext cx="914396" cy="3122"/>
          </a:xfrm>
          <a:prstGeom prst="straightConnector1">
            <a:avLst/>
          </a:prstGeom>
          <a:noFill/>
          <a:ln w="38100" cap="flat">
            <a:solidFill>
              <a:schemeClr val="accent4">
                <a:lumMod val="75000"/>
              </a:schemeClr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5EDB6DC-2366-3BAB-0F0A-4602157B367F}"/>
              </a:ext>
            </a:extLst>
          </p:cNvPr>
          <p:cNvCxnSpPr>
            <a:cxnSpLocks/>
          </p:cNvCxnSpPr>
          <p:nvPr/>
        </p:nvCxnSpPr>
        <p:spPr>
          <a:xfrm>
            <a:off x="3464949" y="3090761"/>
            <a:ext cx="914396" cy="3122"/>
          </a:xfrm>
          <a:prstGeom prst="straightConnector1">
            <a:avLst/>
          </a:prstGeom>
          <a:noFill/>
          <a:ln w="38100" cap="flat">
            <a:solidFill>
              <a:schemeClr val="accent4">
                <a:lumMod val="75000"/>
              </a:schemeClr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C03805E-1150-C622-F8A6-FF5B3BEDE863}"/>
              </a:ext>
            </a:extLst>
          </p:cNvPr>
          <p:cNvCxnSpPr>
            <a:cxnSpLocks/>
            <a:stCxn id="162" idx="2"/>
            <a:endCxn id="47" idx="1"/>
          </p:cNvCxnSpPr>
          <p:nvPr/>
        </p:nvCxnSpPr>
        <p:spPr>
          <a:xfrm>
            <a:off x="5979421" y="3428020"/>
            <a:ext cx="1002396" cy="641767"/>
          </a:xfrm>
          <a:prstGeom prst="straightConnector1">
            <a:avLst/>
          </a:prstGeom>
          <a:noFill/>
          <a:ln w="38100" cap="flat">
            <a:solidFill>
              <a:schemeClr val="accent4">
                <a:lumMod val="75000"/>
              </a:schemeClr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0185E1-79FF-5C09-7CA8-FE1BCBB331A0}"/>
              </a:ext>
            </a:extLst>
          </p:cNvPr>
          <p:cNvCxnSpPr>
            <a:cxnSpLocks/>
            <a:stCxn id="162" idx="2"/>
            <a:endCxn id="101" idx="1"/>
          </p:cNvCxnSpPr>
          <p:nvPr/>
        </p:nvCxnSpPr>
        <p:spPr>
          <a:xfrm>
            <a:off x="5979421" y="3428020"/>
            <a:ext cx="1003652" cy="2678925"/>
          </a:xfrm>
          <a:prstGeom prst="straightConnector1">
            <a:avLst/>
          </a:prstGeom>
          <a:noFill/>
          <a:ln w="38100" cap="flat">
            <a:solidFill>
              <a:schemeClr val="accent4">
                <a:lumMod val="75000"/>
              </a:schemeClr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CD1E766-9293-D25D-F3E7-F6D9B44B698C}"/>
              </a:ext>
            </a:extLst>
          </p:cNvPr>
          <p:cNvCxnSpPr>
            <a:cxnSpLocks/>
          </p:cNvCxnSpPr>
          <p:nvPr/>
        </p:nvCxnSpPr>
        <p:spPr>
          <a:xfrm>
            <a:off x="7578652" y="4190408"/>
            <a:ext cx="749639" cy="0"/>
          </a:xfrm>
          <a:prstGeom prst="straightConnector1">
            <a:avLst/>
          </a:prstGeom>
          <a:noFill/>
          <a:ln w="38100" cap="flat">
            <a:solidFill>
              <a:schemeClr val="accent4">
                <a:lumMod val="75000"/>
              </a:schemeClr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F3BC8B9-A01C-6B62-9D44-7AB8AAC6D395}"/>
              </a:ext>
            </a:extLst>
          </p:cNvPr>
          <p:cNvCxnSpPr>
            <a:cxnSpLocks/>
          </p:cNvCxnSpPr>
          <p:nvPr/>
        </p:nvCxnSpPr>
        <p:spPr>
          <a:xfrm>
            <a:off x="7578652" y="6232028"/>
            <a:ext cx="757233" cy="0"/>
          </a:xfrm>
          <a:prstGeom prst="straightConnector1">
            <a:avLst/>
          </a:prstGeom>
          <a:noFill/>
          <a:ln w="38100" cap="flat">
            <a:solidFill>
              <a:schemeClr val="accent4">
                <a:lumMod val="75000"/>
              </a:schemeClr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직선 화살표 연결선 5">
            <a:extLst>
              <a:ext uri="{FF2B5EF4-FFF2-40B4-BE49-F238E27FC236}">
                <a16:creationId xmlns:a16="http://schemas.microsoft.com/office/drawing/2014/main" id="{CEED594E-3AB8-0E06-893A-1EDA3375F312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7330214" y="3054506"/>
            <a:ext cx="99807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lg" len="lg"/>
            <a:tailEnd type="triangle" w="lg" len="lg"/>
          </a:ln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F153594-D1CC-D611-705B-83F5C3FE44DD}"/>
              </a:ext>
            </a:extLst>
          </p:cNvPr>
          <p:cNvSpPr txBox="1"/>
          <p:nvPr/>
        </p:nvSpPr>
        <p:spPr>
          <a:xfrm>
            <a:off x="148430" y="97654"/>
            <a:ext cx="306109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같은 </a:t>
            </a:r>
            <a:r>
              <a:rPr kumimoji="0" lang="en-US" altLang="ko-KR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Thread = </a:t>
            </a:r>
            <a:r>
              <a: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같은색 화살표</a:t>
            </a:r>
          </a:p>
        </p:txBody>
      </p:sp>
    </p:spTree>
    <p:extLst>
      <p:ext uri="{BB962C8B-B14F-4D97-AF65-F5344CB8AC3E}">
        <p14:creationId xmlns:p14="http://schemas.microsoft.com/office/powerpoint/2010/main" val="13642155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그림 5" descr="그림 5"/>
          <p:cNvPicPr>
            <a:picLocks noChangeAspect="1"/>
          </p:cNvPicPr>
          <p:nvPr/>
        </p:nvPicPr>
        <p:blipFill>
          <a:blip r:embed="rId2"/>
          <a:srcRect l="899" t="551" r="2110" b="93974"/>
          <a:stretch>
            <a:fillRect/>
          </a:stretch>
        </p:blipFill>
        <p:spPr>
          <a:xfrm>
            <a:off x="178639" y="177392"/>
            <a:ext cx="2734574" cy="3019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3" descr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585" y="5960104"/>
            <a:ext cx="588379" cy="588379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직사각형 13"/>
          <p:cNvSpPr/>
          <p:nvPr/>
        </p:nvSpPr>
        <p:spPr>
          <a:xfrm>
            <a:off x="178636" y="448166"/>
            <a:ext cx="2734575" cy="5130370"/>
          </a:xfrm>
          <a:prstGeom prst="rect">
            <a:avLst/>
          </a:prstGeom>
          <a:solidFill>
            <a:srgbClr val="FFD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99" name="직사각형 6"/>
          <p:cNvSpPr/>
          <p:nvPr/>
        </p:nvSpPr>
        <p:spPr>
          <a:xfrm>
            <a:off x="178639" y="448166"/>
            <a:ext cx="2734575" cy="513037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pic>
        <p:nvPicPr>
          <p:cNvPr id="100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8" y="2062210"/>
            <a:ext cx="1763393" cy="1749828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TextBox 10"/>
          <p:cNvSpPr txBox="1"/>
          <p:nvPr/>
        </p:nvSpPr>
        <p:spPr>
          <a:xfrm>
            <a:off x="453474" y="3941248"/>
            <a:ext cx="2184905" cy="33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BFBFBF"/>
                </a:solidFill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 닉네임을 입력해주세요 </a:t>
            </a:r>
          </a:p>
        </p:txBody>
      </p:sp>
      <p:sp>
        <p:nvSpPr>
          <p:cNvPr id="102" name="TextBox 11"/>
          <p:cNvSpPr txBox="1"/>
          <p:nvPr/>
        </p:nvSpPr>
        <p:spPr>
          <a:xfrm>
            <a:off x="1070153" y="4775279"/>
            <a:ext cx="951539" cy="36932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>
                <a:latin typeface="카페24 숑숑" pitchFamily="2" charset="-127"/>
                <a:ea typeface="카페24 숑숑" pitchFamily="2" charset="-127"/>
              </a:rPr>
              <a:t>CONNECT</a:t>
            </a:r>
          </a:p>
        </p:txBody>
      </p:sp>
      <p:sp>
        <p:nvSpPr>
          <p:cNvPr id="103" name="TextBox 12"/>
          <p:cNvSpPr txBox="1"/>
          <p:nvPr/>
        </p:nvSpPr>
        <p:spPr>
          <a:xfrm>
            <a:off x="751153" y="899588"/>
            <a:ext cx="1589535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lang="en-US" dirty="0" err="1">
                <a:latin typeface="카페24 숑숑" pitchFamily="2" charset="-127"/>
                <a:ea typeface="카페24 숑숑" pitchFamily="2" charset="-127"/>
              </a:rPr>
              <a:t>TweetTalk</a:t>
            </a:r>
            <a:endParaRPr dirty="0">
              <a:latin typeface="카페24 숑숑" pitchFamily="2" charset="-127"/>
              <a:ea typeface="카페24 숑숑" pitchFamily="2" charset="-127"/>
            </a:endParaRPr>
          </a:p>
        </p:txBody>
      </p:sp>
      <p:pic>
        <p:nvPicPr>
          <p:cNvPr id="108" name="그림 89" descr="그림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42" y="533303"/>
            <a:ext cx="264205" cy="264206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extBox 9"/>
          <p:cNvSpPr txBox="1"/>
          <p:nvPr/>
        </p:nvSpPr>
        <p:spPr>
          <a:xfrm>
            <a:off x="2627264" y="486336"/>
            <a:ext cx="264205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>
                <a:latin typeface="Arial Black" panose="020B0A04020102020204" pitchFamily="34" charset="0"/>
                <a:ea typeface="Adobe 고딕 Std B" panose="020B0800000000000000" pitchFamily="34" charset="-127"/>
              </a:rPr>
              <a:t>?</a:t>
            </a:r>
          </a:p>
        </p:txBody>
      </p:sp>
      <p:sp>
        <p:nvSpPr>
          <p:cNvPr id="110" name="직사각형 1"/>
          <p:cNvSpPr txBox="1"/>
          <p:nvPr/>
        </p:nvSpPr>
        <p:spPr>
          <a:xfrm>
            <a:off x="9834488" y="5594376"/>
            <a:ext cx="2165254" cy="904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Char char="-"/>
              <a:defRPr sz="1400" strike="sngStrike">
                <a:latin typeface="+mj-lt"/>
                <a:ea typeface="+mj-ea"/>
                <a:cs typeface="+mj-cs"/>
                <a:sym typeface="나눔고딕"/>
              </a:defRPr>
            </a:pPr>
            <a:r>
              <a:t>회원가입</a:t>
            </a:r>
          </a:p>
          <a:p>
            <a:pPr marL="285750" indent="-285750">
              <a:buSzPct val="100000"/>
              <a:buChar char="-"/>
              <a:defRPr sz="1400" strike="sngStrike">
                <a:latin typeface="+mj-lt"/>
                <a:ea typeface="+mj-ea"/>
                <a:cs typeface="+mj-cs"/>
                <a:sym typeface="나눔고딕"/>
              </a:defRPr>
            </a:pPr>
            <a:r>
              <a:t>아이디/비밀번호 찾기</a:t>
            </a:r>
          </a:p>
          <a:p>
            <a:pPr marL="285750" indent="-285750">
              <a:buSzPct val="100000"/>
              <a:buChar char="-"/>
              <a:defRPr sz="1400" strike="sngStrike">
                <a:latin typeface="+mj-lt"/>
                <a:ea typeface="+mj-ea"/>
                <a:cs typeface="+mj-cs"/>
                <a:sym typeface="나눔고딕"/>
              </a:defRPr>
            </a:pPr>
            <a:r>
              <a:t>-&gt; 쪽지 기능</a:t>
            </a:r>
          </a:p>
          <a:p>
            <a:pPr marL="285750" indent="-285750">
              <a:buSzPct val="100000"/>
              <a:buChar char="-"/>
              <a:defRPr sz="1400" strike="sngStrike">
                <a:latin typeface="+mj-lt"/>
                <a:ea typeface="+mj-ea"/>
                <a:cs typeface="+mj-cs"/>
                <a:sym typeface="나눔고딕"/>
              </a:defRPr>
            </a:pPr>
            <a:r>
              <a:t>사진 추가 기능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718" y="3959756"/>
            <a:ext cx="4952571" cy="2735563"/>
          </a:xfrm>
          <a:prstGeom prst="rect">
            <a:avLst/>
          </a:prstGeom>
        </p:spPr>
      </p:pic>
      <p:sp>
        <p:nvSpPr>
          <p:cNvPr id="107" name="직선 화살표 연결선 17"/>
          <p:cNvSpPr/>
          <p:nvPr/>
        </p:nvSpPr>
        <p:spPr>
          <a:xfrm>
            <a:off x="2427620" y="3059721"/>
            <a:ext cx="3410472" cy="900035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AAE28FF-FA1A-4CEA-AC3D-4CFDC67D775C}"/>
              </a:ext>
            </a:extLst>
          </p:cNvPr>
          <p:cNvGraphicFramePr>
            <a:graphicFrameLocks noGrp="1"/>
          </p:cNvGraphicFramePr>
          <p:nvPr/>
        </p:nvGraphicFramePr>
        <p:xfrm>
          <a:off x="3184485" y="371724"/>
          <a:ext cx="3339532" cy="228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9532">
                  <a:extLst>
                    <a:ext uri="{9D8B030D-6E8A-4147-A177-3AD203B41FA5}">
                      <a16:colId xmlns:a16="http://schemas.microsoft.com/office/drawing/2014/main" val="2596011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sym typeface="Helvetica"/>
                        </a:rPr>
                        <a:t>LoginForm</a:t>
                      </a:r>
                      <a:endParaRPr lang="en-US" altLang="ko-KR" sz="1200" dirty="0"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  <a:sym typeface="Helvetic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9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4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nickname :  String</a:t>
                      </a:r>
                    </a:p>
                    <a:p>
                      <a:pPr lvl="4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imgNum</a:t>
                      </a:r>
                      <a:r>
                        <a:rPr lang="en-US" altLang="ko-KR" sz="1050" baseline="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62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3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LoginForm</a:t>
                      </a:r>
                      <a:r>
                        <a:rPr lang="en-US" altLang="ko-KR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</a:t>
                      </a:r>
                    </a:p>
                    <a:p>
                      <a:pPr lvl="3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login() : void</a:t>
                      </a:r>
                    </a:p>
                    <a:p>
                      <a:pPr lvl="3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chooseImg</a:t>
                      </a:r>
                      <a:r>
                        <a:rPr lang="en-US" altLang="ko-KR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3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ko-KR" altLang="en-US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회원가입</a:t>
                      </a:r>
                      <a:r>
                        <a:rPr lang="en-US" altLang="ko-KR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  <a:p>
                      <a:pPr lvl="3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ko-KR" altLang="en-US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아이디 찾기 창 열기</a:t>
                      </a:r>
                      <a:r>
                        <a:rPr lang="en-US" altLang="ko-KR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  <a:p>
                      <a:pPr lvl="3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ko-KR" altLang="en-US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비밀번호 찾기 창 열기</a:t>
                      </a:r>
                      <a:r>
                        <a:rPr lang="en-US" altLang="ko-KR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  <a:p>
                      <a:pPr lvl="3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ko-KR" altLang="en-US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내 컴퓨터에서 프로필 사진 선택</a:t>
                      </a:r>
                      <a:r>
                        <a:rPr lang="en-US" altLang="ko-KR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077392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AFCBF642-3127-462C-95C8-927DC21F46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3" y="2065157"/>
            <a:ext cx="1763393" cy="176339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A9262B9-C6B3-7FDB-7DE1-E0BEBA7865B3}"/>
              </a:ext>
            </a:extLst>
          </p:cNvPr>
          <p:cNvGrpSpPr/>
          <p:nvPr/>
        </p:nvGrpSpPr>
        <p:grpSpPr>
          <a:xfrm>
            <a:off x="1178467" y="1376373"/>
            <a:ext cx="734903" cy="734903"/>
            <a:chOff x="1147165" y="1554284"/>
            <a:chExt cx="797509" cy="79750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85B78FE-BF07-8238-2531-7BFC89DA0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65" y="1554284"/>
              <a:ext cx="797509" cy="797509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CA3D530-E232-530B-5067-37EBCD57417B}"/>
                </a:ext>
              </a:extLst>
            </p:cNvPr>
            <p:cNvSpPr/>
            <p:nvPr/>
          </p:nvSpPr>
          <p:spPr>
            <a:xfrm>
              <a:off x="1354016" y="2025293"/>
              <a:ext cx="369276" cy="205529"/>
            </a:xfrm>
            <a:prstGeom prst="ellipse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3"/>
          <p:cNvSpPr/>
          <p:nvPr/>
        </p:nvSpPr>
        <p:spPr>
          <a:xfrm>
            <a:off x="664231" y="804606"/>
            <a:ext cx="2734575" cy="5130371"/>
          </a:xfrm>
          <a:prstGeom prst="rect">
            <a:avLst/>
          </a:prstGeom>
          <a:solidFill>
            <a:schemeClr val="accent4">
              <a:lumOff val="2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15" name="타원 14"/>
          <p:cNvSpPr/>
          <p:nvPr/>
        </p:nvSpPr>
        <p:spPr>
          <a:xfrm>
            <a:off x="7601831" y="4015497"/>
            <a:ext cx="394049" cy="22092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pic>
        <p:nvPicPr>
          <p:cNvPr id="116" name="그림 5" descr="그림 5"/>
          <p:cNvPicPr>
            <a:picLocks noChangeAspect="1"/>
          </p:cNvPicPr>
          <p:nvPr/>
        </p:nvPicPr>
        <p:blipFill>
          <a:blip r:embed="rId2"/>
          <a:srcRect l="899" t="551" r="2110" b="93974"/>
          <a:stretch>
            <a:fillRect/>
          </a:stretch>
        </p:blipFill>
        <p:spPr>
          <a:xfrm>
            <a:off x="664234" y="520863"/>
            <a:ext cx="2734574" cy="301929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직사각형 6"/>
          <p:cNvSpPr/>
          <p:nvPr/>
        </p:nvSpPr>
        <p:spPr>
          <a:xfrm>
            <a:off x="664234" y="804606"/>
            <a:ext cx="2734575" cy="5130371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18" name="TextBox 11"/>
          <p:cNvSpPr txBox="1"/>
          <p:nvPr/>
        </p:nvSpPr>
        <p:spPr>
          <a:xfrm>
            <a:off x="1615862" y="5131720"/>
            <a:ext cx="831313" cy="36932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 err="1">
                <a:latin typeface="카페24 숑숑" pitchFamily="2" charset="-127"/>
                <a:ea typeface="카페24 숑숑" pitchFamily="2" charset="-127"/>
              </a:rPr>
              <a:t>돌아가기</a:t>
            </a:r>
            <a:endParaRPr dirty="0">
              <a:latin typeface="카페24 숑숑" pitchFamily="2" charset="-127"/>
              <a:ea typeface="카페24 숑숑" pitchFamily="2" charset="-127"/>
            </a:endParaRPr>
          </a:p>
        </p:txBody>
      </p:sp>
      <p:sp>
        <p:nvSpPr>
          <p:cNvPr id="119" name="TextBox 15"/>
          <p:cNvSpPr txBox="1"/>
          <p:nvPr/>
        </p:nvSpPr>
        <p:spPr>
          <a:xfrm>
            <a:off x="1238787" y="2933026"/>
            <a:ext cx="1585465" cy="358137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 네트워크 오류 </a:t>
            </a:r>
          </a:p>
        </p:txBody>
      </p:sp>
      <p:sp>
        <p:nvSpPr>
          <p:cNvPr id="123" name="직선 화살표 연결선 2"/>
          <p:cNvSpPr/>
          <p:nvPr/>
        </p:nvSpPr>
        <p:spPr>
          <a:xfrm flipH="1" flipV="1">
            <a:off x="2885599" y="3117688"/>
            <a:ext cx="3471241" cy="73334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4" name="TextBox 3"/>
          <p:cNvSpPr txBox="1"/>
          <p:nvPr/>
        </p:nvSpPr>
        <p:spPr>
          <a:xfrm>
            <a:off x="6427177" y="3666366"/>
            <a:ext cx="4265800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오류 정보 (네트워크 오류 or 닉네임 중복 오류)</a:t>
            </a:r>
          </a:p>
        </p:txBody>
      </p:sp>
      <p:sp>
        <p:nvSpPr>
          <p:cNvPr id="126" name="직선 화살표 연결선 18"/>
          <p:cNvSpPr/>
          <p:nvPr/>
        </p:nvSpPr>
        <p:spPr>
          <a:xfrm flipH="1" flipV="1">
            <a:off x="2689907" y="3607682"/>
            <a:ext cx="3666931" cy="2433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08BE9F-EB9A-6492-ACC7-9A1F34C10C87}"/>
              </a:ext>
            </a:extLst>
          </p:cNvPr>
          <p:cNvGrpSpPr/>
          <p:nvPr/>
        </p:nvGrpSpPr>
        <p:grpSpPr>
          <a:xfrm rot="19306438">
            <a:off x="1470778" y="1598927"/>
            <a:ext cx="1121479" cy="1121479"/>
            <a:chOff x="1147165" y="1554284"/>
            <a:chExt cx="797509" cy="79750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5250E78-6097-C45F-DBDD-43F3FFBEF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65" y="1554284"/>
              <a:ext cx="797509" cy="797509"/>
            </a:xfrm>
            <a:prstGeom prst="rect">
              <a:avLst/>
            </a:prstGeom>
          </p:spPr>
        </p:pic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8785BBA-37AD-B65D-C018-C1BD76848AF9}"/>
                </a:ext>
              </a:extLst>
            </p:cNvPr>
            <p:cNvSpPr/>
            <p:nvPr/>
          </p:nvSpPr>
          <p:spPr>
            <a:xfrm>
              <a:off x="1354016" y="2025293"/>
              <a:ext cx="369276" cy="205529"/>
            </a:xfrm>
            <a:prstGeom prst="ellipse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sp>
        <p:nvSpPr>
          <p:cNvPr id="5" name="눈물 방울 4">
            <a:extLst>
              <a:ext uri="{FF2B5EF4-FFF2-40B4-BE49-F238E27FC236}">
                <a16:creationId xmlns:a16="http://schemas.microsoft.com/office/drawing/2014/main" id="{3CF6E000-6FF1-6338-5470-0C31B7D59F07}"/>
              </a:ext>
            </a:extLst>
          </p:cNvPr>
          <p:cNvSpPr/>
          <p:nvPr/>
        </p:nvSpPr>
        <p:spPr>
          <a:xfrm rot="18924020">
            <a:off x="1792653" y="2316213"/>
            <a:ext cx="129306" cy="114668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"/>
          <p:cNvSpPr/>
          <p:nvPr/>
        </p:nvSpPr>
        <p:spPr>
          <a:xfrm>
            <a:off x="-119747" y="298042"/>
            <a:ext cx="2201658" cy="574227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pic>
        <p:nvPicPr>
          <p:cNvPr id="13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4" y="415179"/>
            <a:ext cx="1526820" cy="1526822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모서리가 둥근 직사각형 36"/>
          <p:cNvSpPr/>
          <p:nvPr/>
        </p:nvSpPr>
        <p:spPr>
          <a:xfrm>
            <a:off x="2334505" y="976868"/>
            <a:ext cx="1011866" cy="664655"/>
          </a:xfrm>
          <a:prstGeom prst="roundRect">
            <a:avLst>
              <a:gd name="adj" fmla="val 577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29" name="직사각형 7"/>
          <p:cNvSpPr/>
          <p:nvPr/>
        </p:nvSpPr>
        <p:spPr>
          <a:xfrm>
            <a:off x="-119747" y="2335081"/>
            <a:ext cx="2196728" cy="40351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 dirty="0"/>
          </a:p>
        </p:txBody>
      </p:sp>
      <p:sp>
        <p:nvSpPr>
          <p:cNvPr id="130" name="직사각형 6"/>
          <p:cNvSpPr/>
          <p:nvPr/>
        </p:nvSpPr>
        <p:spPr>
          <a:xfrm>
            <a:off x="2076917" y="298042"/>
            <a:ext cx="7118261" cy="493131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32" name="직사각형 23"/>
          <p:cNvSpPr/>
          <p:nvPr/>
        </p:nvSpPr>
        <p:spPr>
          <a:xfrm>
            <a:off x="-119747" y="52471"/>
            <a:ext cx="9314925" cy="2355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33" name="TextBox 24"/>
          <p:cNvSpPr txBox="1"/>
          <p:nvPr/>
        </p:nvSpPr>
        <p:spPr>
          <a:xfrm>
            <a:off x="8938621" y="-32685"/>
            <a:ext cx="22072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x</a:t>
            </a:r>
          </a:p>
        </p:txBody>
      </p:sp>
      <p:sp>
        <p:nvSpPr>
          <p:cNvPr id="135" name="직사각형 9"/>
          <p:cNvSpPr/>
          <p:nvPr/>
        </p:nvSpPr>
        <p:spPr>
          <a:xfrm>
            <a:off x="1891823" y="2741989"/>
            <a:ext cx="171014" cy="329857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36" name="직사각형 10"/>
          <p:cNvSpPr/>
          <p:nvPr/>
        </p:nvSpPr>
        <p:spPr>
          <a:xfrm>
            <a:off x="1880360" y="2799958"/>
            <a:ext cx="192634" cy="423949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37" name="TextBox 4"/>
          <p:cNvSpPr txBox="1"/>
          <p:nvPr/>
        </p:nvSpPr>
        <p:spPr>
          <a:xfrm>
            <a:off x="435744" y="1957330"/>
            <a:ext cx="928774" cy="29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닉네임123</a:t>
            </a:r>
          </a:p>
        </p:txBody>
      </p:sp>
      <p:sp>
        <p:nvSpPr>
          <p:cNvPr id="138" name="직사각형 27"/>
          <p:cNvSpPr/>
          <p:nvPr/>
        </p:nvSpPr>
        <p:spPr>
          <a:xfrm>
            <a:off x="2076917" y="3660491"/>
            <a:ext cx="7118261" cy="23798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39" name="TextBox 29"/>
          <p:cNvSpPr txBox="1"/>
          <p:nvPr/>
        </p:nvSpPr>
        <p:spPr>
          <a:xfrm>
            <a:off x="4727338" y="3377647"/>
            <a:ext cx="1817417" cy="305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+mj-lt"/>
                <a:ea typeface="+mj-ea"/>
                <a:cs typeface="+mj-cs"/>
                <a:sym typeface="나눔고딕"/>
              </a:defRPr>
            </a:pPr>
            <a:r>
              <a:t>◀ 1 … 4 </a:t>
            </a:r>
            <a:r>
              <a:rPr b="1" u="sng"/>
              <a:t>5</a:t>
            </a:r>
            <a:r>
              <a:t> 6 … 11 ▶</a:t>
            </a:r>
          </a:p>
        </p:txBody>
      </p:sp>
      <p:sp>
        <p:nvSpPr>
          <p:cNvPr id="140" name="직사각형 31"/>
          <p:cNvSpPr/>
          <p:nvPr/>
        </p:nvSpPr>
        <p:spPr>
          <a:xfrm>
            <a:off x="4222684" y="445124"/>
            <a:ext cx="2957417" cy="2966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41" name="TextBox 32"/>
          <p:cNvSpPr txBox="1"/>
          <p:nvPr/>
        </p:nvSpPr>
        <p:spPr>
          <a:xfrm>
            <a:off x="7928757" y="343367"/>
            <a:ext cx="998305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□ 공개방만</a:t>
            </a:r>
          </a:p>
        </p:txBody>
      </p:sp>
      <p:sp>
        <p:nvSpPr>
          <p:cNvPr id="142" name="TextBox 33"/>
          <p:cNvSpPr txBox="1"/>
          <p:nvPr/>
        </p:nvSpPr>
        <p:spPr>
          <a:xfrm>
            <a:off x="7928757" y="548909"/>
            <a:ext cx="1177874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□ 입장가능 방만</a:t>
            </a:r>
          </a:p>
        </p:txBody>
      </p:sp>
      <p:grpSp>
        <p:nvGrpSpPr>
          <p:cNvPr id="145" name="모서리가 둥근 직사각형 34"/>
          <p:cNvGrpSpPr/>
          <p:nvPr/>
        </p:nvGrpSpPr>
        <p:grpSpPr>
          <a:xfrm>
            <a:off x="3243582" y="433326"/>
            <a:ext cx="846202" cy="316066"/>
            <a:chOff x="0" y="0"/>
            <a:chExt cx="846200" cy="316064"/>
          </a:xfrm>
        </p:grpSpPr>
        <p:sp>
          <p:nvSpPr>
            <p:cNvPr id="143" name="모서리가 둥근 직사각형"/>
            <p:cNvSpPr/>
            <p:nvPr/>
          </p:nvSpPr>
          <p:spPr>
            <a:xfrm>
              <a:off x="-1" y="-1"/>
              <a:ext cx="846202" cy="3160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100">
                  <a:latin typeface="+mj-lt"/>
                  <a:ea typeface="+mj-ea"/>
                  <a:cs typeface="+mj-cs"/>
                  <a:sym typeface="나눔고딕"/>
                </a:defRPr>
              </a:pPr>
              <a:endParaRPr/>
            </a:p>
          </p:txBody>
        </p:sp>
        <p:sp>
          <p:nvSpPr>
            <p:cNvPr id="144" name="랜덤입장"/>
            <p:cNvSpPr txBox="1"/>
            <p:nvPr/>
          </p:nvSpPr>
          <p:spPr>
            <a:xfrm>
              <a:off x="67499" y="29759"/>
              <a:ext cx="711202" cy="25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100">
                  <a:latin typeface="+mj-lt"/>
                  <a:ea typeface="+mj-ea"/>
                  <a:cs typeface="+mj-cs"/>
                  <a:sym typeface="나눔고딕"/>
                </a:defRPr>
              </a:lvl1pPr>
            </a:lstStyle>
            <a:p>
              <a:r>
                <a:t>랜덤입장</a:t>
              </a:r>
            </a:p>
          </p:txBody>
        </p:sp>
      </p:grpSp>
      <p:pic>
        <p:nvPicPr>
          <p:cNvPr id="147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859" y="1012843"/>
            <a:ext cx="520198" cy="520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68" y="2856666"/>
            <a:ext cx="328364" cy="328364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TextBox 39"/>
          <p:cNvSpPr txBox="1"/>
          <p:nvPr/>
        </p:nvSpPr>
        <p:spPr>
          <a:xfrm>
            <a:off x="383016" y="2881729"/>
            <a:ext cx="752065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닉네임123</a:t>
            </a:r>
          </a:p>
        </p:txBody>
      </p:sp>
      <p:pic>
        <p:nvPicPr>
          <p:cNvPr id="150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68" y="3338471"/>
            <a:ext cx="328364" cy="328364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extBox 41"/>
          <p:cNvSpPr txBox="1"/>
          <p:nvPr/>
        </p:nvSpPr>
        <p:spPr>
          <a:xfrm>
            <a:off x="383016" y="3363533"/>
            <a:ext cx="752065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닉네임123</a:t>
            </a:r>
          </a:p>
        </p:txBody>
      </p:sp>
      <p:pic>
        <p:nvPicPr>
          <p:cNvPr id="152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68" y="3834679"/>
            <a:ext cx="328364" cy="328364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extBox 43"/>
          <p:cNvSpPr txBox="1"/>
          <p:nvPr/>
        </p:nvSpPr>
        <p:spPr>
          <a:xfrm>
            <a:off x="383016" y="3859743"/>
            <a:ext cx="752065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닉네임123</a:t>
            </a:r>
          </a:p>
        </p:txBody>
      </p:sp>
      <p:pic>
        <p:nvPicPr>
          <p:cNvPr id="154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68" y="4330887"/>
            <a:ext cx="328364" cy="328364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extBox 45"/>
          <p:cNvSpPr txBox="1"/>
          <p:nvPr/>
        </p:nvSpPr>
        <p:spPr>
          <a:xfrm>
            <a:off x="383016" y="4355950"/>
            <a:ext cx="752065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닉네임123</a:t>
            </a:r>
          </a:p>
        </p:txBody>
      </p:sp>
      <p:pic>
        <p:nvPicPr>
          <p:cNvPr id="156" name="그림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68" y="4827098"/>
            <a:ext cx="328364" cy="328364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TextBox 47"/>
          <p:cNvSpPr txBox="1"/>
          <p:nvPr/>
        </p:nvSpPr>
        <p:spPr>
          <a:xfrm>
            <a:off x="383016" y="4852160"/>
            <a:ext cx="752065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닉네임123</a:t>
            </a:r>
          </a:p>
        </p:txBody>
      </p:sp>
      <p:sp>
        <p:nvSpPr>
          <p:cNvPr id="159" name="모서리가 둥근 직사각형"/>
          <p:cNvSpPr/>
          <p:nvPr/>
        </p:nvSpPr>
        <p:spPr>
          <a:xfrm>
            <a:off x="5866535" y="6263755"/>
            <a:ext cx="1637574" cy="289449"/>
          </a:xfrm>
          <a:prstGeom prst="roundRect">
            <a:avLst>
              <a:gd name="adj" fmla="val 16667"/>
            </a:avLst>
          </a:prstGeom>
          <a:noFill/>
          <a:ln w="9525" cap="flat">
            <a:solidFill>
              <a:srgbClr val="000000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defRPr sz="1100" b="1"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60" name="접속인원 123명"/>
          <p:cNvSpPr txBox="1"/>
          <p:nvPr/>
        </p:nvSpPr>
        <p:spPr>
          <a:xfrm>
            <a:off x="5931149" y="6282646"/>
            <a:ext cx="1528620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 numCol="1" anchor="t">
            <a:spAutoFit/>
          </a:bodyPr>
          <a:lstStyle>
            <a:lvl1pPr>
              <a:defRPr sz="11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lang="ko-KR" altLang="en-US" dirty="0"/>
              <a:t>대기실 </a:t>
            </a:r>
            <a:r>
              <a:rPr dirty="0" err="1"/>
              <a:t>접속인원</a:t>
            </a:r>
            <a:r>
              <a:rPr dirty="0"/>
              <a:t> 123명</a:t>
            </a:r>
          </a:p>
        </p:txBody>
      </p:sp>
      <p:sp>
        <p:nvSpPr>
          <p:cNvPr id="162" name="모서리가 둥근 직사각형 52"/>
          <p:cNvSpPr/>
          <p:nvPr/>
        </p:nvSpPr>
        <p:spPr>
          <a:xfrm>
            <a:off x="7311190" y="433327"/>
            <a:ext cx="566861" cy="3160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100"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63" name="직사각형 48"/>
          <p:cNvSpPr/>
          <p:nvPr/>
        </p:nvSpPr>
        <p:spPr>
          <a:xfrm>
            <a:off x="2081908" y="5686640"/>
            <a:ext cx="7118261" cy="342816"/>
          </a:xfrm>
          <a:prstGeom prst="rect">
            <a:avLst/>
          </a:prstGeom>
          <a:solidFill>
            <a:srgbClr val="EEEEEE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64" name="직사각형 49"/>
          <p:cNvSpPr/>
          <p:nvPr/>
        </p:nvSpPr>
        <p:spPr>
          <a:xfrm>
            <a:off x="2114720" y="5728189"/>
            <a:ext cx="6424908" cy="24975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grpSp>
        <p:nvGrpSpPr>
          <p:cNvPr id="167" name="직사각형 53"/>
          <p:cNvGrpSpPr/>
          <p:nvPr/>
        </p:nvGrpSpPr>
        <p:grpSpPr>
          <a:xfrm>
            <a:off x="8585165" y="5707451"/>
            <a:ext cx="576675" cy="275476"/>
            <a:chOff x="0" y="123088"/>
            <a:chExt cx="576673" cy="275474"/>
          </a:xfrm>
        </p:grpSpPr>
        <p:sp>
          <p:nvSpPr>
            <p:cNvPr id="165" name="직사각형"/>
            <p:cNvSpPr/>
            <p:nvPr/>
          </p:nvSpPr>
          <p:spPr>
            <a:xfrm>
              <a:off x="0" y="148806"/>
              <a:ext cx="576673" cy="249756"/>
            </a:xfrm>
            <a:prstGeom prst="rect">
              <a:avLst/>
            </a:prstGeom>
            <a:solidFill>
              <a:schemeClr val="accent4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나눔고딕"/>
                </a:defRPr>
              </a:pPr>
              <a:endParaRPr/>
            </a:p>
          </p:txBody>
        </p:sp>
        <p:sp>
          <p:nvSpPr>
            <p:cNvPr id="166" name="전송"/>
            <p:cNvSpPr txBox="1"/>
            <p:nvPr/>
          </p:nvSpPr>
          <p:spPr>
            <a:xfrm>
              <a:off x="52069" y="123088"/>
              <a:ext cx="472535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나눔고딕"/>
                </a:defRPr>
              </a:lvl1pPr>
            </a:lstStyle>
            <a:p>
              <a:r>
                <a:rPr dirty="0" err="1"/>
                <a:t>전송</a:t>
              </a:r>
              <a:endParaRPr dirty="0"/>
            </a:p>
          </p:txBody>
        </p:sp>
      </p:grpSp>
      <p:sp>
        <p:nvSpPr>
          <p:cNvPr id="168" name="이등변 삼각형 8"/>
          <p:cNvSpPr/>
          <p:nvPr/>
        </p:nvSpPr>
        <p:spPr>
          <a:xfrm rot="19539600">
            <a:off x="1074509" y="3984396"/>
            <a:ext cx="166902" cy="189810"/>
          </a:xfrm>
          <a:prstGeom prst="triangl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69" name="TextBox 22"/>
          <p:cNvSpPr txBox="1"/>
          <p:nvPr/>
        </p:nvSpPr>
        <p:spPr>
          <a:xfrm>
            <a:off x="2784362" y="5729776"/>
            <a:ext cx="562009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lang="ko-KR" altLang="en-US" dirty="0"/>
              <a:t>응 보여</a:t>
            </a:r>
            <a:endParaRPr dirty="0"/>
          </a:p>
        </p:txBody>
      </p:sp>
      <p:sp>
        <p:nvSpPr>
          <p:cNvPr id="170" name="TextBox 55"/>
          <p:cNvSpPr/>
          <p:nvPr/>
        </p:nvSpPr>
        <p:spPr>
          <a:xfrm>
            <a:off x="2151295" y="5729907"/>
            <a:ext cx="570039" cy="253301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000"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71" name="직사각형 26"/>
          <p:cNvSpPr txBox="1"/>
          <p:nvPr/>
        </p:nvSpPr>
        <p:spPr>
          <a:xfrm>
            <a:off x="2190487" y="5717490"/>
            <a:ext cx="511376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@</a:t>
            </a:r>
            <a:r>
              <a:rPr lang="ko-KR" altLang="en-US" dirty="0"/>
              <a:t>하영</a:t>
            </a:r>
            <a:endParaRPr dirty="0"/>
          </a:p>
        </p:txBody>
      </p:sp>
      <p:grpSp>
        <p:nvGrpSpPr>
          <p:cNvPr id="174" name="모서리가 둥근 직사각형 57"/>
          <p:cNvGrpSpPr/>
          <p:nvPr/>
        </p:nvGrpSpPr>
        <p:grpSpPr>
          <a:xfrm>
            <a:off x="2267006" y="433326"/>
            <a:ext cx="846201" cy="316066"/>
            <a:chOff x="0" y="0"/>
            <a:chExt cx="846199" cy="316064"/>
          </a:xfrm>
        </p:grpSpPr>
        <p:sp>
          <p:nvSpPr>
            <p:cNvPr id="172" name="모서리가 둥근 직사각형"/>
            <p:cNvSpPr/>
            <p:nvPr/>
          </p:nvSpPr>
          <p:spPr>
            <a:xfrm>
              <a:off x="-1" y="-1"/>
              <a:ext cx="846201" cy="3160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100">
                  <a:latin typeface="+mj-lt"/>
                  <a:ea typeface="+mj-ea"/>
                  <a:cs typeface="+mj-cs"/>
                  <a:sym typeface="나눔고딕"/>
                </a:defRPr>
              </a:pPr>
              <a:endParaRPr/>
            </a:p>
          </p:txBody>
        </p:sp>
        <p:sp>
          <p:nvSpPr>
            <p:cNvPr id="173" name="방만들기"/>
            <p:cNvSpPr txBox="1"/>
            <p:nvPr/>
          </p:nvSpPr>
          <p:spPr>
            <a:xfrm>
              <a:off x="67499" y="29759"/>
              <a:ext cx="711201" cy="25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100">
                  <a:latin typeface="+mj-lt"/>
                  <a:ea typeface="+mj-ea"/>
                  <a:cs typeface="+mj-cs"/>
                  <a:sym typeface="나눔고딕"/>
                </a:defRPr>
              </a:lvl1pPr>
            </a:lstStyle>
            <a:p>
              <a:r>
                <a:t>방만들기</a:t>
              </a:r>
            </a:p>
          </p:txBody>
        </p:sp>
      </p:grpSp>
      <p:pic>
        <p:nvPicPr>
          <p:cNvPr id="175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60" y="2418345"/>
            <a:ext cx="280184" cy="280184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모서리가 둥근 직사각형 36"/>
          <p:cNvSpPr/>
          <p:nvPr/>
        </p:nvSpPr>
        <p:spPr>
          <a:xfrm>
            <a:off x="3680328" y="959307"/>
            <a:ext cx="985992" cy="679973"/>
          </a:xfrm>
          <a:prstGeom prst="roundRect">
            <a:avLst>
              <a:gd name="adj" fmla="val 5774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78" name="모서리가 둥근 직사각형 36"/>
          <p:cNvSpPr/>
          <p:nvPr/>
        </p:nvSpPr>
        <p:spPr>
          <a:xfrm>
            <a:off x="4959408" y="965191"/>
            <a:ext cx="1026806" cy="689850"/>
          </a:xfrm>
          <a:prstGeom prst="roundRect">
            <a:avLst>
              <a:gd name="adj" fmla="val 5774"/>
            </a:avLst>
          </a:pr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79" name="모서리가 둥근 직사각형 36"/>
          <p:cNvSpPr/>
          <p:nvPr/>
        </p:nvSpPr>
        <p:spPr>
          <a:xfrm>
            <a:off x="6332797" y="943300"/>
            <a:ext cx="1042024" cy="724070"/>
          </a:xfrm>
          <a:prstGeom prst="roundRect">
            <a:avLst>
              <a:gd name="adj" fmla="val 5774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80" name="Title1"/>
          <p:cNvSpPr txBox="1"/>
          <p:nvPr/>
        </p:nvSpPr>
        <p:spPr>
          <a:xfrm>
            <a:off x="2563849" y="1640930"/>
            <a:ext cx="481859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sz="1200" b="1" dirty="0"/>
              <a:t>Title1</a:t>
            </a:r>
          </a:p>
        </p:txBody>
      </p:sp>
      <p:sp>
        <p:nvSpPr>
          <p:cNvPr id="181" name="8 / 10"/>
          <p:cNvSpPr txBox="1"/>
          <p:nvPr/>
        </p:nvSpPr>
        <p:spPr>
          <a:xfrm>
            <a:off x="2574602" y="1859560"/>
            <a:ext cx="480256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sz="1050" dirty="0"/>
              <a:t>8 / 10</a:t>
            </a:r>
          </a:p>
        </p:txBody>
      </p:sp>
      <p:pic>
        <p:nvPicPr>
          <p:cNvPr id="188" name="Picture 2" descr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4421" y="453339"/>
            <a:ext cx="280184" cy="280184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선"/>
          <p:cNvSpPr/>
          <p:nvPr/>
        </p:nvSpPr>
        <p:spPr>
          <a:xfrm flipV="1">
            <a:off x="4328979" y="492679"/>
            <a:ext cx="4" cy="201503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0" name="TextBox 22"/>
          <p:cNvSpPr txBox="1"/>
          <p:nvPr/>
        </p:nvSpPr>
        <p:spPr>
          <a:xfrm>
            <a:off x="2174314" y="3722681"/>
            <a:ext cx="2169881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 err="1"/>
              <a:t>하영</a:t>
            </a:r>
            <a:r>
              <a:rPr dirty="0"/>
              <a:t> : &lt;</a:t>
            </a:r>
            <a:r>
              <a:rPr dirty="0" err="1"/>
              <a:t>귓속말</a:t>
            </a:r>
            <a:r>
              <a:rPr dirty="0"/>
              <a:t>&gt; </a:t>
            </a:r>
            <a:r>
              <a:rPr dirty="0" err="1"/>
              <a:t>언니</a:t>
            </a:r>
            <a:r>
              <a:rPr dirty="0"/>
              <a:t> 내 말 </a:t>
            </a:r>
            <a:r>
              <a:rPr dirty="0" err="1"/>
              <a:t>보여</a:t>
            </a:r>
            <a:r>
              <a:rPr dirty="0"/>
              <a:t>?? </a:t>
            </a:r>
          </a:p>
        </p:txBody>
      </p:sp>
      <p:sp>
        <p:nvSpPr>
          <p:cNvPr id="191" name="TextBox 22"/>
          <p:cNvSpPr txBox="1"/>
          <p:nvPr/>
        </p:nvSpPr>
        <p:spPr>
          <a:xfrm>
            <a:off x="2174314" y="4039307"/>
            <a:ext cx="2169881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 err="1"/>
              <a:t>하영</a:t>
            </a:r>
            <a:r>
              <a:rPr dirty="0"/>
              <a:t> : &lt;</a:t>
            </a:r>
            <a:r>
              <a:rPr dirty="0" err="1"/>
              <a:t>귓속말</a:t>
            </a:r>
            <a:r>
              <a:rPr dirty="0"/>
              <a:t>&gt; </a:t>
            </a:r>
            <a:r>
              <a:rPr dirty="0" err="1"/>
              <a:t>언니</a:t>
            </a:r>
            <a:r>
              <a:rPr dirty="0"/>
              <a:t> 내 말 </a:t>
            </a:r>
            <a:r>
              <a:rPr dirty="0" err="1"/>
              <a:t>보여</a:t>
            </a:r>
            <a:r>
              <a:rPr dirty="0"/>
              <a:t>?? </a:t>
            </a:r>
          </a:p>
        </p:txBody>
      </p:sp>
      <p:sp>
        <p:nvSpPr>
          <p:cNvPr id="192" name="TextBox 22"/>
          <p:cNvSpPr txBox="1"/>
          <p:nvPr/>
        </p:nvSpPr>
        <p:spPr>
          <a:xfrm>
            <a:off x="2174314" y="4385132"/>
            <a:ext cx="2169881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 err="1"/>
              <a:t>하영</a:t>
            </a:r>
            <a:r>
              <a:rPr dirty="0"/>
              <a:t> : &lt;</a:t>
            </a:r>
            <a:r>
              <a:rPr dirty="0" err="1"/>
              <a:t>귓속말</a:t>
            </a:r>
            <a:r>
              <a:rPr dirty="0"/>
              <a:t>&gt; </a:t>
            </a:r>
            <a:r>
              <a:rPr dirty="0" err="1"/>
              <a:t>언니</a:t>
            </a:r>
            <a:r>
              <a:rPr dirty="0"/>
              <a:t> 내 말 </a:t>
            </a:r>
            <a:r>
              <a:rPr dirty="0" err="1"/>
              <a:t>보여</a:t>
            </a:r>
            <a:r>
              <a:rPr dirty="0"/>
              <a:t>?? </a:t>
            </a:r>
          </a:p>
        </p:txBody>
      </p:sp>
      <p:sp>
        <p:nvSpPr>
          <p:cNvPr id="193" name="TextBox 2"/>
          <p:cNvSpPr txBox="1"/>
          <p:nvPr/>
        </p:nvSpPr>
        <p:spPr>
          <a:xfrm>
            <a:off x="1212716" y="4160356"/>
            <a:ext cx="1271101" cy="461661"/>
          </a:xfrm>
          <a:prstGeom prst="rect">
            <a:avLst/>
          </a:prstGeom>
          <a:solidFill>
            <a:srgbClr val="E7E6E6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 err="1"/>
              <a:t>귓속말</a:t>
            </a:r>
            <a:r>
              <a:rPr dirty="0"/>
              <a:t> </a:t>
            </a:r>
            <a:r>
              <a:rPr dirty="0" err="1"/>
              <a:t>보내기</a:t>
            </a:r>
            <a:endParaRPr lang="en-US" dirty="0"/>
          </a:p>
          <a:p>
            <a:r>
              <a:rPr lang="ko-KR" altLang="en-US" dirty="0" err="1" smtClean="0"/>
              <a:t>즐겨찾기</a:t>
            </a:r>
            <a:r>
              <a:rPr lang="ko-KR" altLang="en-US" dirty="0" smtClean="0"/>
              <a:t> </a:t>
            </a:r>
            <a:r>
              <a:rPr lang="ko-KR" altLang="en-US" dirty="0"/>
              <a:t>추가</a:t>
            </a:r>
            <a:endParaRPr dirty="0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9141760" y="360948"/>
            <a:ext cx="556156" cy="51828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/>
          <p:cNvSpPr txBox="1"/>
          <p:nvPr/>
        </p:nvSpPr>
        <p:spPr>
          <a:xfrm>
            <a:off x="9758108" y="97727"/>
            <a:ext cx="127213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/>
              <a:t>1. </a:t>
            </a:r>
            <a:r>
              <a:rPr lang="ko-KR" altLang="en-US"/>
              <a:t>페이지뷰</a:t>
            </a:r>
            <a:endParaRPr lang="en-US" altLang="ko-KR" dirty="0"/>
          </a:p>
        </p:txBody>
      </p:sp>
      <p:cxnSp>
        <p:nvCxnSpPr>
          <p:cNvPr id="9" name="꺾인 연결선 8"/>
          <p:cNvCxnSpPr>
            <a:cxnSpLocks/>
            <a:endCxn id="90" idx="3"/>
          </p:cNvCxnSpPr>
          <p:nvPr/>
        </p:nvCxnSpPr>
        <p:spPr>
          <a:xfrm rot="5400000">
            <a:off x="9475440" y="3581577"/>
            <a:ext cx="4335220" cy="536345"/>
          </a:xfrm>
          <a:prstGeom prst="bentConnector2">
            <a:avLst/>
          </a:prstGeom>
          <a:noFill/>
          <a:ln w="25400" cap="flat">
            <a:solidFill>
              <a:schemeClr val="accent4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BA827A9E-33D5-4B7E-98AA-245B011FD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20137"/>
              </p:ext>
            </p:extLst>
          </p:nvPr>
        </p:nvGraphicFramePr>
        <p:xfrm>
          <a:off x="9282056" y="952109"/>
          <a:ext cx="3050757" cy="4202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0757">
                  <a:extLst>
                    <a:ext uri="{9D8B030D-6E8A-4147-A177-3AD203B41FA5}">
                      <a16:colId xmlns:a16="http://schemas.microsoft.com/office/drawing/2014/main" val="2596011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sym typeface="Helvetica"/>
                        </a:rPr>
                        <a:t>WaitRoomForm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  <a:sym typeface="Helvetic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9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4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 err="1">
                          <a:solidFill>
                            <a:schemeClr val="tx1"/>
                          </a:solidFill>
                          <a:highlight>
                            <a:srgbClr val="FFCC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userInfo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highlight>
                            <a:srgbClr val="FFCC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User</a:t>
                      </a:r>
                    </a:p>
                    <a:p>
                      <a:pPr lvl="4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 err="1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pnlWaitUserList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</a:t>
                      </a:r>
                      <a:r>
                        <a:rPr lang="en-US" altLang="ko-KR" sz="1050" dirty="0" err="1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WaitUserListPanel</a:t>
                      </a:r>
                      <a:endParaRPr lang="en-US" altLang="ko-KR" sz="1050" dirty="0">
                        <a:solidFill>
                          <a:schemeClr val="tx1"/>
                        </a:solidFill>
                        <a:highlight>
                          <a:srgbClr val="FFF2CC"/>
                        </a:highlight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  <a:p>
                      <a:pPr lvl="4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 err="1">
                          <a:solidFill>
                            <a:schemeClr val="tx1"/>
                          </a:solidFill>
                          <a:highlight>
                            <a:srgbClr val="E2EFDA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roomList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highlight>
                            <a:srgbClr val="E2EFDA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Room[]</a:t>
                      </a:r>
                    </a:p>
                    <a:p>
                      <a:pPr lvl="4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highlight>
                            <a:srgbClr val="E2EFDA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openRoomOnly</a:t>
                      </a:r>
                      <a:r>
                        <a:rPr lang="en-US" altLang="ko-KR" sz="105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 </a:t>
                      </a:r>
                      <a:r>
                        <a:rPr lang="en-US" altLang="ko-KR" sz="105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boolean</a:t>
                      </a:r>
                      <a:endParaRPr lang="en-US" altLang="ko-KR" sz="1050" dirty="0">
                        <a:solidFill>
                          <a:schemeClr val="bg1">
                            <a:lumMod val="75000"/>
                          </a:schemeClr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  <a:p>
                      <a:pPr lvl="4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highlight>
                            <a:srgbClr val="E2EFDA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enterableRoomOnly</a:t>
                      </a:r>
                      <a:r>
                        <a:rPr lang="en-US" altLang="ko-KR" sz="105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</a:t>
                      </a:r>
                      <a:r>
                        <a:rPr lang="en-US" altLang="ko-KR" sz="105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boolean</a:t>
                      </a:r>
                      <a:endParaRPr lang="en-US" altLang="ko-KR" sz="1050" dirty="0">
                        <a:solidFill>
                          <a:schemeClr val="bg1">
                            <a:lumMod val="75000"/>
                          </a:schemeClr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62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3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WaitRoomForm</a:t>
                      </a:r>
                      <a:r>
                        <a:rPr lang="en-US" altLang="ko-KR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</a:t>
                      </a:r>
                    </a:p>
                    <a:p>
                      <a:pPr lvl="3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  </a:t>
                      </a:r>
                      <a:r>
                        <a:rPr lang="en-US" altLang="ko-KR" sz="1050" dirty="0" err="1">
                          <a:highlight>
                            <a:srgbClr val="FFCC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userInfo</a:t>
                      </a:r>
                      <a:r>
                        <a:rPr lang="en-US" altLang="ko-KR" sz="1050" dirty="0">
                          <a:highlight>
                            <a:srgbClr val="FFCC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User</a:t>
                      </a:r>
                    </a:p>
                    <a:p>
                      <a:pPr lvl="3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  </a:t>
                      </a:r>
                      <a:r>
                        <a:rPr lang="en-US" altLang="ko-KR" sz="1050" dirty="0" err="1"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waitUserList</a:t>
                      </a:r>
                      <a:r>
                        <a:rPr lang="en-US" altLang="ko-KR" sz="1050" dirty="0"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User[]</a:t>
                      </a:r>
                    </a:p>
                    <a:p>
                      <a:pPr lvl="3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  </a:t>
                      </a:r>
                      <a:r>
                        <a:rPr lang="en-US" altLang="ko-KR" sz="1050" dirty="0" err="1">
                          <a:highlight>
                            <a:srgbClr val="E2EFDA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roomList</a:t>
                      </a:r>
                      <a:r>
                        <a:rPr lang="en-US" altLang="ko-KR" sz="1050" dirty="0">
                          <a:highlight>
                            <a:srgbClr val="E2EFDA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Room[]</a:t>
                      </a:r>
                    </a:p>
                    <a:p>
                      <a:pPr lvl="3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)</a:t>
                      </a:r>
                    </a:p>
                    <a:p>
                      <a:pPr lvl="3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 err="1">
                          <a:highlight>
                            <a:srgbClr val="FFCC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updateProfile</a:t>
                      </a:r>
                      <a:r>
                        <a:rPr lang="en-US" altLang="ko-KR" sz="1050" dirty="0">
                          <a:highlight>
                            <a:srgbClr val="FFCC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  <a:p>
                      <a:pPr lvl="3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 err="1"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updateUserList</a:t>
                      </a:r>
                      <a:r>
                        <a:rPr lang="en-US" altLang="ko-KR" sz="1050" dirty="0"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  <a:p>
                      <a:pPr lvl="3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 err="1">
                          <a:highlight>
                            <a:srgbClr val="E2EFDA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updateRoomList</a:t>
                      </a:r>
                      <a:r>
                        <a:rPr lang="en-US" altLang="ko-KR" sz="1050" dirty="0">
                          <a:highlight>
                            <a:srgbClr val="E2EFDA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  <a:p>
                      <a:pPr lvl="3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chooseWhisperTarget</a:t>
                      </a:r>
                      <a:r>
                        <a:rPr lang="en-US" altLang="ko-KR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  <a:p>
                      <a:pPr lvl="3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sendMsg</a:t>
                      </a:r>
                      <a:r>
                        <a:rPr lang="en-US" altLang="ko-KR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  <a:p>
                      <a:pPr lvl="3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openRoomMakeForm</a:t>
                      </a:r>
                      <a:r>
                        <a:rPr lang="en-US" altLang="ko-KR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  <a:p>
                      <a:pPr lvl="3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enterRoom</a:t>
                      </a:r>
                      <a:r>
                        <a:rPr lang="en-US" altLang="ko-KR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</a:t>
                      </a:r>
                      <a:r>
                        <a:rPr lang="en-US" altLang="ko-KR" sz="105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int</a:t>
                      </a:r>
                      <a:r>
                        <a:rPr lang="en-US" altLang="ko-KR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sz="105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roomNum</a:t>
                      </a:r>
                      <a:r>
                        <a:rPr lang="en-US" altLang="ko-KR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) : void</a:t>
                      </a:r>
                    </a:p>
                    <a:p>
                      <a:pPr lvl="3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openProfileEditForm</a:t>
                      </a:r>
                      <a:r>
                        <a:rPr lang="en-US" altLang="ko-KR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  <a:p>
                      <a:pPr lvl="3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openFriendsListForm</a:t>
                      </a:r>
                      <a:r>
                        <a:rPr lang="en-US" altLang="ko-KR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  <a:p>
                      <a:pPr lvl="3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openFindUserForm</a:t>
                      </a:r>
                      <a:r>
                        <a:rPr lang="en-US" altLang="ko-KR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</a:t>
                      </a:r>
                      <a:r>
                        <a:rPr lang="en-US" altLang="ko-KR" sz="1050" baseline="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void</a:t>
                      </a:r>
                      <a:endParaRPr lang="en-US" altLang="ko-KR" sz="1050" dirty="0"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7269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D4336E2B-AD09-4502-B717-526130A8E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800919"/>
              </p:ext>
            </p:extLst>
          </p:nvPr>
        </p:nvGraphicFramePr>
        <p:xfrm>
          <a:off x="7769585" y="5310961"/>
          <a:ext cx="3605292" cy="141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5292">
                  <a:extLst>
                    <a:ext uri="{9D8B030D-6E8A-4147-A177-3AD203B41FA5}">
                      <a16:colId xmlns:a16="http://schemas.microsoft.com/office/drawing/2014/main" val="2596011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sym typeface="Helvetica"/>
                        </a:rPr>
                        <a:t>UserListPanel</a:t>
                      </a:r>
                      <a:endParaRPr lang="en-US" altLang="ko-KR" sz="1200" dirty="0">
                        <a:solidFill>
                          <a:schemeClr val="tx1"/>
                        </a:solidFill>
                        <a:highlight>
                          <a:srgbClr val="FFF2CC"/>
                        </a:highlight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  <a:sym typeface="Helve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399061"/>
                  </a:ext>
                </a:extLst>
              </a:tr>
              <a:tr h="310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kumimoji="0" lang="en-US" altLang="ko-KR" sz="105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userList</a:t>
                      </a: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 : User[]</a:t>
                      </a:r>
                      <a:endParaRPr lang="en-US" altLang="ko-KR" sz="1050" dirty="0">
                        <a:solidFill>
                          <a:schemeClr val="bg1">
                            <a:lumMod val="75000"/>
                          </a:schemeClr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62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kumimoji="0" lang="en-US" altLang="ko-KR" sz="105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userListPanel</a:t>
                      </a: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(User[] </a:t>
                      </a:r>
                      <a:r>
                        <a:rPr kumimoji="0" lang="en-US" altLang="ko-KR" sz="105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userList</a:t>
                      </a: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kumimoji="0" lang="en-US" altLang="ko-KR" sz="105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updateUserList</a:t>
                      </a: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(User[] </a:t>
                      </a:r>
                      <a:r>
                        <a:rPr kumimoji="0" lang="en-US" altLang="ko-KR" sz="105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userList</a:t>
                      </a: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) 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kumimoji="0" lang="en-US" altLang="ko-KR" sz="105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addFriend</a:t>
                      </a: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() 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whisper() : void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27269"/>
                  </a:ext>
                </a:extLst>
              </a:tr>
            </a:tbl>
          </a:graphicData>
        </a:graphic>
      </p:graphicFrame>
      <p:pic>
        <p:nvPicPr>
          <p:cNvPr id="89" name="그림 8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2" y="2402185"/>
            <a:ext cx="268415" cy="2684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6513" y="2415856"/>
            <a:ext cx="656586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친구목록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63255" y="2415856"/>
            <a:ext cx="656586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유저</a:t>
            </a:r>
            <a:r>
              <a:rPr lang="ko-KR" altLang="en-US" sz="1100" dirty="0" err="1"/>
              <a:t>초대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98" name="그림 89" descr="그림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9582" y="368845"/>
            <a:ext cx="264205" cy="264205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Title1"/>
          <p:cNvSpPr txBox="1"/>
          <p:nvPr/>
        </p:nvSpPr>
        <p:spPr>
          <a:xfrm>
            <a:off x="3921881" y="1639280"/>
            <a:ext cx="481859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sz="1200" b="1" dirty="0"/>
              <a:t>Title1</a:t>
            </a:r>
          </a:p>
        </p:txBody>
      </p:sp>
      <p:sp>
        <p:nvSpPr>
          <p:cNvPr id="93" name="8 / 10"/>
          <p:cNvSpPr txBox="1"/>
          <p:nvPr/>
        </p:nvSpPr>
        <p:spPr>
          <a:xfrm>
            <a:off x="3932634" y="1857910"/>
            <a:ext cx="480256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sz="1050" dirty="0"/>
              <a:t>8 / 10</a:t>
            </a:r>
          </a:p>
        </p:txBody>
      </p:sp>
      <p:sp>
        <p:nvSpPr>
          <p:cNvPr id="94" name="모서리가 둥근 직사각형 36"/>
          <p:cNvSpPr/>
          <p:nvPr/>
        </p:nvSpPr>
        <p:spPr>
          <a:xfrm>
            <a:off x="7817082" y="943300"/>
            <a:ext cx="1042024" cy="724070"/>
          </a:xfrm>
          <a:prstGeom prst="roundRect">
            <a:avLst>
              <a:gd name="adj" fmla="val 5774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01" name="Title1"/>
          <p:cNvSpPr txBox="1"/>
          <p:nvPr/>
        </p:nvSpPr>
        <p:spPr>
          <a:xfrm>
            <a:off x="5256677" y="1611389"/>
            <a:ext cx="481859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sz="1200" b="1" dirty="0"/>
              <a:t>Title1</a:t>
            </a:r>
          </a:p>
        </p:txBody>
      </p:sp>
      <p:sp>
        <p:nvSpPr>
          <p:cNvPr id="102" name="8 / 10"/>
          <p:cNvSpPr txBox="1"/>
          <p:nvPr/>
        </p:nvSpPr>
        <p:spPr>
          <a:xfrm>
            <a:off x="5267430" y="1830019"/>
            <a:ext cx="480256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sz="1050" dirty="0"/>
              <a:t>8 / 10</a:t>
            </a:r>
          </a:p>
        </p:txBody>
      </p:sp>
      <p:sp>
        <p:nvSpPr>
          <p:cNvPr id="103" name="Title1"/>
          <p:cNvSpPr txBox="1"/>
          <p:nvPr/>
        </p:nvSpPr>
        <p:spPr>
          <a:xfrm>
            <a:off x="6612103" y="1618218"/>
            <a:ext cx="481859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sz="1200" b="1" dirty="0"/>
              <a:t>Title1</a:t>
            </a:r>
          </a:p>
        </p:txBody>
      </p:sp>
      <p:sp>
        <p:nvSpPr>
          <p:cNvPr id="104" name="8 / 10"/>
          <p:cNvSpPr txBox="1"/>
          <p:nvPr/>
        </p:nvSpPr>
        <p:spPr>
          <a:xfrm>
            <a:off x="6622856" y="1836848"/>
            <a:ext cx="480256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sz="1050" dirty="0"/>
              <a:t>8 / 10</a:t>
            </a:r>
          </a:p>
        </p:txBody>
      </p:sp>
      <p:sp>
        <p:nvSpPr>
          <p:cNvPr id="105" name="Title1"/>
          <p:cNvSpPr txBox="1"/>
          <p:nvPr/>
        </p:nvSpPr>
        <p:spPr>
          <a:xfrm>
            <a:off x="8167621" y="1654282"/>
            <a:ext cx="481859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sz="1200" b="1" dirty="0"/>
              <a:t>Title1</a:t>
            </a:r>
          </a:p>
        </p:txBody>
      </p:sp>
      <p:sp>
        <p:nvSpPr>
          <p:cNvPr id="106" name="8 / 10"/>
          <p:cNvSpPr txBox="1"/>
          <p:nvPr/>
        </p:nvSpPr>
        <p:spPr>
          <a:xfrm>
            <a:off x="8178374" y="1872912"/>
            <a:ext cx="480256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sz="1050" dirty="0"/>
              <a:t>8 / 10</a:t>
            </a:r>
          </a:p>
        </p:txBody>
      </p:sp>
      <p:sp>
        <p:nvSpPr>
          <p:cNvPr id="107" name="모서리가 둥근 직사각형 36"/>
          <p:cNvSpPr/>
          <p:nvPr/>
        </p:nvSpPr>
        <p:spPr>
          <a:xfrm>
            <a:off x="2338581" y="2224581"/>
            <a:ext cx="1011866" cy="664655"/>
          </a:xfrm>
          <a:prstGeom prst="roundRect">
            <a:avLst>
              <a:gd name="adj" fmla="val 577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pic>
        <p:nvPicPr>
          <p:cNvPr id="108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935" y="2260556"/>
            <a:ext cx="520198" cy="520197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모서리가 둥근 직사각형 36"/>
          <p:cNvSpPr/>
          <p:nvPr/>
        </p:nvSpPr>
        <p:spPr>
          <a:xfrm>
            <a:off x="3684404" y="2207020"/>
            <a:ext cx="985992" cy="679973"/>
          </a:xfrm>
          <a:prstGeom prst="roundRect">
            <a:avLst>
              <a:gd name="adj" fmla="val 5774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10" name="모서리가 둥근 직사각형 36"/>
          <p:cNvSpPr/>
          <p:nvPr/>
        </p:nvSpPr>
        <p:spPr>
          <a:xfrm>
            <a:off x="4963484" y="2212904"/>
            <a:ext cx="1026806" cy="689850"/>
          </a:xfrm>
          <a:prstGeom prst="roundRect">
            <a:avLst>
              <a:gd name="adj" fmla="val 5774"/>
            </a:avLst>
          </a:pr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11" name="모서리가 둥근 직사각형 36"/>
          <p:cNvSpPr/>
          <p:nvPr/>
        </p:nvSpPr>
        <p:spPr>
          <a:xfrm>
            <a:off x="6336873" y="2191013"/>
            <a:ext cx="1042024" cy="724070"/>
          </a:xfrm>
          <a:prstGeom prst="roundRect">
            <a:avLst>
              <a:gd name="adj" fmla="val 5774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12" name="Title1"/>
          <p:cNvSpPr txBox="1"/>
          <p:nvPr/>
        </p:nvSpPr>
        <p:spPr>
          <a:xfrm>
            <a:off x="2567925" y="2888643"/>
            <a:ext cx="481859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sz="1200" b="1" dirty="0"/>
              <a:t>Title1</a:t>
            </a:r>
          </a:p>
        </p:txBody>
      </p:sp>
      <p:sp>
        <p:nvSpPr>
          <p:cNvPr id="113" name="8 / 10"/>
          <p:cNvSpPr txBox="1"/>
          <p:nvPr/>
        </p:nvSpPr>
        <p:spPr>
          <a:xfrm>
            <a:off x="2578678" y="3107273"/>
            <a:ext cx="480256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sz="1050" dirty="0"/>
              <a:t>8 / 10</a:t>
            </a:r>
          </a:p>
        </p:txBody>
      </p:sp>
      <p:sp>
        <p:nvSpPr>
          <p:cNvPr id="126" name="Title1"/>
          <p:cNvSpPr txBox="1"/>
          <p:nvPr/>
        </p:nvSpPr>
        <p:spPr>
          <a:xfrm>
            <a:off x="3925957" y="2886993"/>
            <a:ext cx="481859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sz="1200" b="1" dirty="0"/>
              <a:t>Title1</a:t>
            </a:r>
          </a:p>
        </p:txBody>
      </p:sp>
      <p:sp>
        <p:nvSpPr>
          <p:cNvPr id="127" name="8 / 10"/>
          <p:cNvSpPr txBox="1"/>
          <p:nvPr/>
        </p:nvSpPr>
        <p:spPr>
          <a:xfrm>
            <a:off x="3936710" y="3105623"/>
            <a:ext cx="480256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sz="1050" dirty="0"/>
              <a:t>8 / 10</a:t>
            </a:r>
          </a:p>
        </p:txBody>
      </p:sp>
      <p:sp>
        <p:nvSpPr>
          <p:cNvPr id="131" name="모서리가 둥근 직사각형 36"/>
          <p:cNvSpPr/>
          <p:nvPr/>
        </p:nvSpPr>
        <p:spPr>
          <a:xfrm>
            <a:off x="7821158" y="2191013"/>
            <a:ext cx="1042024" cy="724070"/>
          </a:xfrm>
          <a:prstGeom prst="roundRect">
            <a:avLst>
              <a:gd name="adj" fmla="val 5774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207" name="Title1"/>
          <p:cNvSpPr txBox="1"/>
          <p:nvPr/>
        </p:nvSpPr>
        <p:spPr>
          <a:xfrm>
            <a:off x="5260753" y="2859102"/>
            <a:ext cx="481859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sz="1200" b="1" dirty="0"/>
              <a:t>Title1</a:t>
            </a:r>
          </a:p>
        </p:txBody>
      </p:sp>
      <p:sp>
        <p:nvSpPr>
          <p:cNvPr id="208" name="8 / 10"/>
          <p:cNvSpPr txBox="1"/>
          <p:nvPr/>
        </p:nvSpPr>
        <p:spPr>
          <a:xfrm>
            <a:off x="5271506" y="3077732"/>
            <a:ext cx="480256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sz="1050" dirty="0"/>
              <a:t>8 / 10</a:t>
            </a:r>
          </a:p>
        </p:txBody>
      </p:sp>
      <p:sp>
        <p:nvSpPr>
          <p:cNvPr id="209" name="Title1"/>
          <p:cNvSpPr txBox="1"/>
          <p:nvPr/>
        </p:nvSpPr>
        <p:spPr>
          <a:xfrm>
            <a:off x="6616179" y="2865931"/>
            <a:ext cx="481859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sz="1200" b="1" dirty="0"/>
              <a:t>Title1</a:t>
            </a:r>
          </a:p>
        </p:txBody>
      </p:sp>
      <p:sp>
        <p:nvSpPr>
          <p:cNvPr id="210" name="8 / 10"/>
          <p:cNvSpPr txBox="1"/>
          <p:nvPr/>
        </p:nvSpPr>
        <p:spPr>
          <a:xfrm>
            <a:off x="6626932" y="3084561"/>
            <a:ext cx="480256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sz="1050" dirty="0"/>
              <a:t>8 / 10</a:t>
            </a:r>
          </a:p>
        </p:txBody>
      </p:sp>
      <p:sp>
        <p:nvSpPr>
          <p:cNvPr id="211" name="Title1"/>
          <p:cNvSpPr txBox="1"/>
          <p:nvPr/>
        </p:nvSpPr>
        <p:spPr>
          <a:xfrm>
            <a:off x="8171697" y="2901995"/>
            <a:ext cx="481859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sz="1200" b="1" dirty="0"/>
              <a:t>Title1</a:t>
            </a:r>
          </a:p>
        </p:txBody>
      </p:sp>
      <p:sp>
        <p:nvSpPr>
          <p:cNvPr id="212" name="8 / 10"/>
          <p:cNvSpPr txBox="1"/>
          <p:nvPr/>
        </p:nvSpPr>
        <p:spPr>
          <a:xfrm>
            <a:off x="8182450" y="3120625"/>
            <a:ext cx="480256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sz="1050" dirty="0"/>
              <a:t>8 / 10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081908" y="3660491"/>
            <a:ext cx="7167336" cy="2379824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그림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346" y="530301"/>
            <a:ext cx="1953308" cy="1953308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extBox 61"/>
          <p:cNvSpPr txBox="1"/>
          <p:nvPr/>
        </p:nvSpPr>
        <p:spPr>
          <a:xfrm>
            <a:off x="5110179" y="2671551"/>
            <a:ext cx="1173908" cy="36766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닉네임123</a:t>
            </a:r>
          </a:p>
        </p:txBody>
      </p:sp>
      <p:sp>
        <p:nvSpPr>
          <p:cNvPr id="210" name="직사각형 66"/>
          <p:cNvSpPr/>
          <p:nvPr/>
        </p:nvSpPr>
        <p:spPr>
          <a:xfrm>
            <a:off x="7711343" y="342338"/>
            <a:ext cx="3221625" cy="4704447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211" name="TextBox 67"/>
          <p:cNvSpPr txBox="1"/>
          <p:nvPr/>
        </p:nvSpPr>
        <p:spPr>
          <a:xfrm>
            <a:off x="8024655" y="843162"/>
            <a:ext cx="2546483" cy="27876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 err="1"/>
              <a:t>제목타이틀가나다라마바사아</a:t>
            </a:r>
            <a:r>
              <a:rPr dirty="0"/>
              <a:t>…</a:t>
            </a:r>
          </a:p>
        </p:txBody>
      </p:sp>
      <p:sp>
        <p:nvSpPr>
          <p:cNvPr id="212" name="TextBox 68"/>
          <p:cNvSpPr txBox="1"/>
          <p:nvPr/>
        </p:nvSpPr>
        <p:spPr>
          <a:xfrm>
            <a:off x="8964510" y="408085"/>
            <a:ext cx="59791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제 목</a:t>
            </a:r>
          </a:p>
        </p:txBody>
      </p:sp>
      <p:sp>
        <p:nvSpPr>
          <p:cNvPr id="213" name="TextBox 69"/>
          <p:cNvSpPr txBox="1"/>
          <p:nvPr/>
        </p:nvSpPr>
        <p:spPr>
          <a:xfrm>
            <a:off x="8889968" y="1294124"/>
            <a:ext cx="748789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인원수</a:t>
            </a:r>
          </a:p>
        </p:txBody>
      </p:sp>
      <p:sp>
        <p:nvSpPr>
          <p:cNvPr id="214" name="TextBox 70"/>
          <p:cNvSpPr txBox="1"/>
          <p:nvPr/>
        </p:nvSpPr>
        <p:spPr>
          <a:xfrm>
            <a:off x="8965851" y="1706401"/>
            <a:ext cx="664094" cy="27876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6</a:t>
            </a:r>
          </a:p>
        </p:txBody>
      </p:sp>
      <p:sp>
        <p:nvSpPr>
          <p:cNvPr id="215" name="이등변 삼각형 71"/>
          <p:cNvSpPr/>
          <p:nvPr/>
        </p:nvSpPr>
        <p:spPr>
          <a:xfrm rot="10800000" flipH="1">
            <a:off x="9388416" y="1804138"/>
            <a:ext cx="166258" cy="89409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217" name="TextBox 74"/>
          <p:cNvSpPr txBox="1"/>
          <p:nvPr/>
        </p:nvSpPr>
        <p:spPr>
          <a:xfrm>
            <a:off x="8024655" y="3564619"/>
            <a:ext cx="102128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비밀방 체크</a:t>
            </a:r>
          </a:p>
        </p:txBody>
      </p:sp>
      <p:sp>
        <p:nvSpPr>
          <p:cNvPr id="218" name="TextBox 75"/>
          <p:cNvSpPr txBox="1"/>
          <p:nvPr/>
        </p:nvSpPr>
        <p:spPr>
          <a:xfrm>
            <a:off x="9007113" y="3565269"/>
            <a:ext cx="348238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□</a:t>
            </a:r>
          </a:p>
        </p:txBody>
      </p:sp>
      <p:sp>
        <p:nvSpPr>
          <p:cNvPr id="219" name="TextBox 76"/>
          <p:cNvSpPr txBox="1"/>
          <p:nvPr/>
        </p:nvSpPr>
        <p:spPr>
          <a:xfrm>
            <a:off x="8019119" y="3991180"/>
            <a:ext cx="816349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비밀번호</a:t>
            </a:r>
          </a:p>
        </p:txBody>
      </p:sp>
      <p:sp>
        <p:nvSpPr>
          <p:cNvPr id="220" name="TextBox 77"/>
          <p:cNvSpPr txBox="1"/>
          <p:nvPr/>
        </p:nvSpPr>
        <p:spPr>
          <a:xfrm>
            <a:off x="8821673" y="3982430"/>
            <a:ext cx="1383530" cy="27876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********</a:t>
            </a:r>
          </a:p>
        </p:txBody>
      </p:sp>
      <p:pic>
        <p:nvPicPr>
          <p:cNvPr id="221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526" y="3962305"/>
            <a:ext cx="365540" cy="293544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직사각형 79"/>
          <p:cNvSpPr/>
          <p:nvPr/>
        </p:nvSpPr>
        <p:spPr>
          <a:xfrm>
            <a:off x="7705904" y="110620"/>
            <a:ext cx="3227064" cy="2355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223" name="TextBox 80"/>
          <p:cNvSpPr txBox="1"/>
          <p:nvPr/>
        </p:nvSpPr>
        <p:spPr>
          <a:xfrm>
            <a:off x="10683436" y="12764"/>
            <a:ext cx="22072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x</a:t>
            </a:r>
          </a:p>
        </p:txBody>
      </p:sp>
      <p:grpSp>
        <p:nvGrpSpPr>
          <p:cNvPr id="226" name="TextBox 81"/>
          <p:cNvGrpSpPr/>
          <p:nvPr/>
        </p:nvGrpSpPr>
        <p:grpSpPr>
          <a:xfrm>
            <a:off x="8123635" y="4602748"/>
            <a:ext cx="1101711" cy="306475"/>
            <a:chOff x="0" y="-1"/>
            <a:chExt cx="1101710" cy="306474"/>
          </a:xfrm>
        </p:grpSpPr>
        <p:sp>
          <p:nvSpPr>
            <p:cNvPr id="224" name="모서리가 둥근 직사각형"/>
            <p:cNvSpPr/>
            <p:nvPr/>
          </p:nvSpPr>
          <p:spPr>
            <a:xfrm>
              <a:off x="-1" y="-2"/>
              <a:ext cx="1101712" cy="306475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나눔고딕"/>
                </a:defRPr>
              </a:pPr>
              <a:endParaRPr/>
            </a:p>
          </p:txBody>
        </p:sp>
        <p:sp>
          <p:nvSpPr>
            <p:cNvPr id="225" name="확인"/>
            <p:cNvSpPr txBox="1"/>
            <p:nvPr/>
          </p:nvSpPr>
          <p:spPr>
            <a:xfrm>
              <a:off x="60679" y="14960"/>
              <a:ext cx="980351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나눔고딕"/>
                </a:defRPr>
              </a:lvl1pPr>
            </a:lstStyle>
            <a:p>
              <a:r>
                <a:t>확인</a:t>
              </a:r>
            </a:p>
          </p:txBody>
        </p:sp>
      </p:grpSp>
      <p:grpSp>
        <p:nvGrpSpPr>
          <p:cNvPr id="229" name="TextBox 82"/>
          <p:cNvGrpSpPr/>
          <p:nvPr/>
        </p:nvGrpSpPr>
        <p:grpSpPr>
          <a:xfrm>
            <a:off x="9431466" y="4598746"/>
            <a:ext cx="1101711" cy="306475"/>
            <a:chOff x="0" y="-1"/>
            <a:chExt cx="1101710" cy="306474"/>
          </a:xfrm>
        </p:grpSpPr>
        <p:sp>
          <p:nvSpPr>
            <p:cNvPr id="227" name="모서리가 둥근 직사각형"/>
            <p:cNvSpPr/>
            <p:nvPr/>
          </p:nvSpPr>
          <p:spPr>
            <a:xfrm>
              <a:off x="-1" y="-2"/>
              <a:ext cx="1101712" cy="306475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나눔고딕"/>
                </a:defRPr>
              </a:pPr>
              <a:endParaRPr/>
            </a:p>
          </p:txBody>
        </p:sp>
        <p:sp>
          <p:nvSpPr>
            <p:cNvPr id="228" name="취소"/>
            <p:cNvSpPr txBox="1"/>
            <p:nvPr/>
          </p:nvSpPr>
          <p:spPr>
            <a:xfrm>
              <a:off x="60679" y="14960"/>
              <a:ext cx="980351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나눔고딕"/>
                </a:defRPr>
              </a:lvl1pPr>
            </a:lstStyle>
            <a:p>
              <a:r>
                <a:t>취소</a:t>
              </a:r>
            </a:p>
          </p:txBody>
        </p:sp>
      </p:grpSp>
      <p:sp>
        <p:nvSpPr>
          <p:cNvPr id="230" name="직사각형 83"/>
          <p:cNvSpPr/>
          <p:nvPr/>
        </p:nvSpPr>
        <p:spPr>
          <a:xfrm>
            <a:off x="4139172" y="334210"/>
            <a:ext cx="3221624" cy="362809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231" name="직사각형 84"/>
          <p:cNvSpPr/>
          <p:nvPr/>
        </p:nvSpPr>
        <p:spPr>
          <a:xfrm>
            <a:off x="4133732" y="102493"/>
            <a:ext cx="3227064" cy="2355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232" name="TextBox 85"/>
          <p:cNvSpPr txBox="1"/>
          <p:nvPr/>
        </p:nvSpPr>
        <p:spPr>
          <a:xfrm>
            <a:off x="7111262" y="4636"/>
            <a:ext cx="22072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x</a:t>
            </a:r>
          </a:p>
        </p:txBody>
      </p:sp>
      <p:grpSp>
        <p:nvGrpSpPr>
          <p:cNvPr id="235" name="TextBox 86"/>
          <p:cNvGrpSpPr/>
          <p:nvPr/>
        </p:nvGrpSpPr>
        <p:grpSpPr>
          <a:xfrm>
            <a:off x="4572334" y="3492335"/>
            <a:ext cx="1101711" cy="306475"/>
            <a:chOff x="0" y="-1"/>
            <a:chExt cx="1101710" cy="306474"/>
          </a:xfrm>
        </p:grpSpPr>
        <p:sp>
          <p:nvSpPr>
            <p:cNvPr id="233" name="모서리가 둥근 직사각형"/>
            <p:cNvSpPr/>
            <p:nvPr/>
          </p:nvSpPr>
          <p:spPr>
            <a:xfrm>
              <a:off x="-1" y="-2"/>
              <a:ext cx="1101712" cy="306475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나눔고딕"/>
                </a:defRPr>
              </a:pPr>
              <a:endParaRPr/>
            </a:p>
          </p:txBody>
        </p:sp>
        <p:sp>
          <p:nvSpPr>
            <p:cNvPr id="234" name="수정"/>
            <p:cNvSpPr txBox="1"/>
            <p:nvPr/>
          </p:nvSpPr>
          <p:spPr>
            <a:xfrm>
              <a:off x="60679" y="14960"/>
              <a:ext cx="980351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나눔고딕"/>
                </a:defRPr>
              </a:lvl1pPr>
            </a:lstStyle>
            <a:p>
              <a:r>
                <a:rPr dirty="0" err="1"/>
                <a:t>수정</a:t>
              </a:r>
              <a:endParaRPr dirty="0"/>
            </a:p>
          </p:txBody>
        </p:sp>
      </p:grpSp>
      <p:grpSp>
        <p:nvGrpSpPr>
          <p:cNvPr id="238" name="TextBox 87"/>
          <p:cNvGrpSpPr/>
          <p:nvPr/>
        </p:nvGrpSpPr>
        <p:grpSpPr>
          <a:xfrm>
            <a:off x="5880163" y="3488331"/>
            <a:ext cx="1101711" cy="306475"/>
            <a:chOff x="0" y="-1"/>
            <a:chExt cx="1101710" cy="306474"/>
          </a:xfrm>
        </p:grpSpPr>
        <p:sp>
          <p:nvSpPr>
            <p:cNvPr id="236" name="모서리가 둥근 직사각형"/>
            <p:cNvSpPr/>
            <p:nvPr/>
          </p:nvSpPr>
          <p:spPr>
            <a:xfrm>
              <a:off x="-1" y="-2"/>
              <a:ext cx="1101712" cy="306475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나눔고딕"/>
                </a:defRPr>
              </a:pPr>
              <a:endParaRPr/>
            </a:p>
          </p:txBody>
        </p:sp>
        <p:sp>
          <p:nvSpPr>
            <p:cNvPr id="237" name="취소"/>
            <p:cNvSpPr txBox="1"/>
            <p:nvPr/>
          </p:nvSpPr>
          <p:spPr>
            <a:xfrm>
              <a:off x="60679" y="14960"/>
              <a:ext cx="980351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나눔고딕"/>
                </a:defRPr>
              </a:lvl1pPr>
            </a:lstStyle>
            <a:p>
              <a:r>
                <a:t>취소</a:t>
              </a:r>
            </a:p>
          </p:txBody>
        </p:sp>
      </p:grpSp>
      <p:sp>
        <p:nvSpPr>
          <p:cNvPr id="240" name="선"/>
          <p:cNvSpPr/>
          <p:nvPr/>
        </p:nvSpPr>
        <p:spPr>
          <a:xfrm flipH="1">
            <a:off x="3535536" y="1953119"/>
            <a:ext cx="1389683" cy="30824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42" name="표"/>
          <p:cNvGraphicFramePr/>
          <p:nvPr>
            <p:extLst>
              <p:ext uri="{D42A27DB-BD31-4B8C-83A1-F6EECF244321}">
                <p14:modId xmlns:p14="http://schemas.microsoft.com/office/powerpoint/2010/main" val="1553737609"/>
              </p:ext>
            </p:extLst>
          </p:nvPr>
        </p:nvGraphicFramePr>
        <p:xfrm>
          <a:off x="4053191" y="4562778"/>
          <a:ext cx="3478728" cy="21115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478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9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120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RoomMakeForm</a:t>
                      </a:r>
                      <a:endParaRPr sz="1200" dirty="0"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2612">
                <a:tc>
                  <a:txBody>
                    <a:bodyPr/>
                    <a:lstStyle/>
                    <a:p>
                      <a:pPr algn="l">
                        <a:defRPr sz="1400">
                          <a:sym typeface="Helvetica"/>
                        </a:defRPr>
                      </a:pPr>
                      <a:r>
                        <a:rPr lang="en-US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title</a:t>
                      </a:r>
                      <a:r>
                        <a:rPr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String</a:t>
                      </a:r>
                      <a:endParaRPr lang="en-US" sz="1100" dirty="0">
                        <a:solidFill>
                          <a:schemeClr val="bg1">
                            <a:lumMod val="75000"/>
                          </a:schemeClr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  <a:p>
                      <a:pPr algn="l">
                        <a:defRPr sz="1400">
                          <a:sym typeface="Helvetica"/>
                        </a:defRPr>
                      </a:pPr>
                      <a:r>
                        <a:rPr lang="en-US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maxUser</a:t>
                      </a:r>
                      <a:r>
                        <a:rPr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int</a:t>
                      </a:r>
                    </a:p>
                    <a:p>
                      <a:pPr algn="l">
                        <a:defRPr sz="1400">
                          <a:sym typeface="Helvetica"/>
                        </a:defRPr>
                      </a:pPr>
                      <a:r>
                        <a:rPr lang="en-US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isPrivate</a:t>
                      </a:r>
                      <a:r>
                        <a:rPr lang="en-US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: </a:t>
                      </a:r>
                      <a:r>
                        <a:rPr sz="11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boolean</a:t>
                      </a:r>
                      <a:endParaRPr sz="1100" dirty="0">
                        <a:solidFill>
                          <a:schemeClr val="bg1">
                            <a:lumMod val="75000"/>
                          </a:schemeClr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  <a:p>
                      <a:pPr algn="l">
                        <a:defRPr sz="1400">
                          <a:sym typeface="Helvetica"/>
                        </a:defRPr>
                      </a:pPr>
                      <a:r>
                        <a:rPr lang="en-US" sz="11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pw </a:t>
                      </a:r>
                      <a:r>
                        <a:rPr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: String</a:t>
                      </a:r>
                    </a:p>
                    <a:p>
                      <a:pPr algn="l">
                        <a:defRPr sz="1400">
                          <a:sym typeface="Helvetica"/>
                        </a:defRPr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isPwVisible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b</a:t>
                      </a:r>
                      <a:r>
                        <a:rPr sz="110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oolean</a:t>
                      </a:r>
                      <a:endParaRPr sz="1100" dirty="0">
                        <a:solidFill>
                          <a:schemeClr val="tx1"/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82">
                <a:tc>
                  <a:txBody>
                    <a:bodyPr/>
                    <a:lstStyle/>
                    <a:p>
                      <a:pPr algn="l">
                        <a:defRPr sz="1400">
                          <a:sym typeface="Helvetica"/>
                        </a:defRPr>
                      </a:pPr>
                      <a:r>
                        <a:rPr lang="en-US" altLang="ko-KR" sz="11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sz="11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방 </a:t>
                      </a:r>
                      <a:r>
                        <a:rPr sz="110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배경색</a:t>
                      </a:r>
                      <a:r>
                        <a:rPr sz="11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sz="110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선택</a:t>
                      </a:r>
                      <a:r>
                        <a:rPr sz="11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  <a:p>
                      <a:pPr algn="l">
                        <a:defRPr sz="1400">
                          <a:sym typeface="Helvetica"/>
                        </a:defRPr>
                      </a:pPr>
                      <a:r>
                        <a:rPr lang="en-US" altLang="ko-KR" sz="11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sz="11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내 </a:t>
                      </a:r>
                      <a:r>
                        <a:rPr sz="110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컴퓨터에서</a:t>
                      </a:r>
                      <a:r>
                        <a:rPr sz="11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방 </a:t>
                      </a:r>
                      <a:r>
                        <a:rPr sz="110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배경사진</a:t>
                      </a:r>
                      <a:r>
                        <a:rPr sz="11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sz="110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선택</a:t>
                      </a:r>
                      <a:r>
                        <a:rPr sz="11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TextBox 73"/>
          <p:cNvSpPr txBox="1"/>
          <p:nvPr/>
        </p:nvSpPr>
        <p:spPr>
          <a:xfrm>
            <a:off x="8773134" y="2218802"/>
            <a:ext cx="109260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lang="ko-KR" altLang="en-US" dirty="0"/>
              <a:t>방 배경색</a:t>
            </a:r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8773135" y="2671551"/>
            <a:ext cx="1056998" cy="326345"/>
          </a:xfrm>
          <a:prstGeom prst="rect">
            <a:avLst/>
          </a:prstGeom>
          <a:solidFill>
            <a:srgbClr val="E9573E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4563DF5D-999E-4D97-B1F4-4939803D6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769759"/>
              </p:ext>
            </p:extLst>
          </p:nvPr>
        </p:nvGraphicFramePr>
        <p:xfrm>
          <a:off x="366469" y="2958054"/>
          <a:ext cx="3388763" cy="1495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8763">
                  <a:extLst>
                    <a:ext uri="{9D8B030D-6E8A-4147-A177-3AD203B41FA5}">
                      <a16:colId xmlns:a16="http://schemas.microsoft.com/office/drawing/2014/main" val="2596011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sym typeface="Helvetica"/>
                        </a:rPr>
                        <a:t>ProfileEditForm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  <a:sym typeface="Helvetic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9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4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nickname : String</a:t>
                      </a:r>
                    </a:p>
                    <a:p>
                      <a:pPr lvl="4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imgNum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622100"/>
                  </a:ext>
                </a:extLst>
              </a:tr>
              <a:tr h="297582">
                <a:tc>
                  <a:txBody>
                    <a:bodyPr/>
                    <a:lstStyle/>
                    <a:p>
                      <a:pPr lvl="3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en-US" altLang="ko-KR" sz="105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ProfileChooseForm</a:t>
                      </a:r>
                      <a:r>
                        <a:rPr lang="en-US" altLang="ko-KR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3" algn="l">
                        <a:lnSpc>
                          <a:spcPct val="114000"/>
                        </a:lnSpc>
                        <a:defRPr sz="1400">
                          <a:sym typeface="Helvetica"/>
                        </a:defRPr>
                      </a:pPr>
                      <a:r>
                        <a:rPr lang="ko-KR" altLang="en-US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내 컴퓨터에서 프로필 사진 선택</a:t>
                      </a:r>
                      <a:r>
                        <a:rPr lang="en-US" altLang="ko-KR" sz="105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36941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ACA203EF-30F4-4FEE-B244-E486F51EEB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165"/>
          <a:stretch/>
        </p:blipFill>
        <p:spPr>
          <a:xfrm>
            <a:off x="173230" y="79034"/>
            <a:ext cx="3359586" cy="273556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3D15703-1243-F472-295B-0500CA584624}"/>
              </a:ext>
            </a:extLst>
          </p:cNvPr>
          <p:cNvSpPr/>
          <p:nvPr/>
        </p:nvSpPr>
        <p:spPr>
          <a:xfrm>
            <a:off x="4156202" y="110620"/>
            <a:ext cx="3240291" cy="388056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E4811-05E1-9656-5CA1-5655C3175CE2}"/>
              </a:ext>
            </a:extLst>
          </p:cNvPr>
          <p:cNvSpPr txBox="1"/>
          <p:nvPr/>
        </p:nvSpPr>
        <p:spPr>
          <a:xfrm>
            <a:off x="5156004" y="4156968"/>
            <a:ext cx="173380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/>
              <a:t>3. </a:t>
            </a:r>
            <a:r>
              <a:rPr lang="ko-KR" altLang="en-US"/>
              <a:t>프로필에딧폼</a:t>
            </a: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BE8727C-C169-B291-9E38-225C3C4123C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777152" y="3955473"/>
            <a:ext cx="378852" cy="3861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">
            <a:extLst>
              <a:ext uri="{FF2B5EF4-FFF2-40B4-BE49-F238E27FC236}">
                <a16:creationId xmlns:a16="http://schemas.microsoft.com/office/drawing/2014/main" id="{107A5E22-9F03-40DE-8DC3-2D5EA4CA321D}"/>
              </a:ext>
            </a:extLst>
          </p:cNvPr>
          <p:cNvSpPr/>
          <p:nvPr/>
        </p:nvSpPr>
        <p:spPr>
          <a:xfrm>
            <a:off x="2258793" y="1499394"/>
            <a:ext cx="4343214" cy="4220284"/>
          </a:xfrm>
          <a:prstGeom prst="rect">
            <a:avLst/>
          </a:prstGeom>
          <a:solidFill>
            <a:schemeClr val="accent4">
              <a:lumOff val="2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나눔고딕"/>
              </a:defRPr>
            </a:pPr>
            <a:endParaRPr dirty="0"/>
          </a:p>
        </p:txBody>
      </p:sp>
      <p:pic>
        <p:nvPicPr>
          <p:cNvPr id="76" name="그림 25">
            <a:extLst>
              <a:ext uri="{FF2B5EF4-FFF2-40B4-BE49-F238E27FC236}">
                <a16:creationId xmlns:a16="http://schemas.microsoft.com/office/drawing/2014/main" id="{1849C6C1-D7E1-4786-9AF2-704AA280EF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2" y="3650329"/>
            <a:ext cx="328365" cy="328365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TextBox 28">
            <a:extLst>
              <a:ext uri="{FF2B5EF4-FFF2-40B4-BE49-F238E27FC236}">
                <a16:creationId xmlns:a16="http://schemas.microsoft.com/office/drawing/2014/main" id="{D2F8B8B2-1347-42BF-AF18-E3C93CD497EC}"/>
              </a:ext>
            </a:extLst>
          </p:cNvPr>
          <p:cNvSpPr txBox="1"/>
          <p:nvPr/>
        </p:nvSpPr>
        <p:spPr>
          <a:xfrm>
            <a:off x="691355" y="3675391"/>
            <a:ext cx="752065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닉네임123</a:t>
            </a:r>
          </a:p>
        </p:txBody>
      </p:sp>
      <p:pic>
        <p:nvPicPr>
          <p:cNvPr id="78" name="그림 29">
            <a:extLst>
              <a:ext uri="{FF2B5EF4-FFF2-40B4-BE49-F238E27FC236}">
                <a16:creationId xmlns:a16="http://schemas.microsoft.com/office/drawing/2014/main" id="{C12E3539-85D2-431A-BF81-7FBF3E6C1C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2" y="4166637"/>
            <a:ext cx="328365" cy="328365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extBox 30">
            <a:extLst>
              <a:ext uri="{FF2B5EF4-FFF2-40B4-BE49-F238E27FC236}">
                <a16:creationId xmlns:a16="http://schemas.microsoft.com/office/drawing/2014/main" id="{52D2B784-7A25-44CA-83B8-266732570523}"/>
              </a:ext>
            </a:extLst>
          </p:cNvPr>
          <p:cNvSpPr txBox="1"/>
          <p:nvPr/>
        </p:nvSpPr>
        <p:spPr>
          <a:xfrm>
            <a:off x="691355" y="4191699"/>
            <a:ext cx="752065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닉네임123</a:t>
            </a:r>
          </a:p>
        </p:txBody>
      </p:sp>
      <p:sp>
        <p:nvSpPr>
          <p:cNvPr id="80" name="직사각형 37">
            <a:extLst>
              <a:ext uri="{FF2B5EF4-FFF2-40B4-BE49-F238E27FC236}">
                <a16:creationId xmlns:a16="http://schemas.microsoft.com/office/drawing/2014/main" id="{10D2D04F-6BD0-4B5C-A946-199773E3F060}"/>
              </a:ext>
            </a:extLst>
          </p:cNvPr>
          <p:cNvSpPr/>
          <p:nvPr/>
        </p:nvSpPr>
        <p:spPr>
          <a:xfrm>
            <a:off x="158260" y="1070171"/>
            <a:ext cx="2096221" cy="516186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pic>
        <p:nvPicPr>
          <p:cNvPr id="81" name="그림 40">
            <a:extLst>
              <a:ext uri="{FF2B5EF4-FFF2-40B4-BE49-F238E27FC236}">
                <a16:creationId xmlns:a16="http://schemas.microsoft.com/office/drawing/2014/main" id="{2826565E-28E1-47E9-8260-068E291BF0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2" y="1622219"/>
            <a:ext cx="328365" cy="325839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extBox 41">
            <a:extLst>
              <a:ext uri="{FF2B5EF4-FFF2-40B4-BE49-F238E27FC236}">
                <a16:creationId xmlns:a16="http://schemas.microsoft.com/office/drawing/2014/main" id="{F03C6037-E6E2-4DB8-87D5-F2A30C924078}"/>
              </a:ext>
            </a:extLst>
          </p:cNvPr>
          <p:cNvSpPr txBox="1"/>
          <p:nvPr/>
        </p:nvSpPr>
        <p:spPr>
          <a:xfrm>
            <a:off x="691355" y="1646019"/>
            <a:ext cx="498091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 err="1"/>
              <a:t>박소녀</a:t>
            </a:r>
            <a:endParaRPr dirty="0"/>
          </a:p>
        </p:txBody>
      </p:sp>
      <p:pic>
        <p:nvPicPr>
          <p:cNvPr id="83" name="그림 42">
            <a:extLst>
              <a:ext uri="{FF2B5EF4-FFF2-40B4-BE49-F238E27FC236}">
                <a16:creationId xmlns:a16="http://schemas.microsoft.com/office/drawing/2014/main" id="{F51754A9-00EB-4821-A5EE-322B4CFA23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2" y="2117167"/>
            <a:ext cx="328365" cy="328365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TextBox 43">
            <a:extLst>
              <a:ext uri="{FF2B5EF4-FFF2-40B4-BE49-F238E27FC236}">
                <a16:creationId xmlns:a16="http://schemas.microsoft.com/office/drawing/2014/main" id="{DCB3B036-CEB6-4190-8CA1-3A61B62B48A6}"/>
              </a:ext>
            </a:extLst>
          </p:cNvPr>
          <p:cNvSpPr txBox="1"/>
          <p:nvPr/>
        </p:nvSpPr>
        <p:spPr>
          <a:xfrm>
            <a:off x="691355" y="2142230"/>
            <a:ext cx="515522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lang="ko-KR" altLang="en-US" dirty="0"/>
              <a:t>동은이</a:t>
            </a:r>
            <a:endParaRPr dirty="0"/>
          </a:p>
        </p:txBody>
      </p:sp>
      <p:pic>
        <p:nvPicPr>
          <p:cNvPr id="85" name="그림 44">
            <a:extLst>
              <a:ext uri="{FF2B5EF4-FFF2-40B4-BE49-F238E27FC236}">
                <a16:creationId xmlns:a16="http://schemas.microsoft.com/office/drawing/2014/main" id="{5C6B7D9F-FD2A-4FD2-ACFB-6C7CF2AAB7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2" y="2622002"/>
            <a:ext cx="328365" cy="328365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extBox 45">
            <a:extLst>
              <a:ext uri="{FF2B5EF4-FFF2-40B4-BE49-F238E27FC236}">
                <a16:creationId xmlns:a16="http://schemas.microsoft.com/office/drawing/2014/main" id="{F7CA1F82-0086-4B6C-BDCF-2F8CBE3A8527}"/>
              </a:ext>
            </a:extLst>
          </p:cNvPr>
          <p:cNvSpPr txBox="1"/>
          <p:nvPr/>
        </p:nvSpPr>
        <p:spPr>
          <a:xfrm>
            <a:off x="691355" y="2647061"/>
            <a:ext cx="752065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닉네임123</a:t>
            </a:r>
          </a:p>
        </p:txBody>
      </p:sp>
      <p:pic>
        <p:nvPicPr>
          <p:cNvPr id="87" name="그림 46">
            <a:extLst>
              <a:ext uri="{FF2B5EF4-FFF2-40B4-BE49-F238E27FC236}">
                <a16:creationId xmlns:a16="http://schemas.microsoft.com/office/drawing/2014/main" id="{E0D9A465-A7A0-420F-8280-A99DC3DC5C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2" y="3128098"/>
            <a:ext cx="328365" cy="325839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TextBox 47">
            <a:extLst>
              <a:ext uri="{FF2B5EF4-FFF2-40B4-BE49-F238E27FC236}">
                <a16:creationId xmlns:a16="http://schemas.microsoft.com/office/drawing/2014/main" id="{DE1DF7E1-CC13-48C1-B91D-51BA62F4CBB1}"/>
              </a:ext>
            </a:extLst>
          </p:cNvPr>
          <p:cNvSpPr txBox="1"/>
          <p:nvPr/>
        </p:nvSpPr>
        <p:spPr>
          <a:xfrm>
            <a:off x="691355" y="3151899"/>
            <a:ext cx="752065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닉네임123</a:t>
            </a:r>
          </a:p>
        </p:txBody>
      </p:sp>
      <p:sp>
        <p:nvSpPr>
          <p:cNvPr id="89" name="TextBox 2">
            <a:extLst>
              <a:ext uri="{FF2B5EF4-FFF2-40B4-BE49-F238E27FC236}">
                <a16:creationId xmlns:a16="http://schemas.microsoft.com/office/drawing/2014/main" id="{E1848530-7A74-4E33-B035-0FE61364FF35}"/>
              </a:ext>
            </a:extLst>
          </p:cNvPr>
          <p:cNvSpPr txBox="1"/>
          <p:nvPr/>
        </p:nvSpPr>
        <p:spPr>
          <a:xfrm>
            <a:off x="3135712" y="1150298"/>
            <a:ext cx="233011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제목타이틀가나다라마바사아…</a:t>
            </a:r>
          </a:p>
        </p:txBody>
      </p:sp>
      <p:sp>
        <p:nvSpPr>
          <p:cNvPr id="90" name="직사각형 49">
            <a:extLst>
              <a:ext uri="{FF2B5EF4-FFF2-40B4-BE49-F238E27FC236}">
                <a16:creationId xmlns:a16="http://schemas.microsoft.com/office/drawing/2014/main" id="{A025C83C-C51E-4086-8A63-271EF2F28C63}"/>
              </a:ext>
            </a:extLst>
          </p:cNvPr>
          <p:cNvSpPr/>
          <p:nvPr/>
        </p:nvSpPr>
        <p:spPr>
          <a:xfrm>
            <a:off x="2255584" y="1082434"/>
            <a:ext cx="4343213" cy="404970"/>
          </a:xfrm>
          <a:prstGeom prst="rect">
            <a:avLst/>
          </a:prstGeom>
          <a:solidFill>
            <a:schemeClr val="accent4">
              <a:lumOff val="2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pic>
        <p:nvPicPr>
          <p:cNvPr id="91" name="그림 8" descr="그림 8">
            <a:extLst>
              <a:ext uri="{FF2B5EF4-FFF2-40B4-BE49-F238E27FC236}">
                <a16:creationId xmlns:a16="http://schemas.microsoft.com/office/drawing/2014/main" id="{ED2ABFB2-2114-4FF0-8C6B-994A79E941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6756" y="1158609"/>
            <a:ext cx="267867" cy="267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9" descr="그림 9">
            <a:extLst>
              <a:ext uri="{FF2B5EF4-FFF2-40B4-BE49-F238E27FC236}">
                <a16:creationId xmlns:a16="http://schemas.microsoft.com/office/drawing/2014/main" id="{19E44846-0FB5-4F5D-8353-A141FC4FF2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3731" y="1103436"/>
            <a:ext cx="358613" cy="3586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66" descr="그림 66">
            <a:extLst>
              <a:ext uri="{FF2B5EF4-FFF2-40B4-BE49-F238E27FC236}">
                <a16:creationId xmlns:a16="http://schemas.microsoft.com/office/drawing/2014/main" id="{D0EA5D2B-3277-4B50-A3BA-C830A993B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5662" y="2154425"/>
            <a:ext cx="200461" cy="20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67" descr="그림 67">
            <a:extLst>
              <a:ext uri="{FF2B5EF4-FFF2-40B4-BE49-F238E27FC236}">
                <a16:creationId xmlns:a16="http://schemas.microsoft.com/office/drawing/2014/main" id="{5F9650D7-32C2-4E27-B6FD-18C727D92C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8326" y="1592122"/>
            <a:ext cx="200461" cy="20046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이등변 삼각형 91">
            <a:extLst>
              <a:ext uri="{FF2B5EF4-FFF2-40B4-BE49-F238E27FC236}">
                <a16:creationId xmlns:a16="http://schemas.microsoft.com/office/drawing/2014/main" id="{14C5E71C-DAD3-404D-BDED-CA607A5460E4}"/>
              </a:ext>
            </a:extLst>
          </p:cNvPr>
          <p:cNvSpPr/>
          <p:nvPr/>
        </p:nvSpPr>
        <p:spPr>
          <a:xfrm rot="19539600">
            <a:off x="1263659" y="2385949"/>
            <a:ext cx="166900" cy="189811"/>
          </a:xfrm>
          <a:prstGeom prst="triangl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02" name="TextBox 102">
            <a:extLst>
              <a:ext uri="{FF2B5EF4-FFF2-40B4-BE49-F238E27FC236}">
                <a16:creationId xmlns:a16="http://schemas.microsoft.com/office/drawing/2014/main" id="{DC3E0781-AF5D-4377-88BB-986D271C4B6A}"/>
              </a:ext>
            </a:extLst>
          </p:cNvPr>
          <p:cNvSpPr txBox="1"/>
          <p:nvPr/>
        </p:nvSpPr>
        <p:spPr>
          <a:xfrm>
            <a:off x="3045098" y="1580691"/>
            <a:ext cx="553994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lang="ko-KR" altLang="en-US" dirty="0"/>
              <a:t>동은이</a:t>
            </a:r>
            <a:endParaRPr dirty="0"/>
          </a:p>
        </p:txBody>
      </p:sp>
      <p:sp>
        <p:nvSpPr>
          <p:cNvPr id="103" name="TextBox 103">
            <a:extLst>
              <a:ext uri="{FF2B5EF4-FFF2-40B4-BE49-F238E27FC236}">
                <a16:creationId xmlns:a16="http://schemas.microsoft.com/office/drawing/2014/main" id="{3083E846-BD1D-4B12-9B59-9C9DC27D4B81}"/>
              </a:ext>
            </a:extLst>
          </p:cNvPr>
          <p:cNvSpPr txBox="1"/>
          <p:nvPr/>
        </p:nvSpPr>
        <p:spPr>
          <a:xfrm>
            <a:off x="5787505" y="2156643"/>
            <a:ext cx="756561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오후 1:31</a:t>
            </a:r>
          </a:p>
        </p:txBody>
      </p:sp>
      <p:pic>
        <p:nvPicPr>
          <p:cNvPr id="104" name="그림 42">
            <a:extLst>
              <a:ext uri="{FF2B5EF4-FFF2-40B4-BE49-F238E27FC236}">
                <a16:creationId xmlns:a16="http://schemas.microsoft.com/office/drawing/2014/main" id="{1FD153C5-1F88-4BEF-BCF1-B1A035D46E4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35" y="1600271"/>
            <a:ext cx="483561" cy="483561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직사각형 23">
            <a:extLst>
              <a:ext uri="{FF2B5EF4-FFF2-40B4-BE49-F238E27FC236}">
                <a16:creationId xmlns:a16="http://schemas.microsoft.com/office/drawing/2014/main" id="{1DC07230-998F-4AF3-8E70-4CD4B5CB5EE5}"/>
              </a:ext>
            </a:extLst>
          </p:cNvPr>
          <p:cNvSpPr/>
          <p:nvPr/>
        </p:nvSpPr>
        <p:spPr>
          <a:xfrm>
            <a:off x="158260" y="837170"/>
            <a:ext cx="6437178" cy="2355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06" name="TextBox 24">
            <a:extLst>
              <a:ext uri="{FF2B5EF4-FFF2-40B4-BE49-F238E27FC236}">
                <a16:creationId xmlns:a16="http://schemas.microsoft.com/office/drawing/2014/main" id="{D5774AC7-8757-47AF-A6DD-D8DE86F1F810}"/>
              </a:ext>
            </a:extLst>
          </p:cNvPr>
          <p:cNvSpPr txBox="1"/>
          <p:nvPr/>
        </p:nvSpPr>
        <p:spPr>
          <a:xfrm>
            <a:off x="6372941" y="750500"/>
            <a:ext cx="22072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x</a:t>
            </a:r>
          </a:p>
        </p:txBody>
      </p:sp>
      <p:sp>
        <p:nvSpPr>
          <p:cNvPr id="107" name="직사각형">
            <a:extLst>
              <a:ext uri="{FF2B5EF4-FFF2-40B4-BE49-F238E27FC236}">
                <a16:creationId xmlns:a16="http://schemas.microsoft.com/office/drawing/2014/main" id="{49EC7FBA-2397-4975-934D-A59C69804448}"/>
              </a:ext>
            </a:extLst>
          </p:cNvPr>
          <p:cNvSpPr/>
          <p:nvPr/>
        </p:nvSpPr>
        <p:spPr>
          <a:xfrm>
            <a:off x="3015767" y="1922701"/>
            <a:ext cx="2659909" cy="5085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08" name="직사각형">
            <a:extLst>
              <a:ext uri="{FF2B5EF4-FFF2-40B4-BE49-F238E27FC236}">
                <a16:creationId xmlns:a16="http://schemas.microsoft.com/office/drawing/2014/main" id="{A271FD3D-131F-48A4-B0E9-B9CF6B416250}"/>
              </a:ext>
            </a:extLst>
          </p:cNvPr>
          <p:cNvSpPr/>
          <p:nvPr/>
        </p:nvSpPr>
        <p:spPr>
          <a:xfrm>
            <a:off x="3823614" y="2622379"/>
            <a:ext cx="2659909" cy="508532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14" name="TextBox 103">
            <a:extLst>
              <a:ext uri="{FF2B5EF4-FFF2-40B4-BE49-F238E27FC236}">
                <a16:creationId xmlns:a16="http://schemas.microsoft.com/office/drawing/2014/main" id="{E2B04CB6-45AE-45BA-8EB0-66103DCFD638}"/>
              </a:ext>
            </a:extLst>
          </p:cNvPr>
          <p:cNvSpPr txBox="1"/>
          <p:nvPr/>
        </p:nvSpPr>
        <p:spPr>
          <a:xfrm>
            <a:off x="3061388" y="2839153"/>
            <a:ext cx="756561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오후 1:32</a:t>
            </a:r>
          </a:p>
        </p:txBody>
      </p:sp>
      <p:sp>
        <p:nvSpPr>
          <p:cNvPr id="120" name="직사각형 37">
            <a:extLst>
              <a:ext uri="{FF2B5EF4-FFF2-40B4-BE49-F238E27FC236}">
                <a16:creationId xmlns:a16="http://schemas.microsoft.com/office/drawing/2014/main" id="{329A8413-A18B-425F-93B5-D1E94323BC50}"/>
              </a:ext>
            </a:extLst>
          </p:cNvPr>
          <p:cNvSpPr/>
          <p:nvPr/>
        </p:nvSpPr>
        <p:spPr>
          <a:xfrm>
            <a:off x="2248301" y="1070171"/>
            <a:ext cx="4347663" cy="516186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22" name="TextBox 102">
            <a:extLst>
              <a:ext uri="{FF2B5EF4-FFF2-40B4-BE49-F238E27FC236}">
                <a16:creationId xmlns:a16="http://schemas.microsoft.com/office/drawing/2014/main" id="{E5253520-F334-426C-9519-4A8158CB7E3A}"/>
              </a:ext>
            </a:extLst>
          </p:cNvPr>
          <p:cNvSpPr txBox="1"/>
          <p:nvPr/>
        </p:nvSpPr>
        <p:spPr>
          <a:xfrm>
            <a:off x="3096874" y="1132629"/>
            <a:ext cx="2128143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lang="ko-KR" altLang="en-US" dirty="0"/>
              <a:t>동은이</a:t>
            </a:r>
            <a:r>
              <a:t>네 채팅방</a:t>
            </a:r>
            <a:r>
              <a:rPr lang="en-US"/>
              <a:t>12345...  </a:t>
            </a:r>
            <a:endParaRPr dirty="0"/>
          </a:p>
        </p:txBody>
      </p:sp>
      <p:pic>
        <p:nvPicPr>
          <p:cNvPr id="341" name="그림 89" descr="그림 8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23247" y="1149150"/>
            <a:ext cx="264205" cy="264205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이등변 삼각형 91"/>
          <p:cNvSpPr/>
          <p:nvPr/>
        </p:nvSpPr>
        <p:spPr>
          <a:xfrm rot="19539600">
            <a:off x="1263659" y="2385949"/>
            <a:ext cx="166900" cy="189811"/>
          </a:xfrm>
          <a:prstGeom prst="triangl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343" name="TextBox 99"/>
          <p:cNvSpPr txBox="1"/>
          <p:nvPr/>
        </p:nvSpPr>
        <p:spPr>
          <a:xfrm>
            <a:off x="4060612" y="133993"/>
            <a:ext cx="1027681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방장 권한</a:t>
            </a:r>
          </a:p>
        </p:txBody>
      </p:sp>
      <p:sp>
        <p:nvSpPr>
          <p:cNvPr id="358" name="직선 화살표 연결선 97"/>
          <p:cNvSpPr/>
          <p:nvPr/>
        </p:nvSpPr>
        <p:spPr>
          <a:xfrm flipH="1">
            <a:off x="3148817" y="468411"/>
            <a:ext cx="1395922" cy="2552139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8" name="직선 화살표 연결선 93"/>
          <p:cNvSpPr/>
          <p:nvPr/>
        </p:nvSpPr>
        <p:spPr>
          <a:xfrm>
            <a:off x="4547568" y="468412"/>
            <a:ext cx="1442685" cy="722307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6" name="그림 67" descr="그림 6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8326" y="3804767"/>
            <a:ext cx="200461" cy="20046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extBox 102"/>
          <p:cNvSpPr txBox="1"/>
          <p:nvPr/>
        </p:nvSpPr>
        <p:spPr>
          <a:xfrm>
            <a:off x="3029458" y="3793337"/>
            <a:ext cx="553994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lang="ko-KR" altLang="en-US" dirty="0"/>
              <a:t>동은이</a:t>
            </a:r>
            <a:endParaRPr dirty="0"/>
          </a:p>
        </p:txBody>
      </p:sp>
      <p:sp>
        <p:nvSpPr>
          <p:cNvPr id="121" name="TextBox 103"/>
          <p:cNvSpPr txBox="1"/>
          <p:nvPr/>
        </p:nvSpPr>
        <p:spPr>
          <a:xfrm>
            <a:off x="5787412" y="5277872"/>
            <a:ext cx="756561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 err="1"/>
              <a:t>오후</a:t>
            </a:r>
            <a:r>
              <a:rPr dirty="0"/>
              <a:t> 1:33</a:t>
            </a:r>
          </a:p>
        </p:txBody>
      </p:sp>
      <p:pic>
        <p:nvPicPr>
          <p:cNvPr id="125" name="그림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31" y="3793360"/>
            <a:ext cx="483565" cy="483565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직사각형"/>
          <p:cNvSpPr/>
          <p:nvPr/>
        </p:nvSpPr>
        <p:spPr>
          <a:xfrm>
            <a:off x="3033032" y="4135347"/>
            <a:ext cx="2727324" cy="14137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27" name="직사각형"/>
          <p:cNvSpPr/>
          <p:nvPr/>
        </p:nvSpPr>
        <p:spPr>
          <a:xfrm>
            <a:off x="2276945" y="5707702"/>
            <a:ext cx="4316719" cy="52513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28" name="직사각형"/>
          <p:cNvSpPr/>
          <p:nvPr/>
        </p:nvSpPr>
        <p:spPr>
          <a:xfrm>
            <a:off x="2323146" y="5775566"/>
            <a:ext cx="3296341" cy="4005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grpSp>
        <p:nvGrpSpPr>
          <p:cNvPr id="129" name="직사각형 53"/>
          <p:cNvGrpSpPr/>
          <p:nvPr/>
        </p:nvGrpSpPr>
        <p:grpSpPr>
          <a:xfrm>
            <a:off x="5728039" y="5787829"/>
            <a:ext cx="796574" cy="344997"/>
            <a:chOff x="-1" y="0"/>
            <a:chExt cx="796573" cy="344995"/>
          </a:xfrm>
        </p:grpSpPr>
        <p:sp>
          <p:nvSpPr>
            <p:cNvPr id="130" name="직사각형"/>
            <p:cNvSpPr/>
            <p:nvPr/>
          </p:nvSpPr>
          <p:spPr>
            <a:xfrm>
              <a:off x="-2" y="-1"/>
              <a:ext cx="796575" cy="34499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나눔고딕"/>
                </a:defRPr>
              </a:pPr>
              <a:endParaRPr/>
            </a:p>
          </p:txBody>
        </p:sp>
        <p:sp>
          <p:nvSpPr>
            <p:cNvPr id="131" name="전송"/>
            <p:cNvSpPr txBox="1"/>
            <p:nvPr/>
          </p:nvSpPr>
          <p:spPr>
            <a:xfrm>
              <a:off x="71925" y="37876"/>
              <a:ext cx="65272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나눔고딕"/>
                </a:defRPr>
              </a:lvl1pPr>
            </a:lstStyle>
            <a:p>
              <a:r>
                <a:rPr dirty="0" err="1"/>
                <a:t>전송</a:t>
              </a:r>
              <a:endParaRPr dirty="0"/>
            </a:p>
          </p:txBody>
        </p:sp>
      </p:grpSp>
      <p:sp>
        <p:nvSpPr>
          <p:cNvPr id="132" name="TextBox 55"/>
          <p:cNvSpPr/>
          <p:nvPr/>
        </p:nvSpPr>
        <p:spPr>
          <a:xfrm>
            <a:off x="2384269" y="5842991"/>
            <a:ext cx="570039" cy="253301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000"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33" name="직사각형 26"/>
          <p:cNvSpPr txBox="1"/>
          <p:nvPr/>
        </p:nvSpPr>
        <p:spPr>
          <a:xfrm>
            <a:off x="2413601" y="5842865"/>
            <a:ext cx="511376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@</a:t>
            </a:r>
            <a:r>
              <a:rPr dirty="0" err="1"/>
              <a:t>미애</a:t>
            </a:r>
            <a:endParaRPr dirty="0"/>
          </a:p>
        </p:txBody>
      </p:sp>
      <p:sp>
        <p:nvSpPr>
          <p:cNvPr id="134" name="직사각형"/>
          <p:cNvSpPr/>
          <p:nvPr/>
        </p:nvSpPr>
        <p:spPr>
          <a:xfrm>
            <a:off x="2340730" y="3268784"/>
            <a:ext cx="4160377" cy="406611"/>
          </a:xfrm>
          <a:prstGeom prst="roundRect">
            <a:avLst/>
          </a:prstGeom>
          <a:solidFill>
            <a:schemeClr val="tx1">
              <a:lumMod val="65000"/>
              <a:lumOff val="35000"/>
              <a:alpha val="69804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나눔고딕"/>
              </a:defRPr>
            </a:pPr>
            <a:r>
              <a:rPr lang="ko-KR" altLang="en-US" sz="1100" b="1" dirty="0">
                <a:solidFill>
                  <a:schemeClr val="bg1"/>
                </a:solidFill>
              </a:rPr>
              <a:t>정인 </a:t>
            </a:r>
            <a:r>
              <a:rPr lang="en-US" altLang="ko-KR" sz="1100" b="1" dirty="0">
                <a:solidFill>
                  <a:schemeClr val="bg1"/>
                </a:solidFill>
              </a:rPr>
              <a:t>: </a:t>
            </a:r>
            <a:r>
              <a:rPr lang="ko-KR" altLang="en-US" sz="1100" b="1" dirty="0">
                <a:solidFill>
                  <a:schemeClr val="bg1"/>
                </a:solidFill>
              </a:rPr>
              <a:t>언니 어디야</a:t>
            </a:r>
            <a:r>
              <a:rPr lang="en-US" altLang="ko-KR" sz="1100" b="1" dirty="0">
                <a:solidFill>
                  <a:schemeClr val="bg1"/>
                </a:solidFill>
              </a:rPr>
              <a:t>?                                               </a:t>
            </a:r>
            <a:r>
              <a:rPr lang="ko-KR" altLang="en-US" sz="1100" b="1" dirty="0">
                <a:solidFill>
                  <a:schemeClr val="bg1"/>
                </a:solidFill>
              </a:rPr>
              <a:t>오후 </a:t>
            </a:r>
            <a:r>
              <a:rPr lang="en-US" altLang="ko-KR" sz="1100" b="1" dirty="0">
                <a:solidFill>
                  <a:schemeClr val="bg1"/>
                </a:solidFill>
              </a:rPr>
              <a:t>1:43</a:t>
            </a:r>
            <a:endParaRPr sz="1100" b="1" dirty="0">
              <a:solidFill>
                <a:schemeClr val="bg1"/>
              </a:solidFill>
            </a:endParaRPr>
          </a:p>
        </p:txBody>
      </p:sp>
      <p:sp>
        <p:nvSpPr>
          <p:cNvPr id="367" name="TextBox 90"/>
          <p:cNvSpPr txBox="1"/>
          <p:nvPr/>
        </p:nvSpPr>
        <p:spPr>
          <a:xfrm>
            <a:off x="1394413" y="2570006"/>
            <a:ext cx="1271100" cy="684146"/>
          </a:xfrm>
          <a:prstGeom prst="rect">
            <a:avLst/>
          </a:prstGeom>
          <a:solidFill>
            <a:srgbClr val="E7E6E6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14000"/>
              </a:lnSpc>
              <a:defRPr sz="1200">
                <a:latin typeface="+mj-lt"/>
                <a:ea typeface="+mj-ea"/>
                <a:cs typeface="+mj-cs"/>
                <a:sym typeface="나눔고딕"/>
              </a:defRPr>
            </a:pPr>
            <a:r>
              <a:rPr dirty="0" err="1"/>
              <a:t>귓속말</a:t>
            </a:r>
            <a:r>
              <a:rPr dirty="0"/>
              <a:t> </a:t>
            </a:r>
            <a:r>
              <a:rPr dirty="0" err="1"/>
              <a:t>보내기</a:t>
            </a:r>
            <a:endParaRPr dirty="0"/>
          </a:p>
          <a:p>
            <a:pPr>
              <a:lnSpc>
                <a:spcPct val="114000"/>
              </a:lnSpc>
              <a:defRPr sz="1200">
                <a:latin typeface="+mj-lt"/>
                <a:ea typeface="+mj-ea"/>
                <a:cs typeface="+mj-cs"/>
                <a:sym typeface="나눔고딕"/>
              </a:defRPr>
            </a:pPr>
            <a:r>
              <a:rPr dirty="0" err="1"/>
              <a:t>방장</a:t>
            </a:r>
            <a:r>
              <a:rPr dirty="0"/>
              <a:t> </a:t>
            </a:r>
            <a:r>
              <a:rPr dirty="0" err="1"/>
              <a:t>위임하기</a:t>
            </a:r>
            <a:endParaRPr dirty="0"/>
          </a:p>
          <a:p>
            <a:pPr>
              <a:lnSpc>
                <a:spcPct val="114000"/>
              </a:lnSpc>
              <a:defRPr sz="1200">
                <a:latin typeface="+mj-lt"/>
                <a:ea typeface="+mj-ea"/>
                <a:cs typeface="+mj-cs"/>
                <a:sym typeface="나눔고딕"/>
              </a:defRPr>
            </a:pPr>
            <a:r>
              <a:rPr dirty="0" err="1"/>
              <a:t>강퇴하기</a:t>
            </a:r>
            <a:endParaRPr dirty="0"/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71" y="1144938"/>
            <a:ext cx="268415" cy="268415"/>
          </a:xfrm>
          <a:prstGeom prst="rect">
            <a:avLst/>
          </a:prstGeom>
        </p:spPr>
      </p:pic>
      <p:sp>
        <p:nvSpPr>
          <p:cNvPr id="140" name="TextBox 139"/>
          <p:cNvSpPr txBox="1"/>
          <p:nvPr/>
        </p:nvSpPr>
        <p:spPr>
          <a:xfrm>
            <a:off x="519062" y="1158609"/>
            <a:ext cx="656586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친구목록</a:t>
            </a:r>
          </a:p>
        </p:txBody>
      </p:sp>
      <p:sp>
        <p:nvSpPr>
          <p:cNvPr id="142" name="직사각형 23">
            <a:extLst>
              <a:ext uri="{FF2B5EF4-FFF2-40B4-BE49-F238E27FC236}">
                <a16:creationId xmlns:a16="http://schemas.microsoft.com/office/drawing/2014/main" id="{1DC07230-998F-4AF3-8E70-4CD4B5CB5EE5}"/>
              </a:ext>
            </a:extLst>
          </p:cNvPr>
          <p:cNvSpPr/>
          <p:nvPr/>
        </p:nvSpPr>
        <p:spPr>
          <a:xfrm>
            <a:off x="156486" y="1075193"/>
            <a:ext cx="2096265" cy="421875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graphicFrame>
        <p:nvGraphicFramePr>
          <p:cNvPr id="143" name="표"/>
          <p:cNvGraphicFramePr/>
          <p:nvPr>
            <p:extLst>
              <p:ext uri="{D42A27DB-BD31-4B8C-83A1-F6EECF244321}">
                <p14:modId xmlns:p14="http://schemas.microsoft.com/office/powerpoint/2010/main" val="3004451721"/>
              </p:ext>
            </p:extLst>
          </p:nvPr>
        </p:nvGraphicFramePr>
        <p:xfrm>
          <a:off x="7038302" y="248433"/>
          <a:ext cx="3433336" cy="455111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433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84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sym typeface="Helvetica"/>
                        </a:rPr>
                        <a:t>ChatRoomForm</a:t>
                      </a:r>
                      <a:endParaRPr sz="1200" dirty="0"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90">
                <a:tc>
                  <a:txBody>
                    <a:bodyPr/>
                    <a:lstStyle/>
                    <a:p>
                      <a:pPr algn="l">
                        <a:defRPr sz="1400">
                          <a:sym typeface="Helvetica"/>
                        </a:defRPr>
                      </a:pPr>
                      <a:r>
                        <a:rPr lang="en-US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sz="120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roomInfo</a:t>
                      </a:r>
                      <a:r>
                        <a:rPr lang="en-US" sz="1200" baseline="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: Room</a:t>
                      </a:r>
                      <a:endParaRPr lang="en-US" sz="1200" dirty="0"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lang="en-US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pnlWaitUserList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WaitUserListPanel</a:t>
                      </a:r>
                      <a:endParaRPr sz="1200" dirty="0"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160">
                <a:tc>
                  <a:txBody>
                    <a:bodyPr/>
                    <a:lstStyle/>
                    <a:p>
                      <a:pPr algn="l">
                        <a:defRPr sz="1400">
                          <a:sym typeface="Helvetica"/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highlight>
                            <a:srgbClr val="FFCC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updateRoomInfo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CC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highlight>
                            <a:srgbClr val="FFCC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void</a:t>
                      </a:r>
                      <a:endParaRPr lang="en-US" altLang="ko-KR" sz="1200" dirty="0">
                        <a:solidFill>
                          <a:schemeClr val="tx1"/>
                        </a:solidFill>
                        <a:highlight>
                          <a:srgbClr val="FFCCCC"/>
                        </a:highlight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F2CC"/>
                          </a:highlight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 </a:t>
                      </a:r>
                      <a:r>
                        <a:rPr kumimoji="0" lang="en-US" altLang="ko-KR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updateUserList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() : void</a:t>
                      </a:r>
                    </a:p>
                    <a:p>
                      <a:pPr algn="l">
                        <a:defRPr sz="1400">
                          <a:sym typeface="Helvetica"/>
                        </a:defRPr>
                      </a:pPr>
                      <a:r>
                        <a:rPr lang="en-US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sz="120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setHost</a:t>
                      </a:r>
                      <a:r>
                        <a:rPr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  <a:endParaRPr lang="en-US" sz="1200" dirty="0"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  <a:p>
                      <a:pPr algn="l">
                        <a:defRPr sz="1400">
                          <a:sym typeface="Helvetica"/>
                        </a:defRPr>
                      </a:pPr>
                      <a:endParaRPr sz="1200" dirty="0"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lang="en-US" altLang="ko-KR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chooseWhisperTarget</a:t>
                      </a:r>
                      <a:r>
                        <a:rPr lang="en-US" altLang="ko-KR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lang="en-US" altLang="ko-KR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sendMsg</a:t>
                      </a:r>
                      <a:r>
                        <a:rPr lang="en-US" altLang="ko-KR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  <a:endParaRPr lang="en-US" sz="1200" dirty="0"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  <a:p>
                      <a:pPr algn="l">
                        <a:defRPr sz="1400">
                          <a:sym typeface="Helvetica"/>
                        </a:defRPr>
                      </a:pPr>
                      <a:r>
                        <a:rPr lang="en-US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sz="120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openUserInviteForm</a:t>
                      </a:r>
                      <a:r>
                        <a:rPr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lang="en-US" altLang="ko-KR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exitRoom</a:t>
                      </a:r>
                      <a:r>
                        <a:rPr lang="en-US" altLang="ko-KR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lang="en-US" altLang="ko-KR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openFriendsListForm</a:t>
                      </a:r>
                      <a:r>
                        <a:rPr lang="en-US" altLang="ko-KR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lang="en-US" altLang="ko-KR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openFindUserForm</a:t>
                      </a:r>
                      <a:r>
                        <a:rPr lang="en-US" altLang="ko-KR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  <a:p>
                      <a:pPr algn="l">
                        <a:defRPr sz="1400">
                          <a:sym typeface="Helvetica"/>
                        </a:defRPr>
                      </a:pPr>
                      <a:endParaRPr sz="1200" dirty="0"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  <a:p>
                      <a:pPr algn="l">
                        <a:defRPr sz="1400">
                          <a:sym typeface="Helvetica"/>
                        </a:defRPr>
                      </a:pPr>
                      <a:r>
                        <a:rPr lang="en-US" altLang="ko-KR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&lt;</a:t>
                      </a:r>
                      <a:r>
                        <a:rPr sz="120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방장</a:t>
                      </a:r>
                      <a:r>
                        <a:rPr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&gt;</a:t>
                      </a:r>
                    </a:p>
                    <a:p>
                      <a:pPr algn="l">
                        <a:defRPr sz="1400">
                          <a:sym typeface="Helvetica"/>
                        </a:defRPr>
                      </a:pPr>
                      <a:r>
                        <a:rPr lang="en-US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sz="120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kickUser</a:t>
                      </a:r>
                      <a:r>
                        <a:rPr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  <a:p>
                      <a:pPr algn="l">
                        <a:defRPr sz="1400">
                          <a:sym typeface="Helvetica"/>
                        </a:defRPr>
                      </a:pPr>
                      <a:r>
                        <a:rPr lang="en-US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sz="120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changeHost</a:t>
                      </a:r>
                      <a:r>
                        <a:rPr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  <a:endParaRPr lang="en-US" sz="1200" dirty="0"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lang="en-US" altLang="ko-KR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openRoomEditForm</a:t>
                      </a:r>
                      <a:r>
                        <a:rPr lang="en-US" altLang="ko-KR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lang="en-US" sz="1200" baseline="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whisper() : void</a:t>
                      </a:r>
                      <a:endParaRPr sz="1200" dirty="0"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사진 보내기</a:t>
                      </a:r>
                      <a:r>
                        <a:rPr lang="en-US" altLang="ko-KR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  <a:endParaRPr lang="en-US" sz="1200" dirty="0"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  <a:sym typeface="Helvetica"/>
                      </a:endParaRPr>
                    </a:p>
                    <a:p>
                      <a:pPr algn="l">
                        <a:defRPr sz="1800"/>
                      </a:pPr>
                      <a:r>
                        <a:rPr lang="en-US" altLang="ko-KR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sym typeface="Helvetica"/>
                        </a:rPr>
                        <a:t> </a:t>
                      </a:r>
                      <a:r>
                        <a:rPr sz="120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sym typeface="Helvetica"/>
                        </a:rPr>
                        <a:t>파일</a:t>
                      </a:r>
                      <a:r>
                        <a:rPr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sym typeface="Helvetica"/>
                        </a:rPr>
                        <a:t> </a:t>
                      </a:r>
                      <a:r>
                        <a:rPr sz="120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sym typeface="Helvetica"/>
                        </a:rPr>
                        <a:t>보내기</a:t>
                      </a:r>
                      <a:r>
                        <a:rPr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sym typeface="Helvetica"/>
                        </a:rPr>
                        <a:t>() : void</a:t>
                      </a:r>
                      <a:endParaRPr lang="en-US" sz="1200" dirty="0"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  <a:sym typeface="Helvetica"/>
                      </a:endParaRPr>
                    </a:p>
                    <a:p>
                      <a:pPr algn="l">
                        <a:defRPr sz="1800"/>
                      </a:pPr>
                      <a:r>
                        <a:rPr lang="ko-KR" altLang="en-US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sym typeface="Helvetica"/>
                        </a:rPr>
                        <a:t> 답장 달기</a:t>
                      </a:r>
                      <a:r>
                        <a:rPr lang="en-US" altLang="ko-KR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sym typeface="Helvetica"/>
                        </a:rPr>
                        <a:t>() : 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changeMaxUser</a:t>
                      </a:r>
                      <a:r>
                        <a:rPr lang="en-US" altLang="ko-KR" sz="12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() : void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6E78F43-60AF-4002-8BD3-2C29BCEFD65B}"/>
              </a:ext>
            </a:extLst>
          </p:cNvPr>
          <p:cNvSpPr/>
          <p:nvPr/>
        </p:nvSpPr>
        <p:spPr>
          <a:xfrm>
            <a:off x="2276945" y="1100651"/>
            <a:ext cx="4316719" cy="396000"/>
          </a:xfrm>
          <a:prstGeom prst="rect">
            <a:avLst/>
          </a:prstGeom>
          <a:solidFill>
            <a:srgbClr val="70AD47">
              <a:alpha val="4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D4336E2B-AD09-4502-B717-526130A8E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03026"/>
              </p:ext>
            </p:extLst>
          </p:nvPr>
        </p:nvGraphicFramePr>
        <p:xfrm>
          <a:off x="7038301" y="5081429"/>
          <a:ext cx="4189476" cy="141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9476">
                  <a:extLst>
                    <a:ext uri="{9D8B030D-6E8A-4147-A177-3AD203B41FA5}">
                      <a16:colId xmlns:a16="http://schemas.microsoft.com/office/drawing/2014/main" val="2596011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sym typeface="Helvetica"/>
                        </a:rPr>
                        <a:t>UserListForHostPanel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sym typeface="Helvetica"/>
                        </a:rPr>
                        <a:t> extends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sym typeface="Helvetica"/>
                        </a:rPr>
                        <a:t>UserListPanel</a:t>
                      </a:r>
                      <a:endParaRPr lang="en-US" altLang="ko-KR" sz="1200" dirty="0">
                        <a:solidFill>
                          <a:schemeClr val="tx1"/>
                        </a:solidFill>
                        <a:highlight>
                          <a:srgbClr val="FFF2CC"/>
                        </a:highlight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  <a:sym typeface="Helve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399061"/>
                  </a:ext>
                </a:extLst>
              </a:tr>
              <a:tr h="310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kumimoji="0" lang="en-US" altLang="ko-KR" sz="105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waitUserList</a:t>
                      </a: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 : User[]</a:t>
                      </a:r>
                      <a:endParaRPr lang="en-US" altLang="ko-KR" sz="1050" dirty="0">
                        <a:solidFill>
                          <a:schemeClr val="bg1">
                            <a:lumMod val="75000"/>
                          </a:schemeClr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62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kumimoji="0" lang="en-US" altLang="ko-KR" sz="105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WaitUserListPanel</a:t>
                      </a: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(User[] </a:t>
                      </a:r>
                      <a:r>
                        <a:rPr kumimoji="0" lang="en-US" altLang="ko-KR" sz="105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waitUserList</a:t>
                      </a: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kumimoji="0" lang="en-US" altLang="ko-KR" sz="105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updateUserList</a:t>
                      </a: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(User[] </a:t>
                      </a:r>
                      <a:r>
                        <a:rPr kumimoji="0" lang="en-US" altLang="ko-KR" sz="105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waitUserList</a:t>
                      </a: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) 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kumimoji="0" lang="en-US" altLang="ko-KR" sz="105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kickUser</a:t>
                      </a: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() 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kumimoji="0" lang="en-US" altLang="ko-KR" sz="105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changeHost</a:t>
                      </a: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cs typeface="+mn-cs"/>
                          <a:sym typeface="Helvetica"/>
                        </a:rPr>
                        <a:t>() : void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272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B20364D-EF81-81DF-E625-619AF30FDA48}"/>
              </a:ext>
            </a:extLst>
          </p:cNvPr>
          <p:cNvSpPr txBox="1"/>
          <p:nvPr/>
        </p:nvSpPr>
        <p:spPr>
          <a:xfrm>
            <a:off x="5144968" y="1130046"/>
            <a:ext cx="638647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400" b="1" dirty="0">
                <a:latin typeface="+mj-lt"/>
              </a:rPr>
              <a:t>6 / 7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41482" y="1153865"/>
            <a:ext cx="656586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dirty="0" err="1"/>
              <a:t>유저초대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6153" y="1167832"/>
            <a:ext cx="262687" cy="262687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272271" y="1505073"/>
            <a:ext cx="4328005" cy="4734202"/>
          </a:xfrm>
          <a:prstGeom prst="rect">
            <a:avLst/>
          </a:prstGeom>
          <a:solidFill>
            <a:schemeClr val="bg2">
              <a:alpha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37">
            <a:extLst>
              <a:ext uri="{FF2B5EF4-FFF2-40B4-BE49-F238E27FC236}">
                <a16:creationId xmlns:a16="http://schemas.microsoft.com/office/drawing/2014/main" id="{FAFD2DA0-2A8E-4CDE-B462-946B513E2BCD}"/>
              </a:ext>
            </a:extLst>
          </p:cNvPr>
          <p:cNvSpPr/>
          <p:nvPr/>
        </p:nvSpPr>
        <p:spPr>
          <a:xfrm>
            <a:off x="4402686" y="343621"/>
            <a:ext cx="2084378" cy="516186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377" name="직선 화살표 연결선 5"/>
          <p:cNvSpPr/>
          <p:nvPr/>
        </p:nvSpPr>
        <p:spPr>
          <a:xfrm flipH="1">
            <a:off x="8894713" y="698019"/>
            <a:ext cx="1475735" cy="1171182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8" name="TextBox 10"/>
          <p:cNvSpPr txBox="1"/>
          <p:nvPr/>
        </p:nvSpPr>
        <p:spPr>
          <a:xfrm>
            <a:off x="10222273" y="1383663"/>
            <a:ext cx="1875897" cy="49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+mj-lt"/>
                <a:ea typeface="+mj-ea"/>
                <a:cs typeface="+mj-cs"/>
                <a:sym typeface="나눔고딕"/>
              </a:defRPr>
            </a:pP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인원</a:t>
            </a:r>
            <a:r>
              <a:rPr dirty="0"/>
              <a:t> </a:t>
            </a:r>
            <a:r>
              <a:rPr dirty="0" err="1"/>
              <a:t>미만으로는</a:t>
            </a:r>
            <a:endParaRPr dirty="0"/>
          </a:p>
          <a:p>
            <a:pPr>
              <a:defRPr sz="1400">
                <a:latin typeface="+mj-lt"/>
                <a:ea typeface="+mj-ea"/>
                <a:cs typeface="+mj-cs"/>
                <a:sym typeface="나눔고딕"/>
              </a:defRPr>
            </a:pPr>
            <a:r>
              <a:rPr dirty="0"/>
              <a:t>못 </a:t>
            </a:r>
            <a:r>
              <a:rPr dirty="0" err="1"/>
              <a:t>변경함</a:t>
            </a:r>
            <a:endParaRPr dirty="0"/>
          </a:p>
        </p:txBody>
      </p:sp>
      <p:sp>
        <p:nvSpPr>
          <p:cNvPr id="379" name="TextBox 69"/>
          <p:cNvSpPr txBox="1"/>
          <p:nvPr/>
        </p:nvSpPr>
        <p:spPr>
          <a:xfrm>
            <a:off x="10410319" y="307207"/>
            <a:ext cx="664094" cy="98996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200" b="1">
                <a:latin typeface="+mj-lt"/>
                <a:ea typeface="+mj-ea"/>
                <a:cs typeface="+mj-cs"/>
                <a:sym typeface="나눔고딕"/>
              </a:defRPr>
            </a:pPr>
            <a:r>
              <a:t>6</a:t>
            </a:r>
          </a:p>
          <a:p>
            <a:pPr>
              <a:defRPr sz="1200" b="1">
                <a:latin typeface="+mj-lt"/>
                <a:ea typeface="+mj-ea"/>
                <a:cs typeface="+mj-cs"/>
                <a:sym typeface="나눔고딕"/>
              </a:defRPr>
            </a:pPr>
            <a:r>
              <a:t>7</a:t>
            </a:r>
          </a:p>
          <a:p>
            <a:pPr>
              <a:defRPr sz="1200" b="1">
                <a:latin typeface="+mj-lt"/>
                <a:ea typeface="+mj-ea"/>
                <a:cs typeface="+mj-cs"/>
                <a:sym typeface="나눔고딕"/>
              </a:defRPr>
            </a:pPr>
            <a:r>
              <a:t>8</a:t>
            </a:r>
          </a:p>
          <a:p>
            <a:pPr>
              <a:defRPr sz="1200" b="1">
                <a:latin typeface="+mj-lt"/>
                <a:ea typeface="+mj-ea"/>
                <a:cs typeface="+mj-cs"/>
                <a:sym typeface="나눔고딕"/>
              </a:defRPr>
            </a:pPr>
            <a:r>
              <a:t>9</a:t>
            </a:r>
          </a:p>
          <a:p>
            <a:pPr>
              <a:defRPr sz="1200" b="1">
                <a:latin typeface="+mj-lt"/>
                <a:ea typeface="+mj-ea"/>
                <a:cs typeface="+mj-cs"/>
                <a:sym typeface="나눔고딕"/>
              </a:defRPr>
            </a:pPr>
            <a:r>
              <a:t>10</a:t>
            </a:r>
          </a:p>
        </p:txBody>
      </p:sp>
      <p:sp>
        <p:nvSpPr>
          <p:cNvPr id="386" name="TextBox 80"/>
          <p:cNvSpPr txBox="1"/>
          <p:nvPr/>
        </p:nvSpPr>
        <p:spPr>
          <a:xfrm>
            <a:off x="10443330" y="2801931"/>
            <a:ext cx="1716430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 err="1"/>
              <a:t>암호화</a:t>
            </a:r>
            <a:r>
              <a:rPr dirty="0"/>
              <a:t> </a:t>
            </a:r>
            <a:r>
              <a:rPr dirty="0" err="1"/>
              <a:t>보기</a:t>
            </a:r>
            <a:r>
              <a:rPr dirty="0"/>
              <a:t> on/off</a:t>
            </a:r>
          </a:p>
        </p:txBody>
      </p:sp>
      <p:sp>
        <p:nvSpPr>
          <p:cNvPr id="387" name="직선 화살표 연결선 81"/>
          <p:cNvSpPr/>
          <p:nvPr/>
        </p:nvSpPr>
        <p:spPr>
          <a:xfrm flipH="1">
            <a:off x="9769820" y="3140709"/>
            <a:ext cx="847890" cy="847890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53" name="그림 1" descr="그림 1"/>
          <p:cNvPicPr>
            <a:picLocks noChangeAspect="1"/>
          </p:cNvPicPr>
          <p:nvPr/>
        </p:nvPicPr>
        <p:blipFill>
          <a:blip r:embed="rId2"/>
          <a:srcRect l="70920" t="89743" r="3754" b="3599"/>
          <a:stretch>
            <a:fillRect/>
          </a:stretch>
        </p:blipFill>
        <p:spPr>
          <a:xfrm>
            <a:off x="221664" y="6310840"/>
            <a:ext cx="820459" cy="39898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57" name="표"/>
          <p:cNvGraphicFramePr/>
          <p:nvPr>
            <p:extLst>
              <p:ext uri="{D42A27DB-BD31-4B8C-83A1-F6EECF244321}">
                <p14:modId xmlns:p14="http://schemas.microsoft.com/office/powerpoint/2010/main" val="2054030834"/>
              </p:ext>
            </p:extLst>
          </p:nvPr>
        </p:nvGraphicFramePr>
        <p:xfrm>
          <a:off x="8463285" y="4839761"/>
          <a:ext cx="3470544" cy="192976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47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16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100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sym typeface="Helvetica"/>
                        </a:rPr>
                        <a:t>RoomEditForm</a:t>
                      </a:r>
                      <a:endParaRPr sz="1100" dirty="0"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727">
                <a:tc>
                  <a:txBody>
                    <a:bodyPr/>
                    <a:lstStyle/>
                    <a:p>
                      <a:pPr algn="l">
                        <a:defRPr sz="1400">
                          <a:sym typeface="Helvetica"/>
                        </a:defRPr>
                      </a:pPr>
                      <a:r>
                        <a:rPr lang="en-US" altLang="ko-KR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title : String</a:t>
                      </a:r>
                    </a:p>
                    <a:p>
                      <a:pPr algn="l">
                        <a:defRPr sz="1400">
                          <a:sym typeface="Helvetica"/>
                        </a:defRPr>
                      </a:pPr>
                      <a:r>
                        <a:rPr lang="en-US" altLang="ko-KR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maxUser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int</a:t>
                      </a:r>
                    </a:p>
                    <a:p>
                      <a:pPr algn="l">
                        <a:defRPr sz="1400">
                          <a:sym typeface="Helvetica"/>
                        </a:defRPr>
                      </a:pPr>
                      <a:r>
                        <a:rPr lang="en-US" altLang="ko-KR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isPrivate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boolean</a:t>
                      </a:r>
                      <a:endParaRPr lang="en-US" altLang="ko-KR" sz="1100" dirty="0">
                        <a:solidFill>
                          <a:schemeClr val="bg1">
                            <a:lumMod val="75000"/>
                          </a:schemeClr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  <a:p>
                      <a:pPr algn="l">
                        <a:defRPr sz="1400">
                          <a:sym typeface="Helvetica"/>
                        </a:defRPr>
                      </a:pPr>
                      <a:r>
                        <a:rPr lang="en-US" altLang="ko-KR" sz="11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pw 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: String</a:t>
                      </a:r>
                    </a:p>
                    <a:p>
                      <a:pPr algn="l">
                        <a:defRPr sz="1400">
                          <a:sym typeface="Helvetica"/>
                        </a:defRPr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isPwVisible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boolean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880">
                <a:tc>
                  <a:txBody>
                    <a:bodyPr/>
                    <a:lstStyle/>
                    <a:p>
                      <a:pPr algn="l">
                        <a:defRPr sz="1400">
                          <a:sym typeface="Helvetica"/>
                        </a:defRPr>
                      </a:pPr>
                      <a:r>
                        <a:rPr lang="en-US" sz="11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apply()</a:t>
                      </a:r>
                      <a:r>
                        <a:rPr lang="en-US" sz="1100" baseline="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sz="1100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: void</a:t>
                      </a: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" name="직사각형 66"/>
          <p:cNvSpPr/>
          <p:nvPr/>
        </p:nvSpPr>
        <p:spPr>
          <a:xfrm>
            <a:off x="6913928" y="342339"/>
            <a:ext cx="3221625" cy="438745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00" name="TextBox 67"/>
          <p:cNvSpPr txBox="1"/>
          <p:nvPr/>
        </p:nvSpPr>
        <p:spPr>
          <a:xfrm>
            <a:off x="7227240" y="843162"/>
            <a:ext cx="2546483" cy="27876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 err="1"/>
              <a:t>제목타이틀가나다라마바사아</a:t>
            </a:r>
            <a:r>
              <a:rPr dirty="0"/>
              <a:t>…</a:t>
            </a:r>
          </a:p>
        </p:txBody>
      </p:sp>
      <p:sp>
        <p:nvSpPr>
          <p:cNvPr id="101" name="TextBox 68"/>
          <p:cNvSpPr txBox="1"/>
          <p:nvPr/>
        </p:nvSpPr>
        <p:spPr>
          <a:xfrm>
            <a:off x="8167095" y="408085"/>
            <a:ext cx="59791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제 목</a:t>
            </a:r>
          </a:p>
        </p:txBody>
      </p:sp>
      <p:sp>
        <p:nvSpPr>
          <p:cNvPr id="102" name="TextBox 69"/>
          <p:cNvSpPr txBox="1"/>
          <p:nvPr/>
        </p:nvSpPr>
        <p:spPr>
          <a:xfrm>
            <a:off x="8092553" y="1267748"/>
            <a:ext cx="748789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인원수</a:t>
            </a:r>
          </a:p>
        </p:txBody>
      </p:sp>
      <p:sp>
        <p:nvSpPr>
          <p:cNvPr id="103" name="TextBox 70"/>
          <p:cNvSpPr txBox="1"/>
          <p:nvPr/>
        </p:nvSpPr>
        <p:spPr>
          <a:xfrm>
            <a:off x="8168436" y="1680025"/>
            <a:ext cx="664094" cy="27876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6</a:t>
            </a:r>
          </a:p>
        </p:txBody>
      </p:sp>
      <p:sp>
        <p:nvSpPr>
          <p:cNvPr id="104" name="이등변 삼각형 71"/>
          <p:cNvSpPr/>
          <p:nvPr/>
        </p:nvSpPr>
        <p:spPr>
          <a:xfrm rot="10800000" flipH="1">
            <a:off x="8591001" y="1777762"/>
            <a:ext cx="166258" cy="89409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05" name="TextBox 74"/>
          <p:cNvSpPr txBox="1"/>
          <p:nvPr/>
        </p:nvSpPr>
        <p:spPr>
          <a:xfrm>
            <a:off x="7227240" y="3279731"/>
            <a:ext cx="102128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비밀방 체크</a:t>
            </a:r>
          </a:p>
        </p:txBody>
      </p:sp>
      <p:sp>
        <p:nvSpPr>
          <p:cNvPr id="106" name="TextBox 75"/>
          <p:cNvSpPr txBox="1"/>
          <p:nvPr/>
        </p:nvSpPr>
        <p:spPr>
          <a:xfrm>
            <a:off x="8209698" y="3262797"/>
            <a:ext cx="348238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□</a:t>
            </a:r>
          </a:p>
        </p:txBody>
      </p:sp>
      <p:sp>
        <p:nvSpPr>
          <p:cNvPr id="107" name="TextBox 76"/>
          <p:cNvSpPr txBox="1"/>
          <p:nvPr/>
        </p:nvSpPr>
        <p:spPr>
          <a:xfrm>
            <a:off x="7221704" y="3706292"/>
            <a:ext cx="816349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비밀번호</a:t>
            </a:r>
          </a:p>
        </p:txBody>
      </p:sp>
      <p:sp>
        <p:nvSpPr>
          <p:cNvPr id="108" name="TextBox 77"/>
          <p:cNvSpPr txBox="1"/>
          <p:nvPr/>
        </p:nvSpPr>
        <p:spPr>
          <a:xfrm>
            <a:off x="8024258" y="3697542"/>
            <a:ext cx="1383530" cy="27876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********</a:t>
            </a:r>
          </a:p>
        </p:txBody>
      </p:sp>
      <p:pic>
        <p:nvPicPr>
          <p:cNvPr id="109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111" y="3677417"/>
            <a:ext cx="365540" cy="293544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직사각형 79"/>
          <p:cNvSpPr/>
          <p:nvPr/>
        </p:nvSpPr>
        <p:spPr>
          <a:xfrm>
            <a:off x="6908489" y="110620"/>
            <a:ext cx="3227064" cy="2355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11" name="TextBox 80"/>
          <p:cNvSpPr txBox="1"/>
          <p:nvPr/>
        </p:nvSpPr>
        <p:spPr>
          <a:xfrm>
            <a:off x="9886021" y="12764"/>
            <a:ext cx="22072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x</a:t>
            </a:r>
          </a:p>
        </p:txBody>
      </p:sp>
      <p:grpSp>
        <p:nvGrpSpPr>
          <p:cNvPr id="112" name="TextBox 81"/>
          <p:cNvGrpSpPr/>
          <p:nvPr/>
        </p:nvGrpSpPr>
        <p:grpSpPr>
          <a:xfrm>
            <a:off x="7326220" y="4317860"/>
            <a:ext cx="1101711" cy="306475"/>
            <a:chOff x="0" y="-1"/>
            <a:chExt cx="1101710" cy="306474"/>
          </a:xfrm>
        </p:grpSpPr>
        <p:sp>
          <p:nvSpPr>
            <p:cNvPr id="113" name="모서리가 둥근 직사각형"/>
            <p:cNvSpPr/>
            <p:nvPr/>
          </p:nvSpPr>
          <p:spPr>
            <a:xfrm>
              <a:off x="-1" y="-2"/>
              <a:ext cx="1101712" cy="306475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나눔고딕"/>
                </a:defRPr>
              </a:pPr>
              <a:endParaRPr/>
            </a:p>
          </p:txBody>
        </p:sp>
        <p:sp>
          <p:nvSpPr>
            <p:cNvPr id="114" name="확인"/>
            <p:cNvSpPr txBox="1"/>
            <p:nvPr/>
          </p:nvSpPr>
          <p:spPr>
            <a:xfrm>
              <a:off x="60679" y="14960"/>
              <a:ext cx="980351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나눔고딕"/>
                </a:defRPr>
              </a:lvl1pPr>
            </a:lstStyle>
            <a:p>
              <a:r>
                <a:t>확인</a:t>
              </a:r>
            </a:p>
          </p:txBody>
        </p:sp>
      </p:grpSp>
      <p:grpSp>
        <p:nvGrpSpPr>
          <p:cNvPr id="115" name="TextBox 82"/>
          <p:cNvGrpSpPr/>
          <p:nvPr/>
        </p:nvGrpSpPr>
        <p:grpSpPr>
          <a:xfrm>
            <a:off x="8634051" y="4313858"/>
            <a:ext cx="1101711" cy="306475"/>
            <a:chOff x="0" y="-1"/>
            <a:chExt cx="1101710" cy="306474"/>
          </a:xfrm>
        </p:grpSpPr>
        <p:sp>
          <p:nvSpPr>
            <p:cNvPr id="116" name="모서리가 둥근 직사각형"/>
            <p:cNvSpPr/>
            <p:nvPr/>
          </p:nvSpPr>
          <p:spPr>
            <a:xfrm>
              <a:off x="-1" y="-2"/>
              <a:ext cx="1101712" cy="306475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나눔고딕"/>
                </a:defRPr>
              </a:pPr>
              <a:endParaRPr/>
            </a:p>
          </p:txBody>
        </p:sp>
        <p:sp>
          <p:nvSpPr>
            <p:cNvPr id="117" name="취소"/>
            <p:cNvSpPr txBox="1"/>
            <p:nvPr/>
          </p:nvSpPr>
          <p:spPr>
            <a:xfrm>
              <a:off x="60679" y="14960"/>
              <a:ext cx="980351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나눔고딕"/>
                </a:defRPr>
              </a:lvl1pPr>
            </a:lstStyle>
            <a:p>
              <a:r>
                <a:t>취소</a:t>
              </a:r>
            </a:p>
          </p:txBody>
        </p:sp>
      </p:grpSp>
      <p:sp>
        <p:nvSpPr>
          <p:cNvPr id="118" name="TextBox 73"/>
          <p:cNvSpPr txBox="1"/>
          <p:nvPr/>
        </p:nvSpPr>
        <p:spPr>
          <a:xfrm>
            <a:off x="7975719" y="2218802"/>
            <a:ext cx="109260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lang="ko-KR" altLang="en-US" dirty="0"/>
              <a:t>방 배경색</a:t>
            </a:r>
            <a:endParaRPr dirty="0"/>
          </a:p>
        </p:txBody>
      </p:sp>
      <p:sp>
        <p:nvSpPr>
          <p:cNvPr id="119" name="직사각형 118"/>
          <p:cNvSpPr/>
          <p:nvPr/>
        </p:nvSpPr>
        <p:spPr>
          <a:xfrm>
            <a:off x="7975720" y="2671551"/>
            <a:ext cx="1056998" cy="326345"/>
          </a:xfrm>
          <a:prstGeom prst="rect">
            <a:avLst/>
          </a:prstGeom>
          <a:solidFill>
            <a:srgbClr val="E9573E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0" name="직사각형">
            <a:extLst>
              <a:ext uri="{FF2B5EF4-FFF2-40B4-BE49-F238E27FC236}">
                <a16:creationId xmlns:a16="http://schemas.microsoft.com/office/drawing/2014/main" id="{8016EA01-C747-4319-9AA6-CEAC2930CD91}"/>
              </a:ext>
            </a:extLst>
          </p:cNvPr>
          <p:cNvSpPr/>
          <p:nvPr/>
        </p:nvSpPr>
        <p:spPr>
          <a:xfrm>
            <a:off x="63870" y="772844"/>
            <a:ext cx="4343214" cy="4208308"/>
          </a:xfrm>
          <a:prstGeom prst="rect">
            <a:avLst/>
          </a:prstGeom>
          <a:solidFill>
            <a:schemeClr val="accent4">
              <a:lumOff val="2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나눔고딕"/>
              </a:defRPr>
            </a:pPr>
            <a:endParaRPr dirty="0"/>
          </a:p>
        </p:txBody>
      </p:sp>
      <p:pic>
        <p:nvPicPr>
          <p:cNvPr id="129" name="그림 25">
            <a:extLst>
              <a:ext uri="{FF2B5EF4-FFF2-40B4-BE49-F238E27FC236}">
                <a16:creationId xmlns:a16="http://schemas.microsoft.com/office/drawing/2014/main" id="{0546DD55-ED8B-431F-848E-FC83470EFC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21" y="3020491"/>
            <a:ext cx="328365" cy="328365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extBox 28">
            <a:extLst>
              <a:ext uri="{FF2B5EF4-FFF2-40B4-BE49-F238E27FC236}">
                <a16:creationId xmlns:a16="http://schemas.microsoft.com/office/drawing/2014/main" id="{DE077A43-751F-4385-8C3A-70D1DF0F9314}"/>
              </a:ext>
            </a:extLst>
          </p:cNvPr>
          <p:cNvSpPr txBox="1"/>
          <p:nvPr/>
        </p:nvSpPr>
        <p:spPr>
          <a:xfrm>
            <a:off x="4967904" y="3045553"/>
            <a:ext cx="752065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닉네임123</a:t>
            </a:r>
          </a:p>
        </p:txBody>
      </p:sp>
      <p:pic>
        <p:nvPicPr>
          <p:cNvPr id="131" name="그림 29">
            <a:extLst>
              <a:ext uri="{FF2B5EF4-FFF2-40B4-BE49-F238E27FC236}">
                <a16:creationId xmlns:a16="http://schemas.microsoft.com/office/drawing/2014/main" id="{891387F9-3D81-48E4-A28A-D48AFD2D6B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21" y="3536799"/>
            <a:ext cx="328365" cy="328365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extBox 30">
            <a:extLst>
              <a:ext uri="{FF2B5EF4-FFF2-40B4-BE49-F238E27FC236}">
                <a16:creationId xmlns:a16="http://schemas.microsoft.com/office/drawing/2014/main" id="{4006B6C8-306B-43C7-99C4-B33F14FEE133}"/>
              </a:ext>
            </a:extLst>
          </p:cNvPr>
          <p:cNvSpPr txBox="1"/>
          <p:nvPr/>
        </p:nvSpPr>
        <p:spPr>
          <a:xfrm>
            <a:off x="4967904" y="3561861"/>
            <a:ext cx="752065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닉네임123</a:t>
            </a:r>
          </a:p>
        </p:txBody>
      </p:sp>
      <p:pic>
        <p:nvPicPr>
          <p:cNvPr id="134" name="그림 40">
            <a:extLst>
              <a:ext uri="{FF2B5EF4-FFF2-40B4-BE49-F238E27FC236}">
                <a16:creationId xmlns:a16="http://schemas.microsoft.com/office/drawing/2014/main" id="{46E60797-92BB-49C0-A35A-460A707F3A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21" y="992381"/>
            <a:ext cx="328365" cy="325839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extBox 41">
            <a:extLst>
              <a:ext uri="{FF2B5EF4-FFF2-40B4-BE49-F238E27FC236}">
                <a16:creationId xmlns:a16="http://schemas.microsoft.com/office/drawing/2014/main" id="{F22230F9-56A4-47A6-8E53-1A3B3FB83FA8}"/>
              </a:ext>
            </a:extLst>
          </p:cNvPr>
          <p:cNvSpPr txBox="1"/>
          <p:nvPr/>
        </p:nvSpPr>
        <p:spPr>
          <a:xfrm>
            <a:off x="4967904" y="1016181"/>
            <a:ext cx="498091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박소녀</a:t>
            </a:r>
          </a:p>
        </p:txBody>
      </p:sp>
      <p:pic>
        <p:nvPicPr>
          <p:cNvPr id="136" name="그림 42">
            <a:extLst>
              <a:ext uri="{FF2B5EF4-FFF2-40B4-BE49-F238E27FC236}">
                <a16:creationId xmlns:a16="http://schemas.microsoft.com/office/drawing/2014/main" id="{38F69D22-33CC-4443-81EC-D8A9D42D741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21" y="1487329"/>
            <a:ext cx="328365" cy="328365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extBox 43">
            <a:extLst>
              <a:ext uri="{FF2B5EF4-FFF2-40B4-BE49-F238E27FC236}">
                <a16:creationId xmlns:a16="http://schemas.microsoft.com/office/drawing/2014/main" id="{7E7E878F-F18E-4FE8-B65B-FF6DDD7B2F8A}"/>
              </a:ext>
            </a:extLst>
          </p:cNvPr>
          <p:cNvSpPr txBox="1"/>
          <p:nvPr/>
        </p:nvSpPr>
        <p:spPr>
          <a:xfrm>
            <a:off x="4967904" y="1512392"/>
            <a:ext cx="515522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lang="ko-KR" altLang="en-US" dirty="0"/>
              <a:t>동은이</a:t>
            </a:r>
            <a:endParaRPr dirty="0"/>
          </a:p>
        </p:txBody>
      </p:sp>
      <p:pic>
        <p:nvPicPr>
          <p:cNvPr id="138" name="그림 44">
            <a:extLst>
              <a:ext uri="{FF2B5EF4-FFF2-40B4-BE49-F238E27FC236}">
                <a16:creationId xmlns:a16="http://schemas.microsoft.com/office/drawing/2014/main" id="{80D39AC2-4FF8-4AB3-BE8B-015D1FD1533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21" y="1992164"/>
            <a:ext cx="328365" cy="328365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TextBox 45">
            <a:extLst>
              <a:ext uri="{FF2B5EF4-FFF2-40B4-BE49-F238E27FC236}">
                <a16:creationId xmlns:a16="http://schemas.microsoft.com/office/drawing/2014/main" id="{011FA312-C12F-41EA-8ABC-1E03BA55B80F}"/>
              </a:ext>
            </a:extLst>
          </p:cNvPr>
          <p:cNvSpPr txBox="1"/>
          <p:nvPr/>
        </p:nvSpPr>
        <p:spPr>
          <a:xfrm>
            <a:off x="4967904" y="2017223"/>
            <a:ext cx="752065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닉네임123</a:t>
            </a:r>
          </a:p>
        </p:txBody>
      </p:sp>
      <p:pic>
        <p:nvPicPr>
          <p:cNvPr id="140" name="그림 46">
            <a:extLst>
              <a:ext uri="{FF2B5EF4-FFF2-40B4-BE49-F238E27FC236}">
                <a16:creationId xmlns:a16="http://schemas.microsoft.com/office/drawing/2014/main" id="{40C99D80-2879-4462-AAB8-3D1CD8AA5C5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21" y="2498260"/>
            <a:ext cx="328365" cy="325839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extBox 47">
            <a:extLst>
              <a:ext uri="{FF2B5EF4-FFF2-40B4-BE49-F238E27FC236}">
                <a16:creationId xmlns:a16="http://schemas.microsoft.com/office/drawing/2014/main" id="{F88CC430-3126-4F51-89F5-9FCC949D1DE5}"/>
              </a:ext>
            </a:extLst>
          </p:cNvPr>
          <p:cNvSpPr txBox="1"/>
          <p:nvPr/>
        </p:nvSpPr>
        <p:spPr>
          <a:xfrm>
            <a:off x="4967904" y="2522061"/>
            <a:ext cx="752065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닉네임123</a:t>
            </a:r>
          </a:p>
        </p:txBody>
      </p:sp>
      <p:sp>
        <p:nvSpPr>
          <p:cNvPr id="142" name="TextBox 2">
            <a:extLst>
              <a:ext uri="{FF2B5EF4-FFF2-40B4-BE49-F238E27FC236}">
                <a16:creationId xmlns:a16="http://schemas.microsoft.com/office/drawing/2014/main" id="{F488F4A1-8C2F-4A57-8B98-E6DC49D7E4D4}"/>
              </a:ext>
            </a:extLst>
          </p:cNvPr>
          <p:cNvSpPr txBox="1"/>
          <p:nvPr/>
        </p:nvSpPr>
        <p:spPr>
          <a:xfrm>
            <a:off x="940789" y="423748"/>
            <a:ext cx="233011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제목타이틀가나다라마바사아…</a:t>
            </a:r>
          </a:p>
        </p:txBody>
      </p:sp>
      <p:sp>
        <p:nvSpPr>
          <p:cNvPr id="143" name="직사각형 49">
            <a:extLst>
              <a:ext uri="{FF2B5EF4-FFF2-40B4-BE49-F238E27FC236}">
                <a16:creationId xmlns:a16="http://schemas.microsoft.com/office/drawing/2014/main" id="{036D20EA-5DB7-4D1B-B846-E7AB68045CE8}"/>
              </a:ext>
            </a:extLst>
          </p:cNvPr>
          <p:cNvSpPr/>
          <p:nvPr/>
        </p:nvSpPr>
        <p:spPr>
          <a:xfrm>
            <a:off x="60661" y="355884"/>
            <a:ext cx="4343213" cy="404970"/>
          </a:xfrm>
          <a:prstGeom prst="rect">
            <a:avLst/>
          </a:prstGeom>
          <a:solidFill>
            <a:schemeClr val="accent4">
              <a:lumOff val="2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pic>
        <p:nvPicPr>
          <p:cNvPr id="144" name="그림 8" descr="그림 8">
            <a:extLst>
              <a:ext uri="{FF2B5EF4-FFF2-40B4-BE49-F238E27FC236}">
                <a16:creationId xmlns:a16="http://schemas.microsoft.com/office/drawing/2014/main" id="{47A51186-DD4B-4CDE-BB3F-51C8899CA4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1833" y="432059"/>
            <a:ext cx="267867" cy="267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그림 9" descr="그림 9">
            <a:extLst>
              <a:ext uri="{FF2B5EF4-FFF2-40B4-BE49-F238E27FC236}">
                <a16:creationId xmlns:a16="http://schemas.microsoft.com/office/drawing/2014/main" id="{4083C3AC-13D4-42A1-B780-BB0A90F0AE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808" y="376886"/>
            <a:ext cx="358613" cy="3586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그림 66" descr="그림 66">
            <a:extLst>
              <a:ext uri="{FF2B5EF4-FFF2-40B4-BE49-F238E27FC236}">
                <a16:creationId xmlns:a16="http://schemas.microsoft.com/office/drawing/2014/main" id="{80916824-35F0-4362-B1CF-36449C9A03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72211" y="1524587"/>
            <a:ext cx="200461" cy="20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그림 67" descr="그림 67">
            <a:extLst>
              <a:ext uri="{FF2B5EF4-FFF2-40B4-BE49-F238E27FC236}">
                <a16:creationId xmlns:a16="http://schemas.microsoft.com/office/drawing/2014/main" id="{A2BD9427-4288-4AA9-AB85-9ABF45D0B8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3403" y="865572"/>
            <a:ext cx="200461" cy="20046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이등변 삼각형 91">
            <a:extLst>
              <a:ext uri="{FF2B5EF4-FFF2-40B4-BE49-F238E27FC236}">
                <a16:creationId xmlns:a16="http://schemas.microsoft.com/office/drawing/2014/main" id="{6E0491A3-0024-438E-A001-DCB6060E30BA}"/>
              </a:ext>
            </a:extLst>
          </p:cNvPr>
          <p:cNvSpPr/>
          <p:nvPr/>
        </p:nvSpPr>
        <p:spPr>
          <a:xfrm rot="19539600">
            <a:off x="5645712" y="1756111"/>
            <a:ext cx="166900" cy="189811"/>
          </a:xfrm>
          <a:prstGeom prst="triangl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55" name="TextBox 102">
            <a:extLst>
              <a:ext uri="{FF2B5EF4-FFF2-40B4-BE49-F238E27FC236}">
                <a16:creationId xmlns:a16="http://schemas.microsoft.com/office/drawing/2014/main" id="{96D2BD07-37C3-4458-84DC-E31F395C2699}"/>
              </a:ext>
            </a:extLst>
          </p:cNvPr>
          <p:cNvSpPr txBox="1"/>
          <p:nvPr/>
        </p:nvSpPr>
        <p:spPr>
          <a:xfrm>
            <a:off x="850175" y="854141"/>
            <a:ext cx="553994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lang="ko-KR" altLang="en-US" dirty="0"/>
              <a:t>동은이</a:t>
            </a:r>
            <a:endParaRPr dirty="0"/>
          </a:p>
        </p:txBody>
      </p:sp>
      <p:sp>
        <p:nvSpPr>
          <p:cNvPr id="156" name="TextBox 103">
            <a:extLst>
              <a:ext uri="{FF2B5EF4-FFF2-40B4-BE49-F238E27FC236}">
                <a16:creationId xmlns:a16="http://schemas.microsoft.com/office/drawing/2014/main" id="{CD4B03C3-BFA9-4AA1-A2FC-F8C5BFE21CFD}"/>
              </a:ext>
            </a:extLst>
          </p:cNvPr>
          <p:cNvSpPr txBox="1"/>
          <p:nvPr/>
        </p:nvSpPr>
        <p:spPr>
          <a:xfrm>
            <a:off x="3592582" y="1430093"/>
            <a:ext cx="756561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오후 1:31</a:t>
            </a:r>
          </a:p>
        </p:txBody>
      </p:sp>
      <p:pic>
        <p:nvPicPr>
          <p:cNvPr id="157" name="그림 42">
            <a:extLst>
              <a:ext uri="{FF2B5EF4-FFF2-40B4-BE49-F238E27FC236}">
                <a16:creationId xmlns:a16="http://schemas.microsoft.com/office/drawing/2014/main" id="{D002AEBF-3395-4416-B9CE-E006DB33FBD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2" y="873721"/>
            <a:ext cx="483561" cy="48356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직사각형 23">
            <a:extLst>
              <a:ext uri="{FF2B5EF4-FFF2-40B4-BE49-F238E27FC236}">
                <a16:creationId xmlns:a16="http://schemas.microsoft.com/office/drawing/2014/main" id="{75988474-C339-4004-9BAE-E6AC33DB5A9F}"/>
              </a:ext>
            </a:extLst>
          </p:cNvPr>
          <p:cNvSpPr/>
          <p:nvPr/>
        </p:nvSpPr>
        <p:spPr>
          <a:xfrm>
            <a:off x="73944" y="110620"/>
            <a:ext cx="6425335" cy="2355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59" name="TextBox 24">
            <a:extLst>
              <a:ext uri="{FF2B5EF4-FFF2-40B4-BE49-F238E27FC236}">
                <a16:creationId xmlns:a16="http://schemas.microsoft.com/office/drawing/2014/main" id="{1DC167A0-0A49-41AD-BA5C-4FE90BB6D0F5}"/>
              </a:ext>
            </a:extLst>
          </p:cNvPr>
          <p:cNvSpPr txBox="1"/>
          <p:nvPr/>
        </p:nvSpPr>
        <p:spPr>
          <a:xfrm>
            <a:off x="6276782" y="23950"/>
            <a:ext cx="22072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x</a:t>
            </a:r>
          </a:p>
        </p:txBody>
      </p:sp>
      <p:sp>
        <p:nvSpPr>
          <p:cNvPr id="160" name="직사각형">
            <a:extLst>
              <a:ext uri="{FF2B5EF4-FFF2-40B4-BE49-F238E27FC236}">
                <a16:creationId xmlns:a16="http://schemas.microsoft.com/office/drawing/2014/main" id="{D28BDCA0-C9F8-4339-952A-4EC08F1F74D2}"/>
              </a:ext>
            </a:extLst>
          </p:cNvPr>
          <p:cNvSpPr/>
          <p:nvPr/>
        </p:nvSpPr>
        <p:spPr>
          <a:xfrm>
            <a:off x="820844" y="1196151"/>
            <a:ext cx="2659909" cy="5085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61" name="직사각형">
            <a:extLst>
              <a:ext uri="{FF2B5EF4-FFF2-40B4-BE49-F238E27FC236}">
                <a16:creationId xmlns:a16="http://schemas.microsoft.com/office/drawing/2014/main" id="{2154AA31-19CF-4317-AD0B-9ED00F88B210}"/>
              </a:ext>
            </a:extLst>
          </p:cNvPr>
          <p:cNvSpPr/>
          <p:nvPr/>
        </p:nvSpPr>
        <p:spPr>
          <a:xfrm>
            <a:off x="1628691" y="1895829"/>
            <a:ext cx="2659909" cy="508532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pic>
        <p:nvPicPr>
          <p:cNvPr id="162" name="그림 67" descr="그림 67">
            <a:extLst>
              <a:ext uri="{FF2B5EF4-FFF2-40B4-BE49-F238E27FC236}">
                <a16:creationId xmlns:a16="http://schemas.microsoft.com/office/drawing/2014/main" id="{7E8FE9CB-D126-46A4-A7A5-BF66079C52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3403" y="2559690"/>
            <a:ext cx="200461" cy="20046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extBox 102">
            <a:extLst>
              <a:ext uri="{FF2B5EF4-FFF2-40B4-BE49-F238E27FC236}">
                <a16:creationId xmlns:a16="http://schemas.microsoft.com/office/drawing/2014/main" id="{A5FBEA92-F8AA-4B4F-9F32-69E81666312D}"/>
              </a:ext>
            </a:extLst>
          </p:cNvPr>
          <p:cNvSpPr txBox="1"/>
          <p:nvPr/>
        </p:nvSpPr>
        <p:spPr>
          <a:xfrm>
            <a:off x="834535" y="2548260"/>
            <a:ext cx="553994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lang="ko-KR" altLang="en-US" dirty="0"/>
              <a:t>동은이</a:t>
            </a:r>
            <a:endParaRPr dirty="0"/>
          </a:p>
        </p:txBody>
      </p:sp>
      <p:sp>
        <p:nvSpPr>
          <p:cNvPr id="164" name="TextBox 103">
            <a:extLst>
              <a:ext uri="{FF2B5EF4-FFF2-40B4-BE49-F238E27FC236}">
                <a16:creationId xmlns:a16="http://schemas.microsoft.com/office/drawing/2014/main" id="{520426F4-9E82-4DAE-9307-2FF1E4C6808D}"/>
              </a:ext>
            </a:extLst>
          </p:cNvPr>
          <p:cNvSpPr txBox="1"/>
          <p:nvPr/>
        </p:nvSpPr>
        <p:spPr>
          <a:xfrm>
            <a:off x="3592489" y="3661761"/>
            <a:ext cx="756561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오후 1:33</a:t>
            </a:r>
          </a:p>
        </p:txBody>
      </p:sp>
      <p:pic>
        <p:nvPicPr>
          <p:cNvPr id="165" name="그림 42">
            <a:extLst>
              <a:ext uri="{FF2B5EF4-FFF2-40B4-BE49-F238E27FC236}">
                <a16:creationId xmlns:a16="http://schemas.microsoft.com/office/drawing/2014/main" id="{F8BCD262-88B4-4537-9715-C2C806DB601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8" y="2548283"/>
            <a:ext cx="483565" cy="483565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직사각형">
            <a:extLst>
              <a:ext uri="{FF2B5EF4-FFF2-40B4-BE49-F238E27FC236}">
                <a16:creationId xmlns:a16="http://schemas.microsoft.com/office/drawing/2014/main" id="{DB1DC36B-E7E9-43CA-932B-5C0030562B5D}"/>
              </a:ext>
            </a:extLst>
          </p:cNvPr>
          <p:cNvSpPr/>
          <p:nvPr/>
        </p:nvSpPr>
        <p:spPr>
          <a:xfrm>
            <a:off x="838109" y="2890269"/>
            <a:ext cx="2727324" cy="103721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67" name="TextBox 103">
            <a:extLst>
              <a:ext uri="{FF2B5EF4-FFF2-40B4-BE49-F238E27FC236}">
                <a16:creationId xmlns:a16="http://schemas.microsoft.com/office/drawing/2014/main" id="{34FCF3F6-49B9-4C85-98CE-02A79D46F0B6}"/>
              </a:ext>
            </a:extLst>
          </p:cNvPr>
          <p:cNvSpPr txBox="1"/>
          <p:nvPr/>
        </p:nvSpPr>
        <p:spPr>
          <a:xfrm>
            <a:off x="866465" y="2112603"/>
            <a:ext cx="756561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오후 1:32</a:t>
            </a:r>
          </a:p>
        </p:txBody>
      </p:sp>
      <p:sp>
        <p:nvSpPr>
          <p:cNvPr id="168" name="직사각형">
            <a:extLst>
              <a:ext uri="{FF2B5EF4-FFF2-40B4-BE49-F238E27FC236}">
                <a16:creationId xmlns:a16="http://schemas.microsoft.com/office/drawing/2014/main" id="{5B3A1497-77FC-4C4C-8A80-D1570A2A858E}"/>
              </a:ext>
            </a:extLst>
          </p:cNvPr>
          <p:cNvSpPr/>
          <p:nvPr/>
        </p:nvSpPr>
        <p:spPr>
          <a:xfrm>
            <a:off x="82023" y="4981152"/>
            <a:ext cx="4330626" cy="52513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69" name="직사각형">
            <a:extLst>
              <a:ext uri="{FF2B5EF4-FFF2-40B4-BE49-F238E27FC236}">
                <a16:creationId xmlns:a16="http://schemas.microsoft.com/office/drawing/2014/main" id="{9331EC49-A1BD-495C-A68B-37C2A820FE7B}"/>
              </a:ext>
            </a:extLst>
          </p:cNvPr>
          <p:cNvSpPr/>
          <p:nvPr/>
        </p:nvSpPr>
        <p:spPr>
          <a:xfrm>
            <a:off x="128223" y="5049016"/>
            <a:ext cx="3296341" cy="4005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grpSp>
        <p:nvGrpSpPr>
          <p:cNvPr id="170" name="직사각형 53">
            <a:extLst>
              <a:ext uri="{FF2B5EF4-FFF2-40B4-BE49-F238E27FC236}">
                <a16:creationId xmlns:a16="http://schemas.microsoft.com/office/drawing/2014/main" id="{3F046A95-9C49-43AC-9E18-6E6C5AC88E51}"/>
              </a:ext>
            </a:extLst>
          </p:cNvPr>
          <p:cNvGrpSpPr/>
          <p:nvPr/>
        </p:nvGrpSpPr>
        <p:grpSpPr>
          <a:xfrm>
            <a:off x="3533116" y="5061279"/>
            <a:ext cx="796574" cy="344997"/>
            <a:chOff x="-1" y="0"/>
            <a:chExt cx="796573" cy="344995"/>
          </a:xfrm>
        </p:grpSpPr>
        <p:sp>
          <p:nvSpPr>
            <p:cNvPr id="171" name="직사각형">
              <a:extLst>
                <a:ext uri="{FF2B5EF4-FFF2-40B4-BE49-F238E27FC236}">
                  <a16:creationId xmlns:a16="http://schemas.microsoft.com/office/drawing/2014/main" id="{070ECC5C-6904-4EE0-B3F9-35A053205FD3}"/>
                </a:ext>
              </a:extLst>
            </p:cNvPr>
            <p:cNvSpPr/>
            <p:nvPr/>
          </p:nvSpPr>
          <p:spPr>
            <a:xfrm>
              <a:off x="-2" y="-1"/>
              <a:ext cx="796575" cy="34499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나눔고딕"/>
                </a:defRPr>
              </a:pPr>
              <a:endParaRPr/>
            </a:p>
          </p:txBody>
        </p:sp>
        <p:sp>
          <p:nvSpPr>
            <p:cNvPr id="172" name="전송">
              <a:extLst>
                <a:ext uri="{FF2B5EF4-FFF2-40B4-BE49-F238E27FC236}">
                  <a16:creationId xmlns:a16="http://schemas.microsoft.com/office/drawing/2014/main" id="{DF804CCC-16B4-451B-8F42-CCFB21288770}"/>
                </a:ext>
              </a:extLst>
            </p:cNvPr>
            <p:cNvSpPr txBox="1"/>
            <p:nvPr/>
          </p:nvSpPr>
          <p:spPr>
            <a:xfrm>
              <a:off x="71925" y="37876"/>
              <a:ext cx="65272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나눔고딕"/>
                </a:defRPr>
              </a:lvl1pPr>
            </a:lstStyle>
            <a:p>
              <a:r>
                <a:rPr dirty="0" err="1"/>
                <a:t>전송</a:t>
              </a:r>
              <a:endParaRPr dirty="0"/>
            </a:p>
          </p:txBody>
        </p:sp>
      </p:grpSp>
      <p:sp>
        <p:nvSpPr>
          <p:cNvPr id="173" name="직사각형 37">
            <a:extLst>
              <a:ext uri="{FF2B5EF4-FFF2-40B4-BE49-F238E27FC236}">
                <a16:creationId xmlns:a16="http://schemas.microsoft.com/office/drawing/2014/main" id="{D13C4A31-0E90-48B6-A9B5-058932F34640}"/>
              </a:ext>
            </a:extLst>
          </p:cNvPr>
          <p:cNvSpPr/>
          <p:nvPr/>
        </p:nvSpPr>
        <p:spPr>
          <a:xfrm>
            <a:off x="53378" y="343621"/>
            <a:ext cx="4347663" cy="516186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74" name="TextBox 90">
            <a:extLst>
              <a:ext uri="{FF2B5EF4-FFF2-40B4-BE49-F238E27FC236}">
                <a16:creationId xmlns:a16="http://schemas.microsoft.com/office/drawing/2014/main" id="{0B4A79A6-7111-4D5D-BEBC-2D8E580D84C0}"/>
              </a:ext>
            </a:extLst>
          </p:cNvPr>
          <p:cNvSpPr txBox="1"/>
          <p:nvPr/>
        </p:nvSpPr>
        <p:spPr>
          <a:xfrm>
            <a:off x="5776198" y="1932072"/>
            <a:ext cx="1271100" cy="723848"/>
          </a:xfrm>
          <a:prstGeom prst="rect">
            <a:avLst/>
          </a:prstGeom>
          <a:solidFill>
            <a:srgbClr val="E7E6E6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14000"/>
              </a:lnSpc>
              <a:defRPr sz="12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 err="1"/>
              <a:t>귓속말</a:t>
            </a:r>
            <a:r>
              <a:rPr dirty="0"/>
              <a:t> </a:t>
            </a:r>
            <a:r>
              <a:rPr dirty="0" err="1"/>
              <a:t>보내기</a:t>
            </a:r>
            <a:endParaRPr lang="en-US" dirty="0"/>
          </a:p>
          <a:p>
            <a:r>
              <a:rPr lang="ko-KR" altLang="en-US" dirty="0" err="1"/>
              <a:t>즐겨찾기</a:t>
            </a:r>
            <a:r>
              <a:rPr lang="ko-KR" altLang="en-US" dirty="0"/>
              <a:t> 추가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  <a:endParaRPr dirty="0"/>
          </a:p>
        </p:txBody>
      </p:sp>
      <p:sp>
        <p:nvSpPr>
          <p:cNvPr id="175" name="TextBox 102">
            <a:extLst>
              <a:ext uri="{FF2B5EF4-FFF2-40B4-BE49-F238E27FC236}">
                <a16:creationId xmlns:a16="http://schemas.microsoft.com/office/drawing/2014/main" id="{389E452C-46F6-4C4B-8CC9-08070762ECD5}"/>
              </a:ext>
            </a:extLst>
          </p:cNvPr>
          <p:cNvSpPr txBox="1"/>
          <p:nvPr/>
        </p:nvSpPr>
        <p:spPr>
          <a:xfrm>
            <a:off x="901951" y="406079"/>
            <a:ext cx="1398777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lang="ko-KR" altLang="en-US" dirty="0"/>
              <a:t>동은이</a:t>
            </a:r>
            <a:r>
              <a:rPr dirty="0"/>
              <a:t>네 </a:t>
            </a:r>
            <a:r>
              <a:rPr dirty="0" err="1"/>
              <a:t>채팅방</a:t>
            </a:r>
            <a:endParaRPr dirty="0"/>
          </a:p>
        </p:txBody>
      </p:sp>
      <p:sp>
        <p:nvSpPr>
          <p:cNvPr id="176" name="TextBox 55">
            <a:extLst>
              <a:ext uri="{FF2B5EF4-FFF2-40B4-BE49-F238E27FC236}">
                <a16:creationId xmlns:a16="http://schemas.microsoft.com/office/drawing/2014/main" id="{FDA6B491-7F8E-41B0-83BC-8E889145CD05}"/>
              </a:ext>
            </a:extLst>
          </p:cNvPr>
          <p:cNvSpPr/>
          <p:nvPr/>
        </p:nvSpPr>
        <p:spPr>
          <a:xfrm>
            <a:off x="189346" y="5116441"/>
            <a:ext cx="570039" cy="253301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000"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77" name="직사각형 26">
            <a:extLst>
              <a:ext uri="{FF2B5EF4-FFF2-40B4-BE49-F238E27FC236}">
                <a16:creationId xmlns:a16="http://schemas.microsoft.com/office/drawing/2014/main" id="{02212035-0281-474D-87A9-047DB0687F56}"/>
              </a:ext>
            </a:extLst>
          </p:cNvPr>
          <p:cNvSpPr txBox="1"/>
          <p:nvPr/>
        </p:nvSpPr>
        <p:spPr>
          <a:xfrm>
            <a:off x="218678" y="5116315"/>
            <a:ext cx="511376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@</a:t>
            </a:r>
            <a:r>
              <a:rPr lang="ko-KR" altLang="en-US"/>
              <a:t>정인</a:t>
            </a:r>
            <a:endParaRPr dirty="0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57" y="424128"/>
            <a:ext cx="268415" cy="268415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4765948" y="437799"/>
            <a:ext cx="656586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즐겨찾기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2" name="직사각형 23">
            <a:extLst>
              <a:ext uri="{FF2B5EF4-FFF2-40B4-BE49-F238E27FC236}">
                <a16:creationId xmlns:a16="http://schemas.microsoft.com/office/drawing/2014/main" id="{1DC07230-998F-4AF3-8E70-4CD4B5CB5EE5}"/>
              </a:ext>
            </a:extLst>
          </p:cNvPr>
          <p:cNvSpPr/>
          <p:nvPr/>
        </p:nvSpPr>
        <p:spPr>
          <a:xfrm>
            <a:off x="4396742" y="345780"/>
            <a:ext cx="2089069" cy="421875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93" name="직사각형"/>
          <p:cNvSpPr/>
          <p:nvPr/>
        </p:nvSpPr>
        <p:spPr>
          <a:xfrm>
            <a:off x="156100" y="4525733"/>
            <a:ext cx="4160377" cy="406611"/>
          </a:xfrm>
          <a:prstGeom prst="roundRect">
            <a:avLst/>
          </a:prstGeom>
          <a:solidFill>
            <a:schemeClr val="tx1">
              <a:lumMod val="65000"/>
              <a:lumOff val="35000"/>
              <a:alpha val="69804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나눔고딕"/>
              </a:defRPr>
            </a:pPr>
            <a:r>
              <a:rPr lang="en-US" altLang="ko-KR" sz="1100" b="1" dirty="0">
                <a:solidFill>
                  <a:schemeClr val="bg1"/>
                </a:solidFill>
              </a:rPr>
              <a:t>@</a:t>
            </a:r>
            <a:r>
              <a:rPr lang="ko-KR" altLang="en-US" sz="1100" b="1" dirty="0">
                <a:solidFill>
                  <a:schemeClr val="bg1"/>
                </a:solidFill>
              </a:rPr>
              <a:t>정인 </a:t>
            </a:r>
            <a:r>
              <a:rPr lang="en-US" altLang="ko-KR" sz="1100" b="1" dirty="0">
                <a:solidFill>
                  <a:schemeClr val="bg1"/>
                </a:solidFill>
              </a:rPr>
              <a:t>: </a:t>
            </a:r>
            <a:r>
              <a:rPr lang="ko-KR" altLang="en-US" sz="1100" b="1" dirty="0">
                <a:solidFill>
                  <a:schemeClr val="bg1"/>
                </a:solidFill>
              </a:rPr>
              <a:t>나 동은이네 </a:t>
            </a:r>
            <a:r>
              <a:rPr lang="ko-KR" altLang="en-US" sz="1100" b="1" dirty="0" err="1">
                <a:solidFill>
                  <a:schemeClr val="bg1"/>
                </a:solidFill>
              </a:rPr>
              <a:t>채팅방</a:t>
            </a:r>
            <a:r>
              <a:rPr lang="en-US" altLang="ko-KR" sz="1100" b="1" dirty="0">
                <a:solidFill>
                  <a:schemeClr val="bg1"/>
                </a:solidFill>
              </a:rPr>
              <a:t>	                                  </a:t>
            </a:r>
            <a:r>
              <a:rPr lang="ko-KR" altLang="en-US" sz="1100" b="1" dirty="0">
                <a:solidFill>
                  <a:schemeClr val="bg1"/>
                </a:solidFill>
              </a:rPr>
              <a:t>오후 </a:t>
            </a:r>
            <a:r>
              <a:rPr lang="en-US" altLang="ko-KR" sz="1100" b="1" dirty="0">
                <a:solidFill>
                  <a:schemeClr val="bg1"/>
                </a:solidFill>
              </a:rPr>
              <a:t>1:44</a:t>
            </a:r>
            <a:endParaRPr sz="1100" b="1" dirty="0">
              <a:solidFill>
                <a:schemeClr val="bg1"/>
              </a:solidFill>
            </a:endParaRPr>
          </a:p>
        </p:txBody>
      </p:sp>
      <p:sp>
        <p:nvSpPr>
          <p:cNvPr id="2" name="직사각형">
            <a:extLst>
              <a:ext uri="{FF2B5EF4-FFF2-40B4-BE49-F238E27FC236}">
                <a16:creationId xmlns:a16="http://schemas.microsoft.com/office/drawing/2014/main" id="{2E60741C-500A-EED1-74EC-D36123DCB969}"/>
              </a:ext>
            </a:extLst>
          </p:cNvPr>
          <p:cNvSpPr/>
          <p:nvPr/>
        </p:nvSpPr>
        <p:spPr>
          <a:xfrm>
            <a:off x="156100" y="4029361"/>
            <a:ext cx="4160377" cy="406611"/>
          </a:xfrm>
          <a:prstGeom prst="roundRect">
            <a:avLst/>
          </a:prstGeom>
          <a:solidFill>
            <a:schemeClr val="tx1">
              <a:lumMod val="65000"/>
              <a:lumOff val="35000"/>
              <a:alpha val="69804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나눔고딕"/>
              </a:defRPr>
            </a:pPr>
            <a:r>
              <a:rPr lang="ko-KR" altLang="en-US" sz="1100" b="1" dirty="0">
                <a:solidFill>
                  <a:schemeClr val="bg1"/>
                </a:solidFill>
              </a:rPr>
              <a:t>정인 </a:t>
            </a:r>
            <a:r>
              <a:rPr lang="en-US" altLang="ko-KR" sz="1100" b="1" dirty="0">
                <a:solidFill>
                  <a:schemeClr val="bg1"/>
                </a:solidFill>
              </a:rPr>
              <a:t>: </a:t>
            </a:r>
            <a:r>
              <a:rPr lang="ko-KR" altLang="en-US" sz="1100" b="1" dirty="0">
                <a:solidFill>
                  <a:schemeClr val="bg1"/>
                </a:solidFill>
              </a:rPr>
              <a:t>언니 어디야</a:t>
            </a:r>
            <a:r>
              <a:rPr lang="en-US" altLang="ko-KR" sz="1100" b="1" dirty="0">
                <a:solidFill>
                  <a:schemeClr val="bg1"/>
                </a:solidFill>
              </a:rPr>
              <a:t>?                                                </a:t>
            </a:r>
            <a:r>
              <a:rPr lang="ko-KR" altLang="en-US" sz="1100" b="1" dirty="0">
                <a:solidFill>
                  <a:schemeClr val="bg1"/>
                </a:solidFill>
              </a:rPr>
              <a:t>오후 </a:t>
            </a:r>
            <a:r>
              <a:rPr lang="en-US" altLang="ko-KR" sz="1100" b="1" dirty="0">
                <a:solidFill>
                  <a:schemeClr val="bg1"/>
                </a:solidFill>
              </a:rPr>
              <a:t>1:43</a:t>
            </a:r>
            <a:endParaRPr sz="11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70224" y="448014"/>
            <a:ext cx="656586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dirty="0" err="1"/>
              <a:t>유저초대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4895" y="461981"/>
            <a:ext cx="262687" cy="26268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그림 1" descr="그림 1"/>
          <p:cNvPicPr>
            <a:picLocks noChangeAspect="1"/>
          </p:cNvPicPr>
          <p:nvPr/>
        </p:nvPicPr>
        <p:blipFill>
          <a:blip r:embed="rId2"/>
          <a:srcRect l="70920" t="89743" r="3754" b="3599"/>
          <a:stretch>
            <a:fillRect/>
          </a:stretch>
        </p:blipFill>
        <p:spPr>
          <a:xfrm>
            <a:off x="11288390" y="6371876"/>
            <a:ext cx="820459" cy="398982"/>
          </a:xfrm>
          <a:prstGeom prst="rect">
            <a:avLst/>
          </a:prstGeom>
          <a:ln w="12700">
            <a:miter lim="400000"/>
          </a:ln>
        </p:spPr>
      </p:pic>
      <p:sp>
        <p:nvSpPr>
          <p:cNvPr id="520" name="직사각형 7"/>
          <p:cNvSpPr/>
          <p:nvPr/>
        </p:nvSpPr>
        <p:spPr>
          <a:xfrm>
            <a:off x="6968938" y="1354502"/>
            <a:ext cx="2351525" cy="2647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521" name="직사각형 9"/>
          <p:cNvSpPr/>
          <p:nvPr/>
        </p:nvSpPr>
        <p:spPr>
          <a:xfrm>
            <a:off x="9106935" y="1634851"/>
            <a:ext cx="179933" cy="247857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522" name="직사각형 10"/>
          <p:cNvSpPr/>
          <p:nvPr/>
        </p:nvSpPr>
        <p:spPr>
          <a:xfrm>
            <a:off x="9104390" y="1684028"/>
            <a:ext cx="192634" cy="423949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pic>
        <p:nvPicPr>
          <p:cNvPr id="523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221" y="1731946"/>
            <a:ext cx="328364" cy="328364"/>
          </a:xfrm>
          <a:prstGeom prst="rect">
            <a:avLst/>
          </a:prstGeom>
          <a:ln w="12700">
            <a:miter lim="400000"/>
          </a:ln>
        </p:spPr>
      </p:pic>
      <p:sp>
        <p:nvSpPr>
          <p:cNvPr id="524" name="TextBox 39"/>
          <p:cNvSpPr txBox="1"/>
          <p:nvPr/>
        </p:nvSpPr>
        <p:spPr>
          <a:xfrm>
            <a:off x="7564105" y="1757009"/>
            <a:ext cx="597275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닉네임1</a:t>
            </a:r>
          </a:p>
        </p:txBody>
      </p:sp>
      <p:pic>
        <p:nvPicPr>
          <p:cNvPr id="525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221" y="2213749"/>
            <a:ext cx="328364" cy="328364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TextBox 41"/>
          <p:cNvSpPr txBox="1"/>
          <p:nvPr/>
        </p:nvSpPr>
        <p:spPr>
          <a:xfrm>
            <a:off x="7564105" y="2238812"/>
            <a:ext cx="679028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닉네임1</a:t>
            </a:r>
            <a:r>
              <a:rPr lang="en-US" dirty="0"/>
              <a:t>2</a:t>
            </a:r>
            <a:endParaRPr dirty="0"/>
          </a:p>
        </p:txBody>
      </p:sp>
      <p:pic>
        <p:nvPicPr>
          <p:cNvPr id="527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221" y="2709959"/>
            <a:ext cx="328364" cy="328364"/>
          </a:xfrm>
          <a:prstGeom prst="rect">
            <a:avLst/>
          </a:prstGeom>
          <a:ln w="12700">
            <a:miter lim="400000"/>
          </a:ln>
        </p:spPr>
      </p:pic>
      <p:sp>
        <p:nvSpPr>
          <p:cNvPr id="528" name="TextBox 43"/>
          <p:cNvSpPr txBox="1"/>
          <p:nvPr/>
        </p:nvSpPr>
        <p:spPr>
          <a:xfrm>
            <a:off x="7564105" y="2735022"/>
            <a:ext cx="760782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닉네임12</a:t>
            </a:r>
            <a:r>
              <a:rPr lang="en-US" dirty="0"/>
              <a:t>3</a:t>
            </a:r>
            <a:endParaRPr dirty="0"/>
          </a:p>
        </p:txBody>
      </p:sp>
      <p:pic>
        <p:nvPicPr>
          <p:cNvPr id="529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221" y="3207431"/>
            <a:ext cx="328364" cy="325838"/>
          </a:xfrm>
          <a:prstGeom prst="rect">
            <a:avLst/>
          </a:prstGeom>
          <a:ln w="12700">
            <a:miter lim="400000"/>
          </a:ln>
        </p:spPr>
      </p:pic>
      <p:sp>
        <p:nvSpPr>
          <p:cNvPr id="530" name="TextBox 45"/>
          <p:cNvSpPr txBox="1"/>
          <p:nvPr/>
        </p:nvSpPr>
        <p:spPr>
          <a:xfrm>
            <a:off x="7564105" y="3231231"/>
            <a:ext cx="842534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닉네임123</a:t>
            </a:r>
            <a:r>
              <a:rPr lang="en-US" dirty="0"/>
              <a:t>4</a:t>
            </a:r>
            <a:endParaRPr dirty="0"/>
          </a:p>
        </p:txBody>
      </p:sp>
      <p:pic>
        <p:nvPicPr>
          <p:cNvPr id="531" name="그림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221" y="3702377"/>
            <a:ext cx="328364" cy="328364"/>
          </a:xfrm>
          <a:prstGeom prst="rect">
            <a:avLst/>
          </a:prstGeom>
          <a:ln w="12700">
            <a:miter lim="400000"/>
          </a:ln>
        </p:spPr>
      </p:pic>
      <p:sp>
        <p:nvSpPr>
          <p:cNvPr id="532" name="TextBox 47"/>
          <p:cNvSpPr txBox="1"/>
          <p:nvPr/>
        </p:nvSpPr>
        <p:spPr>
          <a:xfrm>
            <a:off x="7564105" y="3727441"/>
            <a:ext cx="924288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닉네임</a:t>
            </a:r>
            <a:r>
              <a:rPr lang="en-US" dirty="0"/>
              <a:t>12345</a:t>
            </a:r>
            <a:endParaRPr dirty="0"/>
          </a:p>
        </p:txBody>
      </p:sp>
      <p:pic>
        <p:nvPicPr>
          <p:cNvPr id="537" name="Picture 2" descr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2548" y="1345463"/>
            <a:ext cx="280184" cy="280185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직사각형 7"/>
          <p:cNvSpPr/>
          <p:nvPr/>
        </p:nvSpPr>
        <p:spPr>
          <a:xfrm>
            <a:off x="6953257" y="1121560"/>
            <a:ext cx="2367207" cy="2991869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541" name="직사각형 23"/>
          <p:cNvSpPr/>
          <p:nvPr/>
        </p:nvSpPr>
        <p:spPr>
          <a:xfrm>
            <a:off x="6968938" y="1121561"/>
            <a:ext cx="2351526" cy="2355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542" name="TextBox 24"/>
          <p:cNvSpPr txBox="1"/>
          <p:nvPr/>
        </p:nvSpPr>
        <p:spPr>
          <a:xfrm>
            <a:off x="9087385" y="1026099"/>
            <a:ext cx="22072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x</a:t>
            </a:r>
          </a:p>
        </p:txBody>
      </p:sp>
      <p:graphicFrame>
        <p:nvGraphicFramePr>
          <p:cNvPr id="543" name="표"/>
          <p:cNvGraphicFramePr/>
          <p:nvPr>
            <p:extLst>
              <p:ext uri="{D42A27DB-BD31-4B8C-83A1-F6EECF244321}">
                <p14:modId xmlns:p14="http://schemas.microsoft.com/office/powerpoint/2010/main" val="3243119303"/>
              </p:ext>
            </p:extLst>
          </p:nvPr>
        </p:nvGraphicFramePr>
        <p:xfrm>
          <a:off x="7515958" y="5096798"/>
          <a:ext cx="3580059" cy="168045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58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sym typeface="Helvetica"/>
                        </a:rPr>
                        <a:t>UserSearchForm</a:t>
                      </a:r>
                      <a:endParaRPr sz="1200" dirty="0">
                        <a:solidFill>
                          <a:schemeClr val="tx1"/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957">
                <a:tc>
                  <a:txBody>
                    <a:bodyPr/>
                    <a:lstStyle/>
                    <a:p>
                      <a:pPr algn="l">
                        <a:defRPr sz="1400">
                          <a:sym typeface="Helvetica"/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pnlUserList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: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sym typeface="Helvetica"/>
                        </a:rPr>
                        <a:t>userListPanel</a:t>
                      </a:r>
                      <a:endParaRPr lang="en-US" altLang="ko-KR" sz="1200" dirty="0">
                        <a:solidFill>
                          <a:schemeClr val="tx1"/>
                        </a:solidFill>
                        <a:highlight>
                          <a:srgbClr val="FFF2CC"/>
                        </a:highlight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User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sym typeface="Helvetica"/>
                        </a:rPr>
                        <a:t>Search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Form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User[]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userList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addListener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inviteUser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  <a:endParaRPr lang="en-US" sz="1200" dirty="0">
                        <a:solidFill>
                          <a:schemeClr val="tx1"/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w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hisper()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addFriend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  <a:endParaRPr sz="1200" dirty="0">
                        <a:solidFill>
                          <a:schemeClr val="tx1"/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9" name="표"/>
          <p:cNvGraphicFramePr/>
          <p:nvPr>
            <p:extLst>
              <p:ext uri="{D42A27DB-BD31-4B8C-83A1-F6EECF244321}">
                <p14:modId xmlns:p14="http://schemas.microsoft.com/office/powerpoint/2010/main" val="3284243559"/>
              </p:ext>
            </p:extLst>
          </p:nvPr>
        </p:nvGraphicFramePr>
        <p:xfrm>
          <a:off x="2555242" y="5579965"/>
          <a:ext cx="3947884" cy="13992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947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93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sym typeface="Helvetica"/>
                        </a:rPr>
                        <a:t>UserStatusListPanel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sym typeface="Helvetica"/>
                        </a:rPr>
                        <a:t> extends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sym typeface="Helvetica"/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  <a:sym typeface="Helvetica"/>
                        </a:rPr>
                        <a:t>UserListPanel</a:t>
                      </a:r>
                      <a:endParaRPr sz="1200" dirty="0">
                        <a:solidFill>
                          <a:schemeClr val="tx1"/>
                        </a:solidFill>
                        <a:highlight>
                          <a:srgbClr val="FFF2CC"/>
                        </a:highlight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931">
                <a:tc>
                  <a:txBody>
                    <a:bodyPr/>
                    <a:lstStyle/>
                    <a:p>
                      <a:pPr algn="l">
                        <a:defRPr sz="1400">
                          <a:sym typeface="Helvetica"/>
                        </a:defRPr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userList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sz="1200" dirty="0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: User[]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FFF2CC"/>
                        </a:highlight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roomNum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int</a:t>
                      </a:r>
                      <a:endParaRPr sz="1200" dirty="0">
                        <a:solidFill>
                          <a:schemeClr val="tx1"/>
                        </a:solidFill>
                        <a:highlight>
                          <a:srgbClr val="FFF2CC"/>
                        </a:highlight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>
                        <a:defRPr sz="1400">
                          <a:sym typeface="Helvetica"/>
                        </a:defRPr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UserListPanel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(User[]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userList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)</a:t>
                      </a:r>
                    </a:p>
                    <a:p>
                      <a:pPr algn="l">
                        <a:defRPr sz="1400">
                          <a:sym typeface="Helvetica"/>
                        </a:defRPr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updateUserList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User[]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userList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2CC"/>
                          </a:highlight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) : 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findUser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>
                          <a:sym typeface="Helvetica"/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inviteUser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void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>
            <a:cxnSpLocks/>
            <a:endCxn id="89" idx="3"/>
          </p:cNvCxnSpPr>
          <p:nvPr/>
        </p:nvCxnSpPr>
        <p:spPr>
          <a:xfrm flipH="1">
            <a:off x="6503126" y="5978769"/>
            <a:ext cx="995248" cy="300801"/>
          </a:xfrm>
          <a:prstGeom prst="straightConnector1">
            <a:avLst/>
          </a:prstGeom>
          <a:noFill/>
          <a:ln w="25400" cap="flat">
            <a:solidFill>
              <a:schemeClr val="accent4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TextBox 41"/>
          <p:cNvSpPr txBox="1"/>
          <p:nvPr/>
        </p:nvSpPr>
        <p:spPr>
          <a:xfrm>
            <a:off x="7072324" y="1359323"/>
            <a:ext cx="597275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닉네임1</a:t>
            </a:r>
          </a:p>
        </p:txBody>
      </p:sp>
      <p:sp>
        <p:nvSpPr>
          <p:cNvPr id="91" name="TextBox 41"/>
          <p:cNvSpPr txBox="1"/>
          <p:nvPr/>
        </p:nvSpPr>
        <p:spPr>
          <a:xfrm>
            <a:off x="7072324" y="1104870"/>
            <a:ext cx="703074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lang="ko-KR" altLang="en-US" dirty="0"/>
              <a:t>유저 초대</a:t>
            </a:r>
            <a:endParaRPr dirty="0"/>
          </a:p>
        </p:txBody>
      </p:sp>
      <p:sp>
        <p:nvSpPr>
          <p:cNvPr id="101" name="직사각형">
            <a:extLst>
              <a:ext uri="{FF2B5EF4-FFF2-40B4-BE49-F238E27FC236}">
                <a16:creationId xmlns:a16="http://schemas.microsoft.com/office/drawing/2014/main" id="{107A5E22-9F03-40DE-8DC3-2D5EA4CA321D}"/>
              </a:ext>
            </a:extLst>
          </p:cNvPr>
          <p:cNvSpPr/>
          <p:nvPr/>
        </p:nvSpPr>
        <p:spPr>
          <a:xfrm>
            <a:off x="2234471" y="836925"/>
            <a:ext cx="4343214" cy="4220284"/>
          </a:xfrm>
          <a:prstGeom prst="rect">
            <a:avLst/>
          </a:prstGeom>
          <a:solidFill>
            <a:schemeClr val="accent4">
              <a:lumOff val="2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나눔고딕"/>
              </a:defRPr>
            </a:pPr>
            <a:endParaRPr dirty="0"/>
          </a:p>
        </p:txBody>
      </p:sp>
      <p:pic>
        <p:nvPicPr>
          <p:cNvPr id="102" name="그림 25">
            <a:extLst>
              <a:ext uri="{FF2B5EF4-FFF2-40B4-BE49-F238E27FC236}">
                <a16:creationId xmlns:a16="http://schemas.microsoft.com/office/drawing/2014/main" id="{1849C6C1-D7E1-4786-9AF2-704AA280EF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0" y="2987860"/>
            <a:ext cx="328365" cy="32836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TextBox 28">
            <a:extLst>
              <a:ext uri="{FF2B5EF4-FFF2-40B4-BE49-F238E27FC236}">
                <a16:creationId xmlns:a16="http://schemas.microsoft.com/office/drawing/2014/main" id="{D2F8B8B2-1347-42BF-AF18-E3C93CD497EC}"/>
              </a:ext>
            </a:extLst>
          </p:cNvPr>
          <p:cNvSpPr txBox="1"/>
          <p:nvPr/>
        </p:nvSpPr>
        <p:spPr>
          <a:xfrm>
            <a:off x="667033" y="3012922"/>
            <a:ext cx="752065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닉네임123</a:t>
            </a:r>
          </a:p>
        </p:txBody>
      </p:sp>
      <p:pic>
        <p:nvPicPr>
          <p:cNvPr id="104" name="그림 29">
            <a:extLst>
              <a:ext uri="{FF2B5EF4-FFF2-40B4-BE49-F238E27FC236}">
                <a16:creationId xmlns:a16="http://schemas.microsoft.com/office/drawing/2014/main" id="{C12E3539-85D2-431A-BF81-7FBF3E6C1C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0" y="3504168"/>
            <a:ext cx="328365" cy="328365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TextBox 30">
            <a:extLst>
              <a:ext uri="{FF2B5EF4-FFF2-40B4-BE49-F238E27FC236}">
                <a16:creationId xmlns:a16="http://schemas.microsoft.com/office/drawing/2014/main" id="{52D2B784-7A25-44CA-83B8-266732570523}"/>
              </a:ext>
            </a:extLst>
          </p:cNvPr>
          <p:cNvSpPr txBox="1"/>
          <p:nvPr/>
        </p:nvSpPr>
        <p:spPr>
          <a:xfrm>
            <a:off x="667033" y="3529230"/>
            <a:ext cx="752065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닉네임123</a:t>
            </a:r>
          </a:p>
        </p:txBody>
      </p:sp>
      <p:sp>
        <p:nvSpPr>
          <p:cNvPr id="106" name="직사각형 37">
            <a:extLst>
              <a:ext uri="{FF2B5EF4-FFF2-40B4-BE49-F238E27FC236}">
                <a16:creationId xmlns:a16="http://schemas.microsoft.com/office/drawing/2014/main" id="{10D2D04F-6BD0-4B5C-A946-199773E3F060}"/>
              </a:ext>
            </a:extLst>
          </p:cNvPr>
          <p:cNvSpPr/>
          <p:nvPr/>
        </p:nvSpPr>
        <p:spPr>
          <a:xfrm>
            <a:off x="133939" y="407702"/>
            <a:ext cx="2092958" cy="516186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pic>
        <p:nvPicPr>
          <p:cNvPr id="107" name="그림 40">
            <a:extLst>
              <a:ext uri="{FF2B5EF4-FFF2-40B4-BE49-F238E27FC236}">
                <a16:creationId xmlns:a16="http://schemas.microsoft.com/office/drawing/2014/main" id="{2826565E-28E1-47E9-8260-068E291BF0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0" y="959750"/>
            <a:ext cx="328365" cy="325839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Box 41">
            <a:extLst>
              <a:ext uri="{FF2B5EF4-FFF2-40B4-BE49-F238E27FC236}">
                <a16:creationId xmlns:a16="http://schemas.microsoft.com/office/drawing/2014/main" id="{F03C6037-E6E2-4DB8-87D5-F2A30C924078}"/>
              </a:ext>
            </a:extLst>
          </p:cNvPr>
          <p:cNvSpPr txBox="1"/>
          <p:nvPr/>
        </p:nvSpPr>
        <p:spPr>
          <a:xfrm>
            <a:off x="667033" y="983550"/>
            <a:ext cx="498091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 err="1"/>
              <a:t>박소녀</a:t>
            </a:r>
            <a:endParaRPr dirty="0"/>
          </a:p>
        </p:txBody>
      </p:sp>
      <p:pic>
        <p:nvPicPr>
          <p:cNvPr id="109" name="그림 42">
            <a:extLst>
              <a:ext uri="{FF2B5EF4-FFF2-40B4-BE49-F238E27FC236}">
                <a16:creationId xmlns:a16="http://schemas.microsoft.com/office/drawing/2014/main" id="{F51754A9-00EB-4821-A5EE-322B4CFA233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0" y="1454698"/>
            <a:ext cx="328365" cy="328365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TextBox 43">
            <a:extLst>
              <a:ext uri="{FF2B5EF4-FFF2-40B4-BE49-F238E27FC236}">
                <a16:creationId xmlns:a16="http://schemas.microsoft.com/office/drawing/2014/main" id="{DCB3B036-CEB6-4190-8CA1-3A61B62B48A6}"/>
              </a:ext>
            </a:extLst>
          </p:cNvPr>
          <p:cNvSpPr txBox="1"/>
          <p:nvPr/>
        </p:nvSpPr>
        <p:spPr>
          <a:xfrm>
            <a:off x="667033" y="1479761"/>
            <a:ext cx="515522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lang="ko-KR" altLang="en-US" dirty="0"/>
              <a:t>동은이</a:t>
            </a:r>
            <a:endParaRPr dirty="0"/>
          </a:p>
        </p:txBody>
      </p:sp>
      <p:pic>
        <p:nvPicPr>
          <p:cNvPr id="111" name="그림 44">
            <a:extLst>
              <a:ext uri="{FF2B5EF4-FFF2-40B4-BE49-F238E27FC236}">
                <a16:creationId xmlns:a16="http://schemas.microsoft.com/office/drawing/2014/main" id="{5C6B7D9F-FD2A-4FD2-ACFB-6C7CF2AAB7F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0" y="1959533"/>
            <a:ext cx="328365" cy="32836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extBox 45">
            <a:extLst>
              <a:ext uri="{FF2B5EF4-FFF2-40B4-BE49-F238E27FC236}">
                <a16:creationId xmlns:a16="http://schemas.microsoft.com/office/drawing/2014/main" id="{F7CA1F82-0086-4B6C-BDCF-2F8CBE3A8527}"/>
              </a:ext>
            </a:extLst>
          </p:cNvPr>
          <p:cNvSpPr txBox="1"/>
          <p:nvPr/>
        </p:nvSpPr>
        <p:spPr>
          <a:xfrm>
            <a:off x="667033" y="1984592"/>
            <a:ext cx="752065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닉네임123</a:t>
            </a:r>
          </a:p>
        </p:txBody>
      </p:sp>
      <p:pic>
        <p:nvPicPr>
          <p:cNvPr id="113" name="그림 46">
            <a:extLst>
              <a:ext uri="{FF2B5EF4-FFF2-40B4-BE49-F238E27FC236}">
                <a16:creationId xmlns:a16="http://schemas.microsoft.com/office/drawing/2014/main" id="{E0D9A465-A7A0-420F-8280-A99DC3DC5CD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0" y="2465629"/>
            <a:ext cx="328365" cy="325839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extBox 47">
            <a:extLst>
              <a:ext uri="{FF2B5EF4-FFF2-40B4-BE49-F238E27FC236}">
                <a16:creationId xmlns:a16="http://schemas.microsoft.com/office/drawing/2014/main" id="{DE1DF7E1-CC13-48C1-B91D-51BA62F4CBB1}"/>
              </a:ext>
            </a:extLst>
          </p:cNvPr>
          <p:cNvSpPr txBox="1"/>
          <p:nvPr/>
        </p:nvSpPr>
        <p:spPr>
          <a:xfrm>
            <a:off x="667033" y="2489430"/>
            <a:ext cx="752065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닉네임123</a:t>
            </a:r>
          </a:p>
        </p:txBody>
      </p:sp>
      <p:sp>
        <p:nvSpPr>
          <p:cNvPr id="115" name="TextBox 2">
            <a:extLst>
              <a:ext uri="{FF2B5EF4-FFF2-40B4-BE49-F238E27FC236}">
                <a16:creationId xmlns:a16="http://schemas.microsoft.com/office/drawing/2014/main" id="{E1848530-7A74-4E33-B035-0FE61364FF35}"/>
              </a:ext>
            </a:extLst>
          </p:cNvPr>
          <p:cNvSpPr txBox="1"/>
          <p:nvPr/>
        </p:nvSpPr>
        <p:spPr>
          <a:xfrm>
            <a:off x="3111390" y="487829"/>
            <a:ext cx="233011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제목타이틀가나다라마바사아…</a:t>
            </a:r>
          </a:p>
        </p:txBody>
      </p:sp>
      <p:sp>
        <p:nvSpPr>
          <p:cNvPr id="116" name="직사각형 49">
            <a:extLst>
              <a:ext uri="{FF2B5EF4-FFF2-40B4-BE49-F238E27FC236}">
                <a16:creationId xmlns:a16="http://schemas.microsoft.com/office/drawing/2014/main" id="{A025C83C-C51E-4086-8A63-271EF2F28C63}"/>
              </a:ext>
            </a:extLst>
          </p:cNvPr>
          <p:cNvSpPr/>
          <p:nvPr/>
        </p:nvSpPr>
        <p:spPr>
          <a:xfrm>
            <a:off x="2231262" y="419965"/>
            <a:ext cx="4343213" cy="404970"/>
          </a:xfrm>
          <a:prstGeom prst="rect">
            <a:avLst/>
          </a:prstGeom>
          <a:solidFill>
            <a:schemeClr val="accent4">
              <a:lumOff val="2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pic>
        <p:nvPicPr>
          <p:cNvPr id="117" name="그림 8" descr="그림 8">
            <a:extLst>
              <a:ext uri="{FF2B5EF4-FFF2-40B4-BE49-F238E27FC236}">
                <a16:creationId xmlns:a16="http://schemas.microsoft.com/office/drawing/2014/main" id="{ED2ABFB2-2114-4FF0-8C6B-994A79E941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02434" y="496140"/>
            <a:ext cx="267867" cy="267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9" descr="그림 9">
            <a:extLst>
              <a:ext uri="{FF2B5EF4-FFF2-40B4-BE49-F238E27FC236}">
                <a16:creationId xmlns:a16="http://schemas.microsoft.com/office/drawing/2014/main" id="{19E44846-0FB5-4F5D-8353-A141FC4FF2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99409" y="440967"/>
            <a:ext cx="358613" cy="3586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66" descr="그림 66">
            <a:extLst>
              <a:ext uri="{FF2B5EF4-FFF2-40B4-BE49-F238E27FC236}">
                <a16:creationId xmlns:a16="http://schemas.microsoft.com/office/drawing/2014/main" id="{D0EA5D2B-3277-4B50-A3BA-C830A993BA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01155" y="1491956"/>
            <a:ext cx="200461" cy="20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67" descr="그림 67">
            <a:extLst>
              <a:ext uri="{FF2B5EF4-FFF2-40B4-BE49-F238E27FC236}">
                <a16:creationId xmlns:a16="http://schemas.microsoft.com/office/drawing/2014/main" id="{5F9650D7-32C2-4E27-B6FD-18C727D92C2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44004" y="929653"/>
            <a:ext cx="200461" cy="20046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이등변 삼각형 91">
            <a:extLst>
              <a:ext uri="{FF2B5EF4-FFF2-40B4-BE49-F238E27FC236}">
                <a16:creationId xmlns:a16="http://schemas.microsoft.com/office/drawing/2014/main" id="{14C5E71C-DAD3-404D-BDED-CA607A5460E4}"/>
              </a:ext>
            </a:extLst>
          </p:cNvPr>
          <p:cNvSpPr/>
          <p:nvPr/>
        </p:nvSpPr>
        <p:spPr>
          <a:xfrm rot="19539600">
            <a:off x="1239337" y="1723480"/>
            <a:ext cx="166900" cy="189811"/>
          </a:xfrm>
          <a:prstGeom prst="triangl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22" name="TextBox 102">
            <a:extLst>
              <a:ext uri="{FF2B5EF4-FFF2-40B4-BE49-F238E27FC236}">
                <a16:creationId xmlns:a16="http://schemas.microsoft.com/office/drawing/2014/main" id="{DC3E0781-AF5D-4377-88BB-986D271C4B6A}"/>
              </a:ext>
            </a:extLst>
          </p:cNvPr>
          <p:cNvSpPr txBox="1"/>
          <p:nvPr/>
        </p:nvSpPr>
        <p:spPr>
          <a:xfrm>
            <a:off x="3020776" y="918222"/>
            <a:ext cx="553994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lang="ko-KR" altLang="en-US" dirty="0"/>
              <a:t>동은이</a:t>
            </a:r>
            <a:endParaRPr dirty="0"/>
          </a:p>
        </p:txBody>
      </p:sp>
      <p:sp>
        <p:nvSpPr>
          <p:cNvPr id="123" name="TextBox 103">
            <a:extLst>
              <a:ext uri="{FF2B5EF4-FFF2-40B4-BE49-F238E27FC236}">
                <a16:creationId xmlns:a16="http://schemas.microsoft.com/office/drawing/2014/main" id="{3083E846-BD1D-4B12-9B59-9C9DC27D4B81}"/>
              </a:ext>
            </a:extLst>
          </p:cNvPr>
          <p:cNvSpPr txBox="1"/>
          <p:nvPr/>
        </p:nvSpPr>
        <p:spPr>
          <a:xfrm>
            <a:off x="5763183" y="1494174"/>
            <a:ext cx="756561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오후 1:31</a:t>
            </a:r>
          </a:p>
        </p:txBody>
      </p:sp>
      <p:pic>
        <p:nvPicPr>
          <p:cNvPr id="124" name="그림 42">
            <a:extLst>
              <a:ext uri="{FF2B5EF4-FFF2-40B4-BE49-F238E27FC236}">
                <a16:creationId xmlns:a16="http://schemas.microsoft.com/office/drawing/2014/main" id="{1FD153C5-1F88-4BEF-BCF1-B1A035D46E4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413" y="937802"/>
            <a:ext cx="483561" cy="483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직사각형 23">
            <a:extLst>
              <a:ext uri="{FF2B5EF4-FFF2-40B4-BE49-F238E27FC236}">
                <a16:creationId xmlns:a16="http://schemas.microsoft.com/office/drawing/2014/main" id="{1DC07230-998F-4AF3-8E70-4CD4B5CB5EE5}"/>
              </a:ext>
            </a:extLst>
          </p:cNvPr>
          <p:cNvSpPr/>
          <p:nvPr/>
        </p:nvSpPr>
        <p:spPr>
          <a:xfrm>
            <a:off x="133938" y="174701"/>
            <a:ext cx="6437178" cy="2355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26" name="TextBox 24">
            <a:extLst>
              <a:ext uri="{FF2B5EF4-FFF2-40B4-BE49-F238E27FC236}">
                <a16:creationId xmlns:a16="http://schemas.microsoft.com/office/drawing/2014/main" id="{D5774AC7-8757-47AF-A6DD-D8DE86F1F810}"/>
              </a:ext>
            </a:extLst>
          </p:cNvPr>
          <p:cNvSpPr txBox="1"/>
          <p:nvPr/>
        </p:nvSpPr>
        <p:spPr>
          <a:xfrm>
            <a:off x="6348619" y="88031"/>
            <a:ext cx="22072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x</a:t>
            </a:r>
          </a:p>
        </p:txBody>
      </p:sp>
      <p:sp>
        <p:nvSpPr>
          <p:cNvPr id="127" name="직사각형">
            <a:extLst>
              <a:ext uri="{FF2B5EF4-FFF2-40B4-BE49-F238E27FC236}">
                <a16:creationId xmlns:a16="http://schemas.microsoft.com/office/drawing/2014/main" id="{49EC7FBA-2397-4975-934D-A59C69804448}"/>
              </a:ext>
            </a:extLst>
          </p:cNvPr>
          <p:cNvSpPr/>
          <p:nvPr/>
        </p:nvSpPr>
        <p:spPr>
          <a:xfrm>
            <a:off x="2991445" y="1260232"/>
            <a:ext cx="2659909" cy="5085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28" name="직사각형">
            <a:extLst>
              <a:ext uri="{FF2B5EF4-FFF2-40B4-BE49-F238E27FC236}">
                <a16:creationId xmlns:a16="http://schemas.microsoft.com/office/drawing/2014/main" id="{A271FD3D-131F-48A4-B0E9-B9CF6B416250}"/>
              </a:ext>
            </a:extLst>
          </p:cNvPr>
          <p:cNvSpPr/>
          <p:nvPr/>
        </p:nvSpPr>
        <p:spPr>
          <a:xfrm>
            <a:off x="3799292" y="1959910"/>
            <a:ext cx="2659909" cy="508532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29" name="TextBox 103">
            <a:extLst>
              <a:ext uri="{FF2B5EF4-FFF2-40B4-BE49-F238E27FC236}">
                <a16:creationId xmlns:a16="http://schemas.microsoft.com/office/drawing/2014/main" id="{E2B04CB6-45AE-45BA-8EB0-66103DCFD638}"/>
              </a:ext>
            </a:extLst>
          </p:cNvPr>
          <p:cNvSpPr txBox="1"/>
          <p:nvPr/>
        </p:nvSpPr>
        <p:spPr>
          <a:xfrm>
            <a:off x="3037066" y="2176684"/>
            <a:ext cx="756561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오후 1:32</a:t>
            </a:r>
          </a:p>
        </p:txBody>
      </p:sp>
      <p:sp>
        <p:nvSpPr>
          <p:cNvPr id="130" name="직사각형 37">
            <a:extLst>
              <a:ext uri="{FF2B5EF4-FFF2-40B4-BE49-F238E27FC236}">
                <a16:creationId xmlns:a16="http://schemas.microsoft.com/office/drawing/2014/main" id="{329A8413-A18B-425F-93B5-D1E94323BC50}"/>
              </a:ext>
            </a:extLst>
          </p:cNvPr>
          <p:cNvSpPr/>
          <p:nvPr/>
        </p:nvSpPr>
        <p:spPr>
          <a:xfrm>
            <a:off x="2223979" y="407702"/>
            <a:ext cx="4347663" cy="516186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31" name="TextBox 102">
            <a:extLst>
              <a:ext uri="{FF2B5EF4-FFF2-40B4-BE49-F238E27FC236}">
                <a16:creationId xmlns:a16="http://schemas.microsoft.com/office/drawing/2014/main" id="{E5253520-F334-426C-9519-4A8158CB7E3A}"/>
              </a:ext>
            </a:extLst>
          </p:cNvPr>
          <p:cNvSpPr txBox="1"/>
          <p:nvPr/>
        </p:nvSpPr>
        <p:spPr>
          <a:xfrm>
            <a:off x="3072552" y="470160"/>
            <a:ext cx="2551335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lang="ko-KR" altLang="en-US" dirty="0"/>
              <a:t>동은이</a:t>
            </a:r>
            <a:r>
              <a:rPr dirty="0"/>
              <a:t>네 </a:t>
            </a:r>
            <a:r>
              <a:rPr dirty="0" err="1"/>
              <a:t>채팅방</a:t>
            </a:r>
            <a:r>
              <a:rPr lang="en-US" dirty="0"/>
              <a:t>            6 / 7</a:t>
            </a:r>
            <a:endParaRPr dirty="0"/>
          </a:p>
        </p:txBody>
      </p:sp>
      <p:pic>
        <p:nvPicPr>
          <p:cNvPr id="132" name="그림 89" descr="그림 8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98925" y="486681"/>
            <a:ext cx="264205" cy="264205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이등변 삼각형 91"/>
          <p:cNvSpPr/>
          <p:nvPr/>
        </p:nvSpPr>
        <p:spPr>
          <a:xfrm rot="19539600">
            <a:off x="1239337" y="1723480"/>
            <a:ext cx="166900" cy="189811"/>
          </a:xfrm>
          <a:prstGeom prst="triangl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pic>
        <p:nvPicPr>
          <p:cNvPr id="134" name="그림 67" descr="그림 6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44004" y="3142298"/>
            <a:ext cx="200461" cy="20046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extBox 102"/>
          <p:cNvSpPr txBox="1"/>
          <p:nvPr/>
        </p:nvSpPr>
        <p:spPr>
          <a:xfrm>
            <a:off x="3005136" y="3130868"/>
            <a:ext cx="553994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lang="ko-KR" altLang="en-US" dirty="0"/>
              <a:t>동은이</a:t>
            </a:r>
            <a:endParaRPr dirty="0"/>
          </a:p>
        </p:txBody>
      </p:sp>
      <p:sp>
        <p:nvSpPr>
          <p:cNvPr id="136" name="TextBox 103"/>
          <p:cNvSpPr txBox="1"/>
          <p:nvPr/>
        </p:nvSpPr>
        <p:spPr>
          <a:xfrm>
            <a:off x="5763090" y="4274426"/>
            <a:ext cx="756561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 err="1"/>
              <a:t>오후</a:t>
            </a:r>
            <a:r>
              <a:rPr dirty="0"/>
              <a:t> 1:33</a:t>
            </a:r>
          </a:p>
        </p:txBody>
      </p:sp>
      <p:pic>
        <p:nvPicPr>
          <p:cNvPr id="137" name="그림 4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409" y="3130891"/>
            <a:ext cx="483565" cy="483565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직사각형"/>
          <p:cNvSpPr/>
          <p:nvPr/>
        </p:nvSpPr>
        <p:spPr>
          <a:xfrm>
            <a:off x="3008710" y="3472878"/>
            <a:ext cx="2727324" cy="1059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39" name="직사각형"/>
          <p:cNvSpPr/>
          <p:nvPr/>
        </p:nvSpPr>
        <p:spPr>
          <a:xfrm>
            <a:off x="2252624" y="5045233"/>
            <a:ext cx="4330626" cy="52513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40" name="직사각형"/>
          <p:cNvSpPr/>
          <p:nvPr/>
        </p:nvSpPr>
        <p:spPr>
          <a:xfrm>
            <a:off x="2298824" y="5113097"/>
            <a:ext cx="3296341" cy="4005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grpSp>
        <p:nvGrpSpPr>
          <p:cNvPr id="141" name="직사각형 53"/>
          <p:cNvGrpSpPr/>
          <p:nvPr/>
        </p:nvGrpSpPr>
        <p:grpSpPr>
          <a:xfrm>
            <a:off x="5703717" y="5125360"/>
            <a:ext cx="796574" cy="344997"/>
            <a:chOff x="-1" y="0"/>
            <a:chExt cx="796573" cy="344995"/>
          </a:xfrm>
        </p:grpSpPr>
        <p:sp>
          <p:nvSpPr>
            <p:cNvPr id="142" name="직사각형"/>
            <p:cNvSpPr/>
            <p:nvPr/>
          </p:nvSpPr>
          <p:spPr>
            <a:xfrm>
              <a:off x="-2" y="-1"/>
              <a:ext cx="796575" cy="34499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나눔고딕"/>
                </a:defRPr>
              </a:pPr>
              <a:endParaRPr/>
            </a:p>
          </p:txBody>
        </p:sp>
        <p:sp>
          <p:nvSpPr>
            <p:cNvPr id="143" name="전송"/>
            <p:cNvSpPr txBox="1"/>
            <p:nvPr/>
          </p:nvSpPr>
          <p:spPr>
            <a:xfrm>
              <a:off x="71925" y="37876"/>
              <a:ext cx="65272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나눔고딕"/>
                </a:defRPr>
              </a:lvl1pPr>
            </a:lstStyle>
            <a:p>
              <a:r>
                <a:rPr dirty="0" err="1"/>
                <a:t>전송</a:t>
              </a:r>
              <a:endParaRPr dirty="0"/>
            </a:p>
          </p:txBody>
        </p:sp>
      </p:grpSp>
      <p:sp>
        <p:nvSpPr>
          <p:cNvPr id="144" name="TextBox 55"/>
          <p:cNvSpPr/>
          <p:nvPr/>
        </p:nvSpPr>
        <p:spPr>
          <a:xfrm>
            <a:off x="2359947" y="5180522"/>
            <a:ext cx="570039" cy="253301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000"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45" name="직사각형 26"/>
          <p:cNvSpPr txBox="1"/>
          <p:nvPr/>
        </p:nvSpPr>
        <p:spPr>
          <a:xfrm>
            <a:off x="2389279" y="5180396"/>
            <a:ext cx="511376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@</a:t>
            </a:r>
            <a:r>
              <a:rPr dirty="0" err="1"/>
              <a:t>미애</a:t>
            </a:r>
            <a:endParaRPr dirty="0"/>
          </a:p>
        </p:txBody>
      </p:sp>
      <p:sp>
        <p:nvSpPr>
          <p:cNvPr id="146" name="직사각형"/>
          <p:cNvSpPr/>
          <p:nvPr/>
        </p:nvSpPr>
        <p:spPr>
          <a:xfrm>
            <a:off x="2316408" y="2606315"/>
            <a:ext cx="4160377" cy="406611"/>
          </a:xfrm>
          <a:prstGeom prst="roundRect">
            <a:avLst/>
          </a:prstGeom>
          <a:solidFill>
            <a:schemeClr val="tx1">
              <a:lumMod val="65000"/>
              <a:lumOff val="35000"/>
              <a:alpha val="69804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나눔고딕"/>
              </a:defRPr>
            </a:pPr>
            <a:r>
              <a:rPr lang="ko-KR" altLang="en-US" sz="1100" b="1" dirty="0">
                <a:solidFill>
                  <a:schemeClr val="bg1"/>
                </a:solidFill>
              </a:rPr>
              <a:t>정인 </a:t>
            </a:r>
            <a:r>
              <a:rPr lang="en-US" altLang="ko-KR" sz="1100" b="1" dirty="0">
                <a:solidFill>
                  <a:schemeClr val="bg1"/>
                </a:solidFill>
              </a:rPr>
              <a:t>: </a:t>
            </a:r>
            <a:r>
              <a:rPr lang="ko-KR" altLang="en-US" sz="1100" b="1" dirty="0">
                <a:solidFill>
                  <a:schemeClr val="bg1"/>
                </a:solidFill>
              </a:rPr>
              <a:t>언니 어디야</a:t>
            </a:r>
            <a:r>
              <a:rPr lang="en-US" altLang="ko-KR" sz="1100" b="1" dirty="0">
                <a:solidFill>
                  <a:schemeClr val="bg1"/>
                </a:solidFill>
              </a:rPr>
              <a:t>?                                               </a:t>
            </a:r>
            <a:r>
              <a:rPr lang="ko-KR" altLang="en-US" sz="1100" b="1" dirty="0">
                <a:solidFill>
                  <a:schemeClr val="bg1"/>
                </a:solidFill>
              </a:rPr>
              <a:t>오후 </a:t>
            </a:r>
            <a:r>
              <a:rPr lang="en-US" altLang="ko-KR" sz="1100" b="1" dirty="0">
                <a:solidFill>
                  <a:schemeClr val="bg1"/>
                </a:solidFill>
              </a:rPr>
              <a:t>1:43</a:t>
            </a:r>
            <a:endParaRPr sz="1100" b="1" dirty="0">
              <a:solidFill>
                <a:schemeClr val="bg1"/>
              </a:solidFill>
            </a:endParaRPr>
          </a:p>
        </p:txBody>
      </p:sp>
      <p:sp>
        <p:nvSpPr>
          <p:cNvPr id="147" name="TextBox 90"/>
          <p:cNvSpPr txBox="1"/>
          <p:nvPr/>
        </p:nvSpPr>
        <p:spPr>
          <a:xfrm>
            <a:off x="1370091" y="1907537"/>
            <a:ext cx="1271100" cy="684146"/>
          </a:xfrm>
          <a:prstGeom prst="rect">
            <a:avLst/>
          </a:prstGeom>
          <a:solidFill>
            <a:srgbClr val="E7E6E6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14000"/>
              </a:lnSpc>
              <a:defRPr sz="1200">
                <a:latin typeface="+mj-lt"/>
                <a:ea typeface="+mj-ea"/>
                <a:cs typeface="+mj-cs"/>
                <a:sym typeface="나눔고딕"/>
              </a:defRPr>
            </a:pPr>
            <a:r>
              <a:rPr dirty="0" err="1"/>
              <a:t>귓속말</a:t>
            </a:r>
            <a:r>
              <a:rPr dirty="0"/>
              <a:t> </a:t>
            </a:r>
            <a:r>
              <a:rPr dirty="0" err="1"/>
              <a:t>보내기</a:t>
            </a:r>
            <a:endParaRPr dirty="0"/>
          </a:p>
          <a:p>
            <a:pPr>
              <a:lnSpc>
                <a:spcPct val="114000"/>
              </a:lnSpc>
              <a:defRPr sz="1200">
                <a:latin typeface="+mj-lt"/>
                <a:ea typeface="+mj-ea"/>
                <a:cs typeface="+mj-cs"/>
                <a:sym typeface="나눔고딕"/>
              </a:defRPr>
            </a:pPr>
            <a:r>
              <a:rPr dirty="0" err="1"/>
              <a:t>방장</a:t>
            </a:r>
            <a:r>
              <a:rPr dirty="0"/>
              <a:t> </a:t>
            </a:r>
            <a:r>
              <a:rPr dirty="0" err="1"/>
              <a:t>위임하기</a:t>
            </a:r>
            <a:endParaRPr dirty="0"/>
          </a:p>
          <a:p>
            <a:pPr>
              <a:lnSpc>
                <a:spcPct val="114000"/>
              </a:lnSpc>
              <a:defRPr sz="1200">
                <a:latin typeface="+mj-lt"/>
                <a:ea typeface="+mj-ea"/>
                <a:cs typeface="+mj-cs"/>
                <a:sym typeface="나눔고딕"/>
              </a:defRPr>
            </a:pPr>
            <a:r>
              <a:rPr dirty="0" err="1"/>
              <a:t>강퇴하기</a:t>
            </a:r>
            <a:endParaRPr dirty="0"/>
          </a:p>
        </p:txBody>
      </p:sp>
      <p:pic>
        <p:nvPicPr>
          <p:cNvPr id="207" name="그림 20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49" y="482469"/>
            <a:ext cx="268415" cy="268415"/>
          </a:xfrm>
          <a:prstGeom prst="rect">
            <a:avLst/>
          </a:prstGeom>
        </p:spPr>
      </p:pic>
      <p:sp>
        <p:nvSpPr>
          <p:cNvPr id="208" name="TextBox 207"/>
          <p:cNvSpPr txBox="1"/>
          <p:nvPr/>
        </p:nvSpPr>
        <p:spPr>
          <a:xfrm>
            <a:off x="494740" y="496140"/>
            <a:ext cx="656586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즐겨찾기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541482" y="496140"/>
            <a:ext cx="656586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dirty="0" err="1"/>
              <a:t>유저초대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10" name="직사각형 23">
            <a:extLst>
              <a:ext uri="{FF2B5EF4-FFF2-40B4-BE49-F238E27FC236}">
                <a16:creationId xmlns:a16="http://schemas.microsoft.com/office/drawing/2014/main" id="{1DC07230-998F-4AF3-8E70-4CD4B5CB5EE5}"/>
              </a:ext>
            </a:extLst>
          </p:cNvPr>
          <p:cNvSpPr/>
          <p:nvPr/>
        </p:nvSpPr>
        <p:spPr>
          <a:xfrm>
            <a:off x="132164" y="412724"/>
            <a:ext cx="2096265" cy="421875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cxnSp>
        <p:nvCxnSpPr>
          <p:cNvPr id="540" name="직선 화살표 연결선 2"/>
          <p:cNvCxnSpPr>
            <a:cxnSpLocks/>
            <a:stCxn id="116" idx="1"/>
            <a:endCxn id="539" idx="1"/>
          </p:cNvCxnSpPr>
          <p:nvPr/>
        </p:nvCxnSpPr>
        <p:spPr>
          <a:xfrm>
            <a:off x="2231262" y="622450"/>
            <a:ext cx="4721995" cy="19950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</p:cxnSp>
      <p:sp>
        <p:nvSpPr>
          <p:cNvPr id="5" name="직사각형 7">
            <a:extLst>
              <a:ext uri="{FF2B5EF4-FFF2-40B4-BE49-F238E27FC236}">
                <a16:creationId xmlns:a16="http://schemas.microsoft.com/office/drawing/2014/main" id="{3D7A7E19-6F75-8A84-5184-B3C32F84885E}"/>
              </a:ext>
            </a:extLst>
          </p:cNvPr>
          <p:cNvSpPr/>
          <p:nvPr/>
        </p:nvSpPr>
        <p:spPr>
          <a:xfrm>
            <a:off x="9499551" y="507449"/>
            <a:ext cx="2366483" cy="2647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6" name="직사각형 9">
            <a:extLst>
              <a:ext uri="{FF2B5EF4-FFF2-40B4-BE49-F238E27FC236}">
                <a16:creationId xmlns:a16="http://schemas.microsoft.com/office/drawing/2014/main" id="{2AE37F6E-01C6-E458-C34A-3904B5C19047}"/>
              </a:ext>
            </a:extLst>
          </p:cNvPr>
          <p:cNvSpPr/>
          <p:nvPr/>
        </p:nvSpPr>
        <p:spPr>
          <a:xfrm>
            <a:off x="11662088" y="787798"/>
            <a:ext cx="192083" cy="306610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8" name="직사각형 10">
            <a:extLst>
              <a:ext uri="{FF2B5EF4-FFF2-40B4-BE49-F238E27FC236}">
                <a16:creationId xmlns:a16="http://schemas.microsoft.com/office/drawing/2014/main" id="{BB672B2F-C3B5-CAF9-03B1-DA266AA2931E}"/>
              </a:ext>
            </a:extLst>
          </p:cNvPr>
          <p:cNvSpPr/>
          <p:nvPr/>
        </p:nvSpPr>
        <p:spPr>
          <a:xfrm>
            <a:off x="11662984" y="836975"/>
            <a:ext cx="192634" cy="423949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pic>
        <p:nvPicPr>
          <p:cNvPr id="9" name="그림 38">
            <a:extLst>
              <a:ext uri="{FF2B5EF4-FFF2-40B4-BE49-F238E27FC236}">
                <a16:creationId xmlns:a16="http://schemas.microsoft.com/office/drawing/2014/main" id="{BD2E80FB-7D73-3173-4840-89BFB84336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834" y="1143016"/>
            <a:ext cx="328364" cy="32836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Box 39">
            <a:extLst>
              <a:ext uri="{FF2B5EF4-FFF2-40B4-BE49-F238E27FC236}">
                <a16:creationId xmlns:a16="http://schemas.microsoft.com/office/drawing/2014/main" id="{6BD6A7F0-5C13-56C8-C386-FAB2B2E237B1}"/>
              </a:ext>
            </a:extLst>
          </p:cNvPr>
          <p:cNvSpPr txBox="1"/>
          <p:nvPr/>
        </p:nvSpPr>
        <p:spPr>
          <a:xfrm>
            <a:off x="10094718" y="1168079"/>
            <a:ext cx="597275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닉네임1</a:t>
            </a:r>
          </a:p>
        </p:txBody>
      </p:sp>
      <p:pic>
        <p:nvPicPr>
          <p:cNvPr id="11" name="그림 40">
            <a:extLst>
              <a:ext uri="{FF2B5EF4-FFF2-40B4-BE49-F238E27FC236}">
                <a16:creationId xmlns:a16="http://schemas.microsoft.com/office/drawing/2014/main" id="{39CDDABA-1582-6FC5-487F-3D00102071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834" y="1624819"/>
            <a:ext cx="328364" cy="328364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Box 41">
            <a:extLst>
              <a:ext uri="{FF2B5EF4-FFF2-40B4-BE49-F238E27FC236}">
                <a16:creationId xmlns:a16="http://schemas.microsoft.com/office/drawing/2014/main" id="{EB2921F1-7455-FFB3-B25E-8CBAF0759D10}"/>
              </a:ext>
            </a:extLst>
          </p:cNvPr>
          <p:cNvSpPr txBox="1"/>
          <p:nvPr/>
        </p:nvSpPr>
        <p:spPr>
          <a:xfrm>
            <a:off x="10094718" y="1649882"/>
            <a:ext cx="679028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닉네임1</a:t>
            </a:r>
            <a:r>
              <a:rPr lang="en-US" dirty="0"/>
              <a:t>2</a:t>
            </a:r>
            <a:endParaRPr dirty="0"/>
          </a:p>
        </p:txBody>
      </p:sp>
      <p:pic>
        <p:nvPicPr>
          <p:cNvPr id="13" name="그림 42">
            <a:extLst>
              <a:ext uri="{FF2B5EF4-FFF2-40B4-BE49-F238E27FC236}">
                <a16:creationId xmlns:a16="http://schemas.microsoft.com/office/drawing/2014/main" id="{97BBC32F-CD1A-1BE7-9801-05D77345AC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834" y="2487934"/>
            <a:ext cx="328364" cy="32836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Box 43">
            <a:extLst>
              <a:ext uri="{FF2B5EF4-FFF2-40B4-BE49-F238E27FC236}">
                <a16:creationId xmlns:a16="http://schemas.microsoft.com/office/drawing/2014/main" id="{C85BAC6E-BBC1-E010-0757-58C9DE7F5B0F}"/>
              </a:ext>
            </a:extLst>
          </p:cNvPr>
          <p:cNvSpPr txBox="1"/>
          <p:nvPr/>
        </p:nvSpPr>
        <p:spPr>
          <a:xfrm>
            <a:off x="10094718" y="2512997"/>
            <a:ext cx="760782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닉네임12</a:t>
            </a:r>
            <a:r>
              <a:rPr lang="en-US" dirty="0"/>
              <a:t>3</a:t>
            </a:r>
            <a:endParaRPr dirty="0"/>
          </a:p>
        </p:txBody>
      </p:sp>
      <p:pic>
        <p:nvPicPr>
          <p:cNvPr id="15" name="그림 44">
            <a:extLst>
              <a:ext uri="{FF2B5EF4-FFF2-40B4-BE49-F238E27FC236}">
                <a16:creationId xmlns:a16="http://schemas.microsoft.com/office/drawing/2014/main" id="{CE90D36A-F6FE-0908-96A9-E9EE240BD9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834" y="2985406"/>
            <a:ext cx="328364" cy="32583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extBox 45">
            <a:extLst>
              <a:ext uri="{FF2B5EF4-FFF2-40B4-BE49-F238E27FC236}">
                <a16:creationId xmlns:a16="http://schemas.microsoft.com/office/drawing/2014/main" id="{C02F4CAD-390F-70E0-4D01-4902BF1A7EA7}"/>
              </a:ext>
            </a:extLst>
          </p:cNvPr>
          <p:cNvSpPr txBox="1"/>
          <p:nvPr/>
        </p:nvSpPr>
        <p:spPr>
          <a:xfrm>
            <a:off x="10094718" y="3009206"/>
            <a:ext cx="842534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닉네임123</a:t>
            </a:r>
            <a:r>
              <a:rPr lang="en-US" dirty="0"/>
              <a:t>4</a:t>
            </a:r>
            <a:endParaRPr dirty="0"/>
          </a:p>
        </p:txBody>
      </p:sp>
      <p:pic>
        <p:nvPicPr>
          <p:cNvPr id="17" name="그림 46">
            <a:extLst>
              <a:ext uri="{FF2B5EF4-FFF2-40B4-BE49-F238E27FC236}">
                <a16:creationId xmlns:a16="http://schemas.microsoft.com/office/drawing/2014/main" id="{57304500-457A-2B03-E398-1F87609F9E4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834" y="3480352"/>
            <a:ext cx="328364" cy="328364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47">
            <a:extLst>
              <a:ext uri="{FF2B5EF4-FFF2-40B4-BE49-F238E27FC236}">
                <a16:creationId xmlns:a16="http://schemas.microsoft.com/office/drawing/2014/main" id="{7EB14455-4AE0-4065-3247-59F662C80593}"/>
              </a:ext>
            </a:extLst>
          </p:cNvPr>
          <p:cNvSpPr txBox="1"/>
          <p:nvPr/>
        </p:nvSpPr>
        <p:spPr>
          <a:xfrm>
            <a:off x="10094718" y="3505416"/>
            <a:ext cx="924288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닉네임</a:t>
            </a:r>
            <a:r>
              <a:rPr lang="en-US" dirty="0"/>
              <a:t>12345</a:t>
            </a:r>
            <a:endParaRPr dirty="0"/>
          </a:p>
        </p:txBody>
      </p:sp>
      <p:pic>
        <p:nvPicPr>
          <p:cNvPr id="19" name="Picture 2" descr="Picture 2">
            <a:extLst>
              <a:ext uri="{FF2B5EF4-FFF2-40B4-BE49-F238E27FC236}">
                <a16:creationId xmlns:a16="http://schemas.microsoft.com/office/drawing/2014/main" id="{370CC428-0169-2970-E470-763BE159D9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69851" y="498410"/>
            <a:ext cx="280184" cy="280185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직사각형 7">
            <a:extLst>
              <a:ext uri="{FF2B5EF4-FFF2-40B4-BE49-F238E27FC236}">
                <a16:creationId xmlns:a16="http://schemas.microsoft.com/office/drawing/2014/main" id="{738BC2A7-609F-1DAB-8173-D0AF5BB5FB71}"/>
              </a:ext>
            </a:extLst>
          </p:cNvPr>
          <p:cNvSpPr/>
          <p:nvPr/>
        </p:nvSpPr>
        <p:spPr>
          <a:xfrm>
            <a:off x="9483870" y="274507"/>
            <a:ext cx="2382165" cy="3579396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21" name="직사각형 23">
            <a:extLst>
              <a:ext uri="{FF2B5EF4-FFF2-40B4-BE49-F238E27FC236}">
                <a16:creationId xmlns:a16="http://schemas.microsoft.com/office/drawing/2014/main" id="{71264715-4F4E-04C4-56F2-A9B60D718C15}"/>
              </a:ext>
            </a:extLst>
          </p:cNvPr>
          <p:cNvSpPr/>
          <p:nvPr/>
        </p:nvSpPr>
        <p:spPr>
          <a:xfrm>
            <a:off x="9499551" y="274508"/>
            <a:ext cx="2366165" cy="2355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5704E292-9708-E29E-AA2E-1C662CB78F0F}"/>
              </a:ext>
            </a:extLst>
          </p:cNvPr>
          <p:cNvSpPr txBox="1"/>
          <p:nvPr/>
        </p:nvSpPr>
        <p:spPr>
          <a:xfrm>
            <a:off x="11654688" y="179046"/>
            <a:ext cx="22072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t>x</a:t>
            </a:r>
          </a:p>
        </p:txBody>
      </p:sp>
      <p:sp>
        <p:nvSpPr>
          <p:cNvPr id="23" name="TextBox 41">
            <a:extLst>
              <a:ext uri="{FF2B5EF4-FFF2-40B4-BE49-F238E27FC236}">
                <a16:creationId xmlns:a16="http://schemas.microsoft.com/office/drawing/2014/main" id="{1BEA5E11-E219-F4D2-56B7-2F76A31AAC50}"/>
              </a:ext>
            </a:extLst>
          </p:cNvPr>
          <p:cNvSpPr txBox="1"/>
          <p:nvPr/>
        </p:nvSpPr>
        <p:spPr>
          <a:xfrm>
            <a:off x="9602937" y="512270"/>
            <a:ext cx="597275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/>
              <a:t>닉네임1</a:t>
            </a:r>
          </a:p>
        </p:txBody>
      </p:sp>
      <p:sp>
        <p:nvSpPr>
          <p:cNvPr id="24" name="TextBox 41">
            <a:extLst>
              <a:ext uri="{FF2B5EF4-FFF2-40B4-BE49-F238E27FC236}">
                <a16:creationId xmlns:a16="http://schemas.microsoft.com/office/drawing/2014/main" id="{6089A7FA-9B6A-38FB-0FE4-F796B1CA43A2}"/>
              </a:ext>
            </a:extLst>
          </p:cNvPr>
          <p:cNvSpPr txBox="1"/>
          <p:nvPr/>
        </p:nvSpPr>
        <p:spPr>
          <a:xfrm>
            <a:off x="9602937" y="257817"/>
            <a:ext cx="624526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lang="ko-KR" altLang="en-US"/>
              <a:t>즐겨찾기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A8A3F-7F09-FF87-3B36-2C06311A774C}"/>
              </a:ext>
            </a:extLst>
          </p:cNvPr>
          <p:cNvSpPr txBox="1"/>
          <p:nvPr/>
        </p:nvSpPr>
        <p:spPr>
          <a:xfrm>
            <a:off x="7942957" y="4361472"/>
            <a:ext cx="196463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/>
              <a:t>2. </a:t>
            </a:r>
            <a:r>
              <a:rPr lang="ko-KR" altLang="en-US"/>
              <a:t>유저리스트패널</a:t>
            </a:r>
            <a:endParaRPr lang="en-US" altLang="ko-KR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1944656-5B26-C67E-C985-525DCA142761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564105" y="4159977"/>
            <a:ext cx="378852" cy="3861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6153" y="510107"/>
            <a:ext cx="262687" cy="262687"/>
          </a:xfrm>
          <a:prstGeom prst="rect">
            <a:avLst/>
          </a:prstGeom>
        </p:spPr>
      </p:pic>
      <p:sp>
        <p:nvSpPr>
          <p:cNvPr id="148" name="TextBox 41">
            <a:extLst>
              <a:ext uri="{FF2B5EF4-FFF2-40B4-BE49-F238E27FC236}">
                <a16:creationId xmlns:a16="http://schemas.microsoft.com/office/drawing/2014/main" id="{1BEA5E11-E219-F4D2-56B7-2F76A31AAC50}"/>
              </a:ext>
            </a:extLst>
          </p:cNvPr>
          <p:cNvSpPr txBox="1"/>
          <p:nvPr/>
        </p:nvSpPr>
        <p:spPr>
          <a:xfrm>
            <a:off x="9602937" y="817062"/>
            <a:ext cx="515522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lang="ko-KR" altLang="en-US" dirty="0"/>
              <a:t>대기실</a:t>
            </a:r>
            <a:endParaRPr dirty="0"/>
          </a:p>
        </p:txBody>
      </p:sp>
      <p:sp>
        <p:nvSpPr>
          <p:cNvPr id="149" name="TextBox 41">
            <a:extLst>
              <a:ext uri="{FF2B5EF4-FFF2-40B4-BE49-F238E27FC236}">
                <a16:creationId xmlns:a16="http://schemas.microsoft.com/office/drawing/2014/main" id="{1BEA5E11-E219-F4D2-56B7-2F76A31AAC50}"/>
              </a:ext>
            </a:extLst>
          </p:cNvPr>
          <p:cNvSpPr txBox="1"/>
          <p:nvPr/>
        </p:nvSpPr>
        <p:spPr>
          <a:xfrm>
            <a:off x="9602937" y="2125350"/>
            <a:ext cx="515522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lang="ko-KR" altLang="en-US" dirty="0" err="1"/>
              <a:t>채팅방</a:t>
            </a:r>
            <a:endParaRPr dirty="0"/>
          </a:p>
        </p:txBody>
      </p:sp>
      <p:sp>
        <p:nvSpPr>
          <p:cNvPr id="150" name="TextBox 103"/>
          <p:cNvSpPr txBox="1"/>
          <p:nvPr/>
        </p:nvSpPr>
        <p:spPr>
          <a:xfrm>
            <a:off x="3157797" y="4668758"/>
            <a:ext cx="2477597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lang="en-US" altLang="ko-KR" dirty="0" smtClean="0"/>
              <a:t>&lt;&lt; </a:t>
            </a:r>
            <a:r>
              <a:rPr lang="ko-KR" altLang="en-US" dirty="0" smtClean="0"/>
              <a:t>동은이 님이 입장하셨습니다 </a:t>
            </a:r>
            <a:r>
              <a:rPr lang="en-US" altLang="ko-KR" dirty="0" smtClean="0"/>
              <a:t>&gt;&gt;</a:t>
            </a:r>
            <a:endParaRPr dirty="0"/>
          </a:p>
        </p:txBody>
      </p:sp>
      <p:sp>
        <p:nvSpPr>
          <p:cNvPr id="99" name="이등변 삼각형 91">
            <a:extLst>
              <a:ext uri="{FF2B5EF4-FFF2-40B4-BE49-F238E27FC236}">
                <a16:creationId xmlns:a16="http://schemas.microsoft.com/office/drawing/2014/main" id="{D2B035B8-5007-4A87-8287-59304DD30BF0}"/>
              </a:ext>
            </a:extLst>
          </p:cNvPr>
          <p:cNvSpPr/>
          <p:nvPr/>
        </p:nvSpPr>
        <p:spPr>
          <a:xfrm rot="19539600">
            <a:off x="10567954" y="2807424"/>
            <a:ext cx="166900" cy="189811"/>
          </a:xfrm>
          <a:prstGeom prst="triangl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나눔고딕"/>
              </a:defRPr>
            </a:pPr>
            <a:endParaRPr/>
          </a:p>
        </p:txBody>
      </p:sp>
      <p:sp>
        <p:nvSpPr>
          <p:cNvPr id="100" name="TextBox 90">
            <a:extLst>
              <a:ext uri="{FF2B5EF4-FFF2-40B4-BE49-F238E27FC236}">
                <a16:creationId xmlns:a16="http://schemas.microsoft.com/office/drawing/2014/main" id="{174B5730-7FEC-43C9-9A51-FC920E48E82C}"/>
              </a:ext>
            </a:extLst>
          </p:cNvPr>
          <p:cNvSpPr txBox="1"/>
          <p:nvPr/>
        </p:nvSpPr>
        <p:spPr>
          <a:xfrm>
            <a:off x="10707858" y="2983385"/>
            <a:ext cx="1271100" cy="513342"/>
          </a:xfrm>
          <a:prstGeom prst="rect">
            <a:avLst/>
          </a:prstGeom>
          <a:solidFill>
            <a:srgbClr val="E7E6E6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14000"/>
              </a:lnSpc>
              <a:defRPr sz="1200">
                <a:latin typeface="+mj-lt"/>
                <a:ea typeface="+mj-ea"/>
                <a:cs typeface="+mj-cs"/>
                <a:sym typeface="나눔고딕"/>
              </a:defRPr>
            </a:lvl1pPr>
          </a:lstStyle>
          <a:p>
            <a:r>
              <a:rPr dirty="0" err="1"/>
              <a:t>귓속말</a:t>
            </a:r>
            <a:r>
              <a:rPr dirty="0"/>
              <a:t> </a:t>
            </a:r>
            <a:r>
              <a:rPr dirty="0" err="1" smtClean="0"/>
              <a:t>보내기</a:t>
            </a:r>
            <a:endParaRPr lang="en-US" altLang="ko-KR" dirty="0" smtClean="0"/>
          </a:p>
          <a:p>
            <a:r>
              <a:rPr lang="ko-KR" altLang="en-US" dirty="0" err="1" smtClean="0"/>
              <a:t>즐겨찾기</a:t>
            </a:r>
            <a:r>
              <a:rPr lang="ko-KR" altLang="en-US" dirty="0" smtClean="0"/>
              <a:t> </a:t>
            </a:r>
            <a:r>
              <a:rPr lang="ko-KR" altLang="en-US" dirty="0" smtClean="0"/>
              <a:t>제거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14935" y="1781543"/>
            <a:ext cx="374457" cy="261606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초대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1129112" y="1154786"/>
            <a:ext cx="374457" cy="261606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초대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614935" y="2226328"/>
            <a:ext cx="374457" cy="261606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초대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8614935" y="2714213"/>
            <a:ext cx="374457" cy="261606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초대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1129112" y="1616208"/>
            <a:ext cx="374457" cy="261606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초대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614935" y="3220204"/>
            <a:ext cx="374457" cy="261606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초대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614935" y="3735756"/>
            <a:ext cx="374457" cy="261606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초대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6372" y="127154"/>
            <a:ext cx="78482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/>
              <a:t>Model</a:t>
            </a:r>
            <a:r>
              <a:rPr kumimoji="0" lang="en-US" altLang="ko-KR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122766AF-6F5B-4F60-3911-9B5E53ACC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02224"/>
              </p:ext>
            </p:extLst>
          </p:nvPr>
        </p:nvGraphicFramePr>
        <p:xfrm>
          <a:off x="519700" y="602051"/>
          <a:ext cx="3211052" cy="146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1052">
                  <a:extLst>
                    <a:ext uri="{9D8B030D-6E8A-4147-A177-3AD203B41FA5}">
                      <a16:colId xmlns:a16="http://schemas.microsoft.com/office/drawing/2014/main" val="82442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86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trike="noStrike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userId</a:t>
                      </a:r>
                      <a:r>
                        <a:rPr lang="en-US" altLang="ko-KR" strike="noStrike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long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  <a:p>
                      <a:pPr algn="l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roomId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long</a:t>
                      </a:r>
                    </a:p>
                    <a:p>
                      <a:pPr algn="l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profile : </a:t>
                      </a:r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UserProfile</a:t>
                      </a:r>
                      <a:endParaRPr lang="en-US" altLang="ko-KR" baseline="0" dirty="0">
                        <a:solidFill>
                          <a:schemeClr val="tx1"/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73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getter, setter, </a:t>
                      </a:r>
                      <a:r>
                        <a:rPr lang="en-US" altLang="ko-KR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toString</a:t>
                      </a:r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, equals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</a:t>
                      </a:r>
                      <a:r>
                        <a:rPr lang="ko-KR" altLang="en-US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정렬 기능 </a:t>
                      </a:r>
                      <a:r>
                        <a:rPr lang="ko-KR" altLang="en-US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추가시</a:t>
                      </a:r>
                      <a:r>
                        <a:rPr lang="ko-KR" altLang="en-US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compareTo</a:t>
                      </a:r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971227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E4014E3E-EA47-80AC-BD02-50BA1A6FD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853311"/>
              </p:ext>
            </p:extLst>
          </p:nvPr>
        </p:nvGraphicFramePr>
        <p:xfrm>
          <a:off x="3912124" y="602051"/>
          <a:ext cx="3211052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1052">
                  <a:extLst>
                    <a:ext uri="{9D8B030D-6E8A-4147-A177-3AD203B41FA5}">
                      <a16:colId xmlns:a16="http://schemas.microsoft.com/office/drawing/2014/main" val="82442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Room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86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strike="noStrike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roomId</a:t>
                      </a:r>
                      <a:r>
                        <a:rPr lang="en-US" altLang="ko-KR" u="none" strike="noStrike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long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strike="noStrike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info</a:t>
                      </a:r>
                      <a:r>
                        <a:rPr lang="en-US" altLang="ko-KR" u="none" strike="noStrike" baseline="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</a:t>
                      </a:r>
                      <a:r>
                        <a:rPr lang="en-US" altLang="ko-KR" u="none" strike="noStrike" baseline="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RoomInfo</a:t>
                      </a:r>
                      <a:endParaRPr lang="en-US" altLang="ko-KR" u="none" strike="noStrike" dirty="0">
                        <a:solidFill>
                          <a:schemeClr val="tx1"/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73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getter, setter, </a:t>
                      </a:r>
                      <a:r>
                        <a:rPr lang="en-US" altLang="ko-KR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toString</a:t>
                      </a:r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, equals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</a:t>
                      </a:r>
                      <a:r>
                        <a:rPr lang="ko-KR" altLang="en-US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정렬 기능 </a:t>
                      </a:r>
                      <a:r>
                        <a:rPr lang="ko-KR" altLang="en-US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추가시</a:t>
                      </a:r>
                      <a:r>
                        <a:rPr lang="ko-KR" altLang="en-US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compareTo</a:t>
                      </a:r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971227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F95CDB8A-BA2E-7A57-19DE-2122F77B6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26479"/>
              </p:ext>
            </p:extLst>
          </p:nvPr>
        </p:nvGraphicFramePr>
        <p:xfrm>
          <a:off x="7304548" y="602051"/>
          <a:ext cx="3632038" cy="146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2038">
                  <a:extLst>
                    <a:ext uri="{9D8B030D-6E8A-4147-A177-3AD203B41FA5}">
                      <a16:colId xmlns:a16="http://schemas.microsoft.com/office/drawing/2014/main" val="82442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Message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86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u="none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time : long</a:t>
                      </a:r>
                    </a:p>
                    <a:p>
                      <a:pPr algn="l" latinLnBrk="1"/>
                      <a:r>
                        <a:rPr lang="en-US" altLang="ko-KR" u="none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from : User</a:t>
                      </a:r>
                    </a:p>
                    <a:p>
                      <a:pPr algn="l" latinLnBrk="1"/>
                      <a:r>
                        <a:rPr lang="en-US" altLang="ko-KR" u="none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content : </a:t>
                      </a:r>
                      <a:r>
                        <a:rPr lang="en-US" altLang="ko-KR" u="none" baseline="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String</a:t>
                      </a:r>
                      <a:endParaRPr lang="en-US" altLang="ko-KR" u="none" dirty="0">
                        <a:solidFill>
                          <a:schemeClr val="tx1"/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73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getter, setter, </a:t>
                      </a:r>
                      <a:r>
                        <a:rPr lang="en-US" altLang="ko-KR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toString</a:t>
                      </a:r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, equals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</a:t>
                      </a:r>
                      <a:r>
                        <a:rPr lang="ko-KR" altLang="en-US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정렬 기능 </a:t>
                      </a:r>
                      <a:r>
                        <a:rPr lang="ko-KR" altLang="en-US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추가시</a:t>
                      </a:r>
                      <a:r>
                        <a:rPr lang="ko-KR" altLang="en-US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compareTo</a:t>
                      </a:r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97122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04447BE-4CC2-7BBD-EFE7-292F15EF0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28546"/>
              </p:ext>
            </p:extLst>
          </p:nvPr>
        </p:nvGraphicFramePr>
        <p:xfrm>
          <a:off x="519700" y="4279058"/>
          <a:ext cx="464920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9200">
                  <a:extLst>
                    <a:ext uri="{9D8B030D-6E8A-4147-A177-3AD203B41FA5}">
                      <a16:colId xmlns:a16="http://schemas.microsoft.com/office/drawing/2014/main" val="82442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ReqData</a:t>
                      </a:r>
                      <a:endParaRPr lang="en-US" altLang="ko-KR" dirty="0"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86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protocol :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int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  <a:p>
                      <a:pPr algn="l"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id : long</a:t>
                      </a:r>
                    </a:p>
                    <a:p>
                      <a:pPr algn="l"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content : String</a:t>
                      </a:r>
                    </a:p>
                    <a:p>
                      <a:pPr algn="l" latinLnBrk="1"/>
                      <a:r>
                        <a:rPr lang="en-US" altLang="ko-KR" b="0" baseline="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userProfile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</a:t>
                      </a:r>
                      <a:r>
                        <a:rPr lang="en-US" altLang="ko-KR" b="0" baseline="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UserProfile</a:t>
                      </a:r>
                      <a:endParaRPr lang="en-US" altLang="ko-KR" b="0" baseline="0" dirty="0">
                        <a:solidFill>
                          <a:schemeClr val="tx1"/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  <a:p>
                      <a:pPr algn="l" latinLnBrk="1"/>
                      <a:r>
                        <a:rPr lang="en-US" altLang="ko-KR" b="0" baseline="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roomInfo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</a:t>
                      </a:r>
                      <a:r>
                        <a:rPr lang="en-US" altLang="ko-KR" b="0" baseline="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RoomInfo</a:t>
                      </a:r>
                      <a:endParaRPr lang="en-US" altLang="ko-KR" b="0" baseline="0" dirty="0">
                        <a:solidFill>
                          <a:schemeClr val="tx1"/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73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getProtocol</a:t>
                      </a:r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getter, setter, </a:t>
                      </a:r>
                      <a:r>
                        <a:rPr lang="en-US" altLang="ko-KR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toString</a:t>
                      </a:r>
                      <a:endParaRPr lang="en-US" altLang="ko-KR" dirty="0"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97122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04447BE-4CC2-7BBD-EFE7-292F15EF0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91399"/>
              </p:ext>
            </p:extLst>
          </p:nvPr>
        </p:nvGraphicFramePr>
        <p:xfrm>
          <a:off x="5311775" y="4279058"/>
          <a:ext cx="4649200" cy="201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9200">
                  <a:extLst>
                    <a:ext uri="{9D8B030D-6E8A-4147-A177-3AD203B41FA5}">
                      <a16:colId xmlns:a16="http://schemas.microsoft.com/office/drawing/2014/main" val="82442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ResData</a:t>
                      </a:r>
                      <a:endParaRPr lang="en-US" altLang="ko-KR" dirty="0"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86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protocol :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int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long : id</a:t>
                      </a:r>
                      <a:endParaRPr lang="en-US" altLang="ko-KR" b="0" baseline="0" dirty="0">
                        <a:solidFill>
                          <a:schemeClr val="tx1"/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  <a:p>
                      <a:pPr algn="l"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String : nickname</a:t>
                      </a:r>
                    </a:p>
                    <a:p>
                      <a:pPr algn="l" latinLnBrk="1"/>
                      <a:r>
                        <a:rPr lang="en-US" altLang="ko-KR" b="0" baseline="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WaitRoom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</a:t>
                      </a:r>
                      <a:r>
                        <a:rPr lang="en-US" altLang="ko-KR" b="0" baseline="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waitRoom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/>
                      </a:r>
                      <a:br>
                        <a:rPr lang="en-US" altLang="ko-KR" b="0" baseline="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</a:br>
                      <a:r>
                        <a:rPr lang="en-US" altLang="ko-KR" b="0" baseline="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ChatRoom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</a:t>
                      </a:r>
                      <a:r>
                        <a:rPr lang="en-US" altLang="ko-KR" b="0" baseline="0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chatRoom</a:t>
                      </a:r>
                      <a:endParaRPr lang="en-US" altLang="ko-KR" b="0" baseline="0" dirty="0">
                        <a:solidFill>
                          <a:schemeClr val="tx1"/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  <a:p>
                      <a:pPr algn="l"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Message : message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73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getProtocol</a:t>
                      </a:r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()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getter, setter, </a:t>
                      </a:r>
                      <a:r>
                        <a:rPr lang="en-US" altLang="ko-KR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toString</a:t>
                      </a:r>
                      <a:endParaRPr lang="en-US" altLang="ko-KR" dirty="0"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971227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122766AF-6F5B-4F60-3911-9B5E53ACC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285379"/>
              </p:ext>
            </p:extLst>
          </p:nvPr>
        </p:nvGraphicFramePr>
        <p:xfrm>
          <a:off x="519700" y="2351071"/>
          <a:ext cx="3211052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1052">
                  <a:extLst>
                    <a:ext uri="{9D8B030D-6E8A-4147-A177-3AD203B41FA5}">
                      <a16:colId xmlns:a16="http://schemas.microsoft.com/office/drawing/2014/main" val="82442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UserProfile</a:t>
                      </a:r>
                      <a:endParaRPr lang="en-US" altLang="ko-KR" dirty="0"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86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nickname : String</a:t>
                      </a:r>
                    </a:p>
                    <a:p>
                      <a:pPr algn="l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imgNum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int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73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getter, setter, </a:t>
                      </a:r>
                      <a:r>
                        <a:rPr lang="en-US" altLang="ko-KR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toString</a:t>
                      </a:r>
                      <a:endParaRPr lang="en-US" altLang="ko-KR" dirty="0"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  <a:p>
                      <a:pPr algn="l" latinLnBrk="1"/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</a:t>
                      </a:r>
                      <a:r>
                        <a:rPr lang="ko-KR" altLang="en-US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정렬 기능 </a:t>
                      </a:r>
                      <a:r>
                        <a:rPr lang="ko-KR" altLang="en-US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추가시</a:t>
                      </a:r>
                      <a:r>
                        <a:rPr lang="ko-KR" altLang="en-US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compareTo</a:t>
                      </a:r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971227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E4014E3E-EA47-80AC-BD02-50BA1A6FD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137822"/>
              </p:ext>
            </p:extLst>
          </p:nvPr>
        </p:nvGraphicFramePr>
        <p:xfrm>
          <a:off x="3912124" y="2168191"/>
          <a:ext cx="3211052" cy="146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1052">
                  <a:extLst>
                    <a:ext uri="{9D8B030D-6E8A-4147-A177-3AD203B41FA5}">
                      <a16:colId xmlns:a16="http://schemas.microsoft.com/office/drawing/2014/main" val="82442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RoomInfo</a:t>
                      </a:r>
                      <a:endParaRPr lang="en-US" altLang="ko-KR" dirty="0"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86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u="none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title : String</a:t>
                      </a:r>
                    </a:p>
                    <a:p>
                      <a:pPr algn="l" latinLnBrk="1"/>
                      <a:r>
                        <a:rPr lang="en-US" altLang="ko-KR" u="none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colorNum</a:t>
                      </a:r>
                      <a:r>
                        <a:rPr lang="en-US" altLang="ko-KR" u="none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</a:t>
                      </a:r>
                      <a:r>
                        <a:rPr lang="en-US" altLang="ko-KR" u="none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int</a:t>
                      </a:r>
                      <a:endParaRPr lang="en-US" altLang="ko-KR" u="none" dirty="0">
                        <a:solidFill>
                          <a:schemeClr val="tx1"/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  <a:p>
                      <a:pPr algn="l" latinLnBrk="1"/>
                      <a:r>
                        <a:rPr lang="en-US" altLang="ko-KR" u="none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maxUser</a:t>
                      </a:r>
                      <a:r>
                        <a:rPr lang="en-US" altLang="ko-KR" u="none" dirty="0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: </a:t>
                      </a:r>
                      <a:r>
                        <a:rPr lang="en-US" altLang="ko-KR" u="none" dirty="0" err="1">
                          <a:solidFill>
                            <a:schemeClr val="tx1"/>
                          </a:solidFill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int</a:t>
                      </a:r>
                      <a:endParaRPr lang="en-US" altLang="ko-KR" u="none" dirty="0">
                        <a:solidFill>
                          <a:schemeClr val="tx1"/>
                        </a:solidFill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73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getter, setter, </a:t>
                      </a:r>
                      <a:r>
                        <a:rPr lang="en-US" altLang="ko-KR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toString</a:t>
                      </a:r>
                      <a:endParaRPr lang="en-US" altLang="ko-KR" dirty="0">
                        <a:latin typeface="Bitstream Vera Sans Mono" panose="020B0609030804020204" pitchFamily="49" charset="-127"/>
                        <a:ea typeface="Bitstream Vera Sans Mono" panose="020B0609030804020204" pitchFamily="49" charset="-127"/>
                      </a:endParaRPr>
                    </a:p>
                    <a:p>
                      <a:pPr algn="l" latinLnBrk="1"/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(</a:t>
                      </a:r>
                      <a:r>
                        <a:rPr lang="ko-KR" altLang="en-US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정렬 기능 </a:t>
                      </a:r>
                      <a:r>
                        <a:rPr lang="ko-KR" altLang="en-US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추가시</a:t>
                      </a:r>
                      <a:r>
                        <a:rPr lang="ko-KR" altLang="en-US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 </a:t>
                      </a:r>
                      <a:r>
                        <a:rPr lang="en-US" altLang="ko-KR" dirty="0" err="1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compareTo</a:t>
                      </a:r>
                      <a:r>
                        <a:rPr lang="en-US" altLang="ko-KR" dirty="0">
                          <a:latin typeface="Bitstream Vera Sans Mono" panose="020B0609030804020204" pitchFamily="49" charset="-127"/>
                          <a:ea typeface="Bitstream Vera Sans Mono" panose="020B0609030804020204" pitchFamily="49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971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0965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나눔고딕"/>
        <a:ea typeface="나눔고딕"/>
        <a:cs typeface="나눔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나눔고딕"/>
        <a:ea typeface="나눔고딕"/>
        <a:cs typeface="나눔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1388</Words>
  <Application>Microsoft Office PowerPoint</Application>
  <PresentationFormat>와이드스크린</PresentationFormat>
  <Paragraphs>474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Adobe 고딕 Std B</vt:lpstr>
      <vt:lpstr>Bitstream Vera Sans Mono</vt:lpstr>
      <vt:lpstr>나눔고딕</vt:lpstr>
      <vt:lpstr>카페24 숑숑</vt:lpstr>
      <vt:lpstr>Arial</vt:lpstr>
      <vt:lpstr>Arial Black</vt:lpstr>
      <vt:lpstr>Helvetica</vt:lpstr>
      <vt:lpstr>Office 테마</vt:lpstr>
      <vt:lpstr>채팅 프로그램 UI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채팅 프로그램 UI</dc:title>
  <dc:creator>GGG</dc:creator>
  <cp:lastModifiedBy>user221</cp:lastModifiedBy>
  <cp:revision>222</cp:revision>
  <dcterms:modified xsi:type="dcterms:W3CDTF">2023-04-12T03:58:19Z</dcterms:modified>
</cp:coreProperties>
</file>