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86A47-56A7-DFAA-C3F9-088F66213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6B6802-35AC-7CE6-9A6A-5E83166C3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01B9-3E6F-EB3D-C9B9-ED1EDE76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6DA79-B3D4-2F52-A26B-F7339EC3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C5028-EE43-EF92-BA90-2CF8EF1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3FA06-E214-28FA-1585-1A16757E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75D8A-8DAB-DE4A-9335-6CC65FFE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AA227-6F71-2490-74DC-CB249736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D62B1-CE14-3EDE-69EF-501CA103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E63EB-9900-21A3-450D-64E4162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5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EA755F-047B-6C9E-1154-FFE265901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686CE-19B2-835B-3D95-E2B4E4493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27FA-7C37-F3F0-9B77-C0BABBE2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AD056-9CC2-760A-56E3-450F1764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FC0BE-191B-05D3-4D8E-97E153FE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5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37318-BC42-FE7B-74A3-D6A83E3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36035-F1A5-D634-1C31-0B9E682F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FF2F2-BA98-FA8A-79D4-C77CEE23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0C65F-1B86-35E7-B675-6D96EC6F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AB57D-7BE2-83D0-FE65-A7EF53B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6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4DBBB-ADBB-2AF7-9EF7-8246430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01D44-E525-4DB6-0E56-533BC6CDD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149E3-72AE-828D-E196-C8F1C830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7AD59-5865-9E00-794B-AA7C7C49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D8844-D7F9-F479-DFBB-E42446F8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8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27F76-53C2-24B2-D8FC-17CD856E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876A6-B9ED-17C0-F666-43A74F4E4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5C91C-C40A-63D6-8AEF-6447FA75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04E78-CDCB-D795-1C93-F58A8F7B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60F9C-221F-1F1E-CCCA-94CB0ED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5447C-480F-7360-FBF7-94CA5B4B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3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66FA3-2FE7-6FC5-1CCC-5B9F1EBA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F0F11-69A0-9C1E-6F65-E40D644F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2DA62-7E0B-B4CC-40FC-AEDC858E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A6A220-EEEF-C01F-8470-7D2E89B4C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D6AD3C-F6D5-B600-7C4D-CB93E823E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F7A4E9-FFBB-7374-A678-4E60689F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84065-1F43-1071-19F0-C463DD7C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5854B-E292-A500-9248-A80B6ADD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0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E63F8-AB75-1743-54D2-39BD2C7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0D8E4E-FC55-AB0C-82D2-FC23614F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D9970-BDBC-019E-CB5B-57A2790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0663E-068E-3949-7C3F-76AB0D06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5C581E-AC8A-47E3-EA39-949FD69E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15050-27F9-4A72-EEF7-B889F69D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DB2A2-AD96-F63C-83B3-ED47331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7C7D-B44F-3A8C-1C41-849A6782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9550E-4357-3A53-FCC4-056F7C07E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1E84-8784-3002-9D63-ACFC00906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79542-B8D0-1458-6DAD-39F3371E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E21B-5D55-C7DD-0417-34F7DB04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B58AC-DEA6-F864-B0E6-AC9C1A8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4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79C2-7750-B3E5-90B1-5453212E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F912E-8D20-B8DC-F699-5FE6F0E54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A93738-7D7D-E7FD-2468-5C0BFEA19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A71AA-7F02-20C9-F8B3-09B668BF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93EE7-A7D2-D8BB-EDB9-91B37356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E2CD0-6355-94C8-99BF-DBA9C0EC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08AD1E-39E1-71B9-4E58-EB520C80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3E0B1-0BF0-FCA2-2B6D-8A8B8020B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A5F45-DC87-B5DB-16F4-F22B7327F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D4BB2-1599-4FDF-8557-E2F6192FDABA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4C409-C8CE-856E-5042-83E92729E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9D6BF-06E9-A3F3-9F00-8BC73A29B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E56F2-6191-44B9-BB9A-94FDF776C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2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EC48C-7BE3-2263-B03E-2CD83A7A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58F4D2-E300-302C-AE94-32DC70DA7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365999"/>
              </p:ext>
            </p:extLst>
          </p:nvPr>
        </p:nvGraphicFramePr>
        <p:xfrm>
          <a:off x="966537" y="1515979"/>
          <a:ext cx="10515600" cy="232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788286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09366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78270529"/>
                    </a:ext>
                  </a:extLst>
                </a:gridCol>
              </a:tblGrid>
              <a:tr h="581527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72302"/>
                  </a:ext>
                </a:extLst>
              </a:tr>
              <a:tr h="581527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55617"/>
                  </a:ext>
                </a:extLst>
              </a:tr>
              <a:tr h="581527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49634"/>
                  </a:ext>
                </a:extLst>
              </a:tr>
              <a:tr h="581527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9017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7E2C57-31AE-A6ED-8182-25ED1B35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44453"/>
              </p:ext>
            </p:extLst>
          </p:nvPr>
        </p:nvGraphicFramePr>
        <p:xfrm>
          <a:off x="966537" y="4071185"/>
          <a:ext cx="4005057" cy="2541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366">
                  <a:extLst>
                    <a:ext uri="{9D8B030D-6E8A-4147-A177-3AD203B41FA5}">
                      <a16:colId xmlns:a16="http://schemas.microsoft.com/office/drawing/2014/main" val="1893705894"/>
                    </a:ext>
                  </a:extLst>
                </a:gridCol>
                <a:gridCol w="2618691">
                  <a:extLst>
                    <a:ext uri="{9D8B030D-6E8A-4147-A177-3AD203B41FA5}">
                      <a16:colId xmlns:a16="http://schemas.microsoft.com/office/drawing/2014/main" val="2134201976"/>
                    </a:ext>
                  </a:extLst>
                </a:gridCol>
              </a:tblGrid>
              <a:tr h="423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과목명</a:t>
                      </a:r>
                      <a:endParaRPr lang="ko-KR" altLang="en-US" sz="2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데이터 분석과 활용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extLst>
                  <a:ext uri="{0D108BD9-81ED-4DB2-BD59-A6C34878D82A}">
                    <a16:rowId xmlns:a16="http://schemas.microsoft.com/office/drawing/2014/main" val="4020996240"/>
                  </a:ext>
                </a:extLst>
              </a:tr>
              <a:tr h="423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과목번호</a:t>
                      </a:r>
                      <a:endParaRPr lang="ko-KR" altLang="en-US" sz="2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917201-01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extLst>
                  <a:ext uri="{0D108BD9-81ED-4DB2-BD59-A6C34878D82A}">
                    <a16:rowId xmlns:a16="http://schemas.microsoft.com/office/drawing/2014/main" val="1222149522"/>
                  </a:ext>
                </a:extLst>
              </a:tr>
              <a:tr h="423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학점</a:t>
                      </a:r>
                      <a:endParaRPr lang="ko-KR" altLang="en-US" sz="2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extLst>
                  <a:ext uri="{0D108BD9-81ED-4DB2-BD59-A6C34878D82A}">
                    <a16:rowId xmlns:a16="http://schemas.microsoft.com/office/drawing/2014/main" val="2120517565"/>
                  </a:ext>
                </a:extLst>
              </a:tr>
              <a:tr h="423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교과구분</a:t>
                      </a:r>
                      <a:endParaRPr lang="ko-KR" altLang="en-US" sz="2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</a:rPr>
                        <a:t>교양 선택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extLst>
                  <a:ext uri="{0D108BD9-81ED-4DB2-BD59-A6C34878D82A}">
                    <a16:rowId xmlns:a16="http://schemas.microsoft.com/office/drawing/2014/main" val="1101302184"/>
                  </a:ext>
                </a:extLst>
              </a:tr>
              <a:tr h="423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강의실</a:t>
                      </a:r>
                      <a:endParaRPr lang="ko-KR" altLang="en-US" sz="2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정보실 </a:t>
                      </a:r>
                      <a:r>
                        <a:rPr lang="en-US" sz="2200" u="none" strike="noStrike">
                          <a:effectLst/>
                        </a:rPr>
                        <a:t>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extLst>
                  <a:ext uri="{0D108BD9-81ED-4DB2-BD59-A6C34878D82A}">
                    <a16:rowId xmlns:a16="http://schemas.microsoft.com/office/drawing/2014/main" val="3158576782"/>
                  </a:ext>
                </a:extLst>
              </a:tr>
              <a:tr h="423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강의시간</a:t>
                      </a:r>
                      <a:endParaRPr lang="ko-KR" altLang="en-US" sz="2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</a:rPr>
                        <a:t>월 </a:t>
                      </a:r>
                      <a:r>
                        <a:rPr lang="en-US" altLang="ko-KR" sz="2200" u="none" strike="noStrike" dirty="0">
                          <a:effectLst/>
                        </a:rPr>
                        <a:t>5-7</a:t>
                      </a:r>
                      <a:r>
                        <a:rPr lang="ko-KR" altLang="en-US" sz="2200" u="none" strike="noStrike" dirty="0">
                          <a:effectLst/>
                        </a:rPr>
                        <a:t>교시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55" marR="19255" marT="19255" marB="0" anchor="ctr"/>
                </a:tc>
                <a:extLst>
                  <a:ext uri="{0D108BD9-81ED-4DB2-BD59-A6C34878D82A}">
                    <a16:rowId xmlns:a16="http://schemas.microsoft.com/office/drawing/2014/main" val="90141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37C69-B48B-2EB9-D74A-397A03A2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 개설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9CC6798-CA55-8C5C-9DB3-B1CA06895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97077"/>
              </p:ext>
            </p:extLst>
          </p:nvPr>
        </p:nvGraphicFramePr>
        <p:xfrm>
          <a:off x="164432" y="2101516"/>
          <a:ext cx="12027568" cy="30948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06892">
                  <a:extLst>
                    <a:ext uri="{9D8B030D-6E8A-4147-A177-3AD203B41FA5}">
                      <a16:colId xmlns:a16="http://schemas.microsoft.com/office/drawing/2014/main" val="205590750"/>
                    </a:ext>
                  </a:extLst>
                </a:gridCol>
                <a:gridCol w="3006892">
                  <a:extLst>
                    <a:ext uri="{9D8B030D-6E8A-4147-A177-3AD203B41FA5}">
                      <a16:colId xmlns:a16="http://schemas.microsoft.com/office/drawing/2014/main" val="2796532909"/>
                    </a:ext>
                  </a:extLst>
                </a:gridCol>
                <a:gridCol w="3006892">
                  <a:extLst>
                    <a:ext uri="{9D8B030D-6E8A-4147-A177-3AD203B41FA5}">
                      <a16:colId xmlns:a16="http://schemas.microsoft.com/office/drawing/2014/main" val="3725662225"/>
                    </a:ext>
                  </a:extLst>
                </a:gridCol>
                <a:gridCol w="3006892">
                  <a:extLst>
                    <a:ext uri="{9D8B030D-6E8A-4147-A177-3AD203B41FA5}">
                      <a16:colId xmlns:a16="http://schemas.microsoft.com/office/drawing/2014/main" val="2102378202"/>
                    </a:ext>
                  </a:extLst>
                </a:gridCol>
              </a:tblGrid>
              <a:tr h="107519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과목명</a:t>
                      </a:r>
                      <a:endParaRPr lang="en-US" altLang="ko-KR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컴퓨터활용 및 프레젠테이션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학점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916579"/>
                  </a:ext>
                </a:extLst>
              </a:tr>
              <a:tr h="6732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과목번호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/>
                        <a:t>156812-08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교과구분</a:t>
                      </a:r>
                      <a:endParaRPr lang="en-US" altLang="ko-KR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교양선택</a:t>
                      </a:r>
                      <a:endParaRPr lang="en-US" altLang="ko-KR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100514"/>
                  </a:ext>
                </a:extLst>
              </a:tr>
              <a:tr h="6732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담당교수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민경주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강의실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/>
                        <a:t>521</a:t>
                      </a:r>
                      <a:r>
                        <a:rPr lang="ko-KR" altLang="en-US" sz="1600" b="1" dirty="0"/>
                        <a:t>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174224"/>
                  </a:ext>
                </a:extLst>
              </a:tr>
              <a:tr h="6732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연락처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/>
                        <a:t>054-541-1760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강의시간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화 </a:t>
                      </a:r>
                      <a:r>
                        <a:rPr lang="en-US" altLang="ko-KR" sz="1600" b="1" dirty="0"/>
                        <a:t>6-7</a:t>
                      </a:r>
                      <a:r>
                        <a:rPr lang="ko-KR" altLang="en-US" sz="1600" b="1" dirty="0"/>
                        <a:t>교시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150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66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과목 개설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박지우</dc:creator>
  <cp:lastModifiedBy>박지우</cp:lastModifiedBy>
  <cp:revision>1</cp:revision>
  <dcterms:created xsi:type="dcterms:W3CDTF">2024-06-04T06:20:43Z</dcterms:created>
  <dcterms:modified xsi:type="dcterms:W3CDTF">2024-06-04T06:33:36Z</dcterms:modified>
</cp:coreProperties>
</file>