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18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70200" cy="82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solidFill>
                  <a:srgbClr val="FFFFFF"/>
                </a:solidFill>
                <a:latin typeface="Ubuntu"/>
                <a:ea typeface="DejaVu Sans"/>
              </a:rPr>
              <a:t>1-2 Práce s cykly</a:t>
            </a:r>
            <a:endParaRPr lang="cs-CZ" sz="44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8560" cy="94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6000" b="0" strike="noStrike" spc="-1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lang="cs-CZ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72000"/>
            <a:ext cx="9070200" cy="8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solidFill>
                  <a:srgbClr val="FFFFFF"/>
                </a:solidFill>
                <a:latin typeface="Ubuntu"/>
                <a:ea typeface="DejaVu Sans"/>
              </a:rPr>
              <a:t>Program se smyčkou</a:t>
            </a:r>
            <a:endParaRPr lang="cs-CZ" sz="44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020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while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True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display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scroll(</a:t>
            </a:r>
            <a:r>
              <a:rPr lang="cs-CZ" sz="32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"Ahoj svete"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sleep(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1000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72000"/>
            <a:ext cx="9070200" cy="8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Výpis čísel od 1 do 10</a:t>
            </a:r>
            <a:endParaRPr lang="cs-CZ" sz="44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7020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endParaRPr lang="cs-CZ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cs-CZ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cs-CZ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cs-CZ" sz="22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</a:pPr>
            <a:endParaRPr lang="cs-CZ" sz="2200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cs-CZ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Pozor – cyklus se provádí od 1 do 10. </a:t>
            </a:r>
            <a:endParaRPr lang="cs-CZ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cs-CZ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Ukázky použití </a:t>
            </a:r>
            <a:r>
              <a:rPr lang="cs-CZ" sz="22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range</a:t>
            </a:r>
            <a:r>
              <a:rPr lang="cs-CZ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lang="cs-CZ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range</a:t>
            </a:r>
            <a:r>
              <a:rPr lang="cs-CZ" sz="2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(3, 1) – </a:t>
            </a:r>
            <a:r>
              <a:rPr lang="cs-CZ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cyklus se neprovede (3 je větší než 1)</a:t>
            </a:r>
            <a:endParaRPr lang="cs-CZ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range</a:t>
            </a:r>
            <a:r>
              <a:rPr lang="cs-CZ" sz="2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(1, 4, 2) – </a:t>
            </a:r>
            <a:r>
              <a:rPr lang="cs-CZ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cyklus se provede pro 1 a 3, iterace je po dvou</a:t>
            </a:r>
            <a:endParaRPr lang="cs-CZ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range</a:t>
            </a:r>
            <a:r>
              <a:rPr lang="cs-CZ" sz="2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(3, 1, -1) – </a:t>
            </a:r>
            <a:r>
              <a:rPr lang="cs-CZ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cyklus se provede pro 3 a 2</a:t>
            </a:r>
            <a:endParaRPr lang="cs-CZ" sz="2200" b="0" strike="noStrike" spc="-1" dirty="0">
              <a:latin typeface="Arial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504000" y="1296000"/>
            <a:ext cx="7992000" cy="147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3200" b="0" strike="noStrike" spc="-1" dirty="0" err="1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lang="cs-CZ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 dirty="0" err="1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lang="cs-CZ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 dirty="0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lang="cs-CZ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 dirty="0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lang="cs-CZ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 dirty="0" err="1">
                <a:solidFill>
                  <a:srgbClr val="008000"/>
                </a:solidFill>
                <a:latin typeface="Courier New"/>
                <a:ea typeface="DejaVu Sans"/>
              </a:rPr>
              <a:t>for</a:t>
            </a:r>
            <a:r>
              <a:rPr lang="cs-CZ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i </a:t>
            </a:r>
            <a:r>
              <a:rPr lang="cs-CZ" sz="3200" b="0" strike="noStrike" spc="-1" dirty="0">
                <a:solidFill>
                  <a:srgbClr val="AA22FF"/>
                </a:solidFill>
                <a:latin typeface="Courier New"/>
                <a:ea typeface="DejaVu Sans"/>
              </a:rPr>
              <a:t>in</a:t>
            </a:r>
            <a:r>
              <a:rPr lang="cs-CZ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 dirty="0" err="1">
                <a:solidFill>
                  <a:srgbClr val="008000"/>
                </a:solidFill>
                <a:latin typeface="Courier New"/>
                <a:ea typeface="DejaVu Sans"/>
              </a:rPr>
              <a:t>range</a:t>
            </a:r>
            <a:r>
              <a:rPr lang="cs-CZ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cs-CZ" sz="3200" b="0" strike="noStrike" spc="-1" dirty="0">
                <a:solidFill>
                  <a:srgbClr val="666666"/>
                </a:solidFill>
                <a:latin typeface="Courier New"/>
                <a:ea typeface="DejaVu Sans"/>
              </a:rPr>
              <a:t>1</a:t>
            </a:r>
            <a:r>
              <a:rPr lang="cs-CZ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cs-CZ" sz="3200" b="0" strike="noStrike" spc="-1" dirty="0">
                <a:solidFill>
                  <a:srgbClr val="666666"/>
                </a:solidFill>
                <a:latin typeface="Courier New"/>
                <a:ea typeface="DejaVu Sans"/>
              </a:rPr>
              <a:t>11</a:t>
            </a:r>
            <a:r>
              <a:rPr lang="cs-CZ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endParaRPr lang="cs-CZ" sz="3200" b="0" strike="noStrike" spc="-1" dirty="0">
              <a:latin typeface="Arial"/>
            </a:endParaRPr>
          </a:p>
          <a:p>
            <a:r>
              <a:rPr lang="cs-CZ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cs-CZ" sz="3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lang="cs-CZ" sz="3200" b="0" strike="noStrike" spc="-1" dirty="0" err="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3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scroll</a:t>
            </a:r>
            <a:r>
              <a:rPr lang="cs-CZ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(i)</a:t>
            </a:r>
            <a:endParaRPr lang="cs-CZ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72000"/>
            <a:ext cx="9070200" cy="8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Výpis čísel od 1 do 10	</a:t>
            </a:r>
            <a:endParaRPr lang="cs-CZ" sz="4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769040"/>
            <a:ext cx="907020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Alternativní řešení, při použití cyklu while:</a:t>
            </a:r>
            <a:br/>
            <a:r>
              <a:rPr lang="cs-CZ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cs-CZ" sz="3200" b="0" strike="noStrike" spc="-1"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1008000" y="2935440"/>
            <a:ext cx="7128000" cy="239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1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while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(i 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&lt;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11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display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scroll(i)</a:t>
            </a:r>
            <a:endParaRPr lang="cs-CZ" sz="3200" b="0" strike="noStrike" spc="-1">
              <a:latin typeface="Arial"/>
            </a:endParaRPr>
          </a:p>
          <a:p>
            <a:r>
              <a:rPr lang="cs-CZ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i 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i 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+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1</a:t>
            </a:r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72000"/>
            <a:ext cx="9070200" cy="8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Další funkce pro display</a:t>
            </a:r>
            <a:endParaRPr lang="cs-CZ" sz="44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769040"/>
            <a:ext cx="907020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show(</a:t>
            </a:r>
            <a:r>
              <a:rPr lang="cs-CZ" sz="32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"X"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sleep(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1000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clear()</a:t>
            </a:r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194</Words>
  <Application>Microsoft Office PowerPoint</Application>
  <PresentationFormat>Vlastní</PresentationFormat>
  <Paragraphs>34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5</vt:i4>
      </vt:variant>
    </vt:vector>
  </HeadingPairs>
  <TitlesOfParts>
    <vt:vector size="14" baseType="lpstr">
      <vt:lpstr>Arial</vt:lpstr>
      <vt:lpstr>Courier New</vt:lpstr>
      <vt:lpstr>Symbol</vt:lpstr>
      <vt:lpstr>Times New Roman</vt:lpstr>
      <vt:lpstr>Ubuntu</vt:lpstr>
      <vt:lpstr>Wingdings</vt:lpstr>
      <vt:lpstr>Office Theme</vt:lpstr>
      <vt:lpstr>Office Theme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/>
  <dc:description/>
  <cp:lastModifiedBy>Pech Jiří Mgr. Ph.D.</cp:lastModifiedBy>
  <cp:revision>9</cp:revision>
  <dcterms:created xsi:type="dcterms:W3CDTF">2018-10-08T09:38:12Z</dcterms:created>
  <dcterms:modified xsi:type="dcterms:W3CDTF">2021-06-09T08:54:34Z</dcterms:modified>
  <dc:language>cs-CZ</dc:language>
</cp:coreProperties>
</file>