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200" cy="399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200" cy="399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200" cy="399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200" cy="862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f.jcu.cz/generator-led-matrix/index.htm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2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1-3 Obrázky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856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Ukázka připravených obrázků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SAD)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SMILE)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HAPPY)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Srdeční tep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for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i </a:t>
            </a:r>
            <a:r>
              <a:rPr lang="cs-CZ" sz="3200" b="0" strike="noStrike" spc="-1">
                <a:solidFill>
                  <a:srgbClr val="AA22FF"/>
                </a:solidFill>
                <a:latin typeface="Courier New"/>
                <a:ea typeface="DejaVu Sans"/>
              </a:rPr>
              <a:t>in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range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100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HEART)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HEART_SMALL)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sleep(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400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clear()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Vlastní grafika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raketa 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Image(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"00900:"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"05550:"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"05550:"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"09990:"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lang="cs-CZ" sz="32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"90909:"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3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show(raketa)</a:t>
            </a:r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Generátor obrázků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https://www.prf.jcu.cz/generator-led-matrix/index.htm</a:t>
            </a:r>
            <a:endParaRPr lang="cs-CZ" sz="2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04000" y="72000"/>
            <a:ext cx="9070200" cy="8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504000" y="1769040"/>
            <a:ext cx="907020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cs-CZ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latin typeface="Arial"/>
              </a:rPr>
              <a:t>Je nutné nastavit: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Matici 5x5 (Micro:bit display)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Programovací jazyk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169</Words>
  <Application>Microsoft Office PowerPoint</Application>
  <PresentationFormat>Vlastní</PresentationFormat>
  <Paragraphs>36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10</cp:revision>
  <dcterms:created xsi:type="dcterms:W3CDTF">2018-10-08T09:38:12Z</dcterms:created>
  <dcterms:modified xsi:type="dcterms:W3CDTF">2021-06-09T08:56:03Z</dcterms:modified>
  <dc:language>cs-CZ</dc:language>
</cp:coreProperties>
</file>