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cs-CZ" sz="18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cs-CZ" sz="44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cs-CZ" sz="44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360" y="3528000"/>
            <a:ext cx="9069120" cy="82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cs-CZ" sz="4400" b="0" strike="noStrike" spc="-1" dirty="0">
                <a:solidFill>
                  <a:srgbClr val="FFFFFF"/>
                </a:solidFill>
                <a:latin typeface="Ubuntu"/>
                <a:ea typeface="DejaVu Sans"/>
              </a:rPr>
              <a:t>1-4 Pohyblivé obrázky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728000" y="1080000"/>
            <a:ext cx="6117480" cy="93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6000" b="0" strike="noStrike" spc="-1">
                <a:solidFill>
                  <a:srgbClr val="000000"/>
                </a:solidFill>
                <a:latin typeface="Arial"/>
                <a:ea typeface="DejaVu Sans"/>
              </a:rPr>
              <a:t>PRIM – Micro:bit</a:t>
            </a:r>
            <a:endParaRPr lang="cs-CZ" sz="6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71280" cy="8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Program raketa</a:t>
            </a:r>
            <a:endParaRPr lang="cs-CZ" sz="44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Jedná se vlastně o postupné zobrazení obrázků po půl sekundě</a:t>
            </a:r>
            <a:endParaRPr lang="cs-CZ" sz="32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Proměnná </a:t>
            </a:r>
            <a:r>
              <a:rPr lang="cs-CZ" sz="3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raketa</a:t>
            </a:r>
            <a:r>
              <a:rPr lang="cs-CZ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je seznam (list) – uspořádaná n-</a:t>
            </a:r>
            <a:r>
              <a:rPr lang="cs-CZ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tice</a:t>
            </a:r>
            <a:r>
              <a:rPr lang="cs-CZ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záleží na pořadí</a:t>
            </a:r>
            <a:endParaRPr lang="cs-CZ" sz="32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Lze vypustit obrázek raketa6? Jak?</a:t>
            </a:r>
            <a:endParaRPr lang="cs-CZ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71280" cy="8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Trocha teorie</a:t>
            </a:r>
            <a:endParaRPr lang="cs-CZ" sz="4400" b="0" strike="noStrike" spc="-1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720" y="194400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Generování náhodných čísel</a:t>
            </a:r>
            <a:endParaRPr lang="cs-CZ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cs-CZ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800" b="0" strike="noStrike" spc="-1" dirty="0" err="1">
                <a:solidFill>
                  <a:srgbClr val="008000"/>
                </a:solidFill>
                <a:latin typeface="Courier New"/>
                <a:ea typeface="DejaVu Sans"/>
              </a:rPr>
              <a:t>from</a:t>
            </a:r>
            <a:r>
              <a:rPr lang="cs-CZ" sz="2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800" b="0" strike="noStrike" spc="-1" dirty="0" err="1">
                <a:solidFill>
                  <a:srgbClr val="0000FF"/>
                </a:solidFill>
                <a:latin typeface="Courier New"/>
                <a:ea typeface="DejaVu Sans"/>
              </a:rPr>
              <a:t>microbit</a:t>
            </a:r>
            <a:r>
              <a:rPr lang="cs-CZ" sz="2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800" b="0" strike="noStrike" spc="-1" dirty="0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lang="cs-CZ" sz="2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800" b="0" strike="noStrike" spc="-1" dirty="0">
                <a:solidFill>
                  <a:srgbClr val="666666"/>
                </a:solidFill>
                <a:latin typeface="Courier New"/>
                <a:ea typeface="DejaVu Sans"/>
              </a:rPr>
              <a:t>*</a:t>
            </a:r>
            <a:endParaRPr lang="cs-CZ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800" b="0" strike="noStrike" spc="-1" dirty="0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lang="cs-CZ" sz="2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800" b="0" strike="noStrike" spc="-1" dirty="0" err="1">
                <a:solidFill>
                  <a:srgbClr val="0000FF"/>
                </a:solidFill>
                <a:latin typeface="Courier New"/>
                <a:ea typeface="DejaVu Sans"/>
              </a:rPr>
              <a:t>random</a:t>
            </a:r>
            <a:endParaRPr lang="cs-CZ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</a:t>
            </a:r>
            <a:r>
              <a:rPr lang="cs-CZ" sz="2800" b="0" strike="noStrike" spc="-1" dirty="0">
                <a:solidFill>
                  <a:srgbClr val="666666"/>
                </a:solidFill>
                <a:latin typeface="Courier New"/>
                <a:ea typeface="DejaVu Sans"/>
              </a:rPr>
              <a:t>=</a:t>
            </a:r>
            <a:r>
              <a:rPr lang="cs-CZ" sz="2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random</a:t>
            </a:r>
            <a:r>
              <a:rPr lang="cs-CZ" sz="2800" b="0" strike="noStrike" spc="-1" dirty="0" err="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2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randint</a:t>
            </a:r>
            <a:r>
              <a:rPr lang="cs-CZ" sz="2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cs-CZ" sz="2800" b="0" strike="noStrike" spc="-1" dirty="0">
                <a:solidFill>
                  <a:srgbClr val="666666"/>
                </a:solidFill>
                <a:latin typeface="Courier New"/>
                <a:ea typeface="DejaVu Sans"/>
              </a:rPr>
              <a:t>0</a:t>
            </a:r>
            <a:r>
              <a:rPr lang="cs-CZ" sz="2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cs-CZ" sz="2800" b="0" strike="noStrike" spc="-1" dirty="0">
                <a:solidFill>
                  <a:srgbClr val="666666"/>
                </a:solidFill>
                <a:latin typeface="Courier New"/>
                <a:ea typeface="DejaVu Sans"/>
              </a:rPr>
              <a:t>4</a:t>
            </a:r>
            <a:r>
              <a:rPr lang="cs-CZ" sz="2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cs-CZ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cs-CZ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x je celé náhodné číslo z intervalu </a:t>
            </a:r>
            <a:r>
              <a:rPr lang="cs-CZ" sz="2800" b="0" strike="noStrike" spc="-1" dirty="0">
                <a:solidFill>
                  <a:srgbClr val="666666"/>
                </a:solidFill>
                <a:latin typeface="Arial"/>
                <a:ea typeface="DejaVu Sans"/>
              </a:rPr>
              <a:t>&lt;0</a:t>
            </a:r>
            <a:r>
              <a:rPr lang="cs-CZ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r>
              <a:rPr lang="cs-CZ" sz="2800" b="0" strike="noStrike" spc="-1" dirty="0">
                <a:solidFill>
                  <a:srgbClr val="666666"/>
                </a:solidFill>
                <a:latin typeface="Arial"/>
                <a:ea typeface="DejaVu Sans"/>
              </a:rPr>
              <a:t>4&gt;</a:t>
            </a:r>
            <a:endParaRPr lang="cs-CZ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72000"/>
            <a:ext cx="9069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Hvězdná obloha – náhodné rozsvěcení diod</a:t>
            </a:r>
            <a:endParaRPr lang="cs-CZ" sz="36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69120" cy="438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r>
              <a:rPr lang="cs-CZ" sz="2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from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microbit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*</a:t>
            </a:r>
            <a:endParaRPr lang="cs-CZ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random</a:t>
            </a:r>
            <a:endParaRPr lang="cs-CZ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while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True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endParaRPr lang="cs-CZ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x 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=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random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randint(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0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4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cs-CZ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y 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=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random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randint(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0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4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cs-CZ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intenzita 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=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random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randint(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0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9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cs-CZ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display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set_pixel(x, y, intenzita)</a:t>
            </a:r>
            <a:endParaRPr lang="cs-CZ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sleep(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10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cs-CZ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72000"/>
            <a:ext cx="9069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Hvězdná obloha – náhodné rozsvěcení a zhasínání diod</a:t>
            </a:r>
            <a:endParaRPr lang="cs-CZ" sz="36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769040"/>
            <a:ext cx="9069120" cy="438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r>
              <a:rPr lang="cs-CZ" sz="2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from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microbit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*</a:t>
            </a:r>
            <a:endParaRPr lang="cs-CZ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random</a:t>
            </a:r>
            <a:endParaRPr lang="cs-CZ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while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True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endParaRPr lang="cs-CZ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x 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=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random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randint(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0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4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cs-CZ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y 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=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random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randint(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0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4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cs-CZ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cs-CZ" sz="2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if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(display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get_pixel(x, y)):</a:t>
            </a:r>
            <a:endParaRPr lang="cs-CZ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display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set_pixel(x, y, 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0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cs-CZ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cs-CZ" sz="2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endParaRPr lang="cs-CZ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display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set_pixel(x, y, 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9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cs-CZ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sleep(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10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cs-CZ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224</Words>
  <Application>Microsoft Office PowerPoint</Application>
  <PresentationFormat>Vlastní</PresentationFormat>
  <Paragraphs>34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5</vt:i4>
      </vt:variant>
    </vt:vector>
  </HeadingPairs>
  <TitlesOfParts>
    <vt:vector size="14" baseType="lpstr">
      <vt:lpstr>Arial</vt:lpstr>
      <vt:lpstr>Courier New</vt:lpstr>
      <vt:lpstr>FreeMono</vt:lpstr>
      <vt:lpstr>Symbol</vt:lpstr>
      <vt:lpstr>Ubuntu</vt:lpstr>
      <vt:lpstr>Wingdings</vt:lpstr>
      <vt:lpstr>Office Theme</vt:lpstr>
      <vt:lpstr>Office Theme</vt:lpstr>
      <vt:lpstr>Office Theme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Lush Green</dc:title>
  <dc:subject/>
  <dc:creator/>
  <dc:description/>
  <cp:lastModifiedBy>Pech Jiří Mgr. Ph.D.</cp:lastModifiedBy>
  <cp:revision>14</cp:revision>
  <dcterms:created xsi:type="dcterms:W3CDTF">2018-10-08T09:38:12Z</dcterms:created>
  <dcterms:modified xsi:type="dcterms:W3CDTF">2021-06-09T08:57:10Z</dcterms:modified>
  <dc:language>cs-CZ</dc:language>
</cp:coreProperties>
</file>