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876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FFFFFF"/>
                </a:solidFill>
                <a:latin typeface="Ubuntu"/>
                <a:ea typeface="DejaVu Sans"/>
              </a:rPr>
              <a:t>3-1 Zvuk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120" cy="9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920" cy="8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lang="cs-CZ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cs-CZ" sz="32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76000" y="7200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latin typeface="Arial"/>
              </a:rPr>
              <a:t>Připojení sluchátek (repráčku)</a:t>
            </a:r>
          </a:p>
        </p:txBody>
      </p:sp>
      <p:pic>
        <p:nvPicPr>
          <p:cNvPr id="119" name="Obrázek 118"/>
          <p:cNvPicPr/>
          <p:nvPr/>
        </p:nvPicPr>
        <p:blipFill>
          <a:blip r:embed="rId2"/>
          <a:stretch/>
        </p:blipFill>
        <p:spPr>
          <a:xfrm>
            <a:off x="1584000" y="1728000"/>
            <a:ext cx="6969960" cy="522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První program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endParaRPr lang="cs-CZ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cs-CZ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Pokud neslyšíte žádný výstup:</a:t>
            </a: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Zkontrolujte připojení sluchátek (jejich hlasitost)</a:t>
            </a:r>
            <a:endParaRPr lang="cs-CZ" sz="32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Stiskněte reset</a:t>
            </a:r>
            <a:endParaRPr lang="cs-CZ" sz="32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Zkuste jiná sluchátka</a:t>
            </a:r>
            <a:endParaRPr lang="cs-CZ" sz="3200" b="0" strike="noStrike" spc="-1" dirty="0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648000" y="1584000"/>
            <a:ext cx="8136000" cy="147168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music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music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play(music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NYAN)</a:t>
            </a:r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Druhý program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89700" y="1301448"/>
            <a:ext cx="9068760" cy="5348733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609480" indent="-228240">
              <a:lnSpc>
                <a:spcPct val="100000"/>
              </a:lnSpc>
            </a:pPr>
            <a:endParaRPr lang="cs-CZ" sz="1800" b="0" strike="noStrike" spc="-1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fro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</a:t>
            </a:r>
            <a:r>
              <a:rPr lang="cs-CZ" sz="32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microbi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impor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*</a:t>
            </a:r>
            <a:endParaRPr lang="cs-CZ" sz="3200" b="0" strike="noStrike" spc="-1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Noto Sans CJK SC Regular"/>
              </a:rPr>
              <a:t>impor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Noto Sans CJK SC Regular"/>
              </a:rPr>
              <a:t>t</a:t>
            </a:r>
            <a:r>
              <a:rPr lang="cs-CZ" sz="3200" b="0" strike="noStrike" spc="-1">
                <a:solidFill>
                  <a:srgbClr val="0000FF"/>
                </a:solidFill>
                <a:latin typeface="Courier New"/>
                <a:ea typeface="Noto Sans CJK SC Regular"/>
              </a:rPr>
              <a:t> musi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Noto Sans CJK SC Regular"/>
              </a:rPr>
              <a:t>c</a:t>
            </a:r>
            <a:endParaRPr lang="cs-CZ" sz="3200" b="0" strike="noStrike" spc="-1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whil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Tru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e:</a:t>
            </a:r>
            <a:endParaRPr lang="cs-CZ" sz="3200" b="0" strike="noStrike" spc="-1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i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button_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a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.is_pressed():</a:t>
            </a:r>
            <a:endParaRPr lang="cs-CZ" sz="3200" b="0" strike="noStrike" spc="-1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displa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y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.show(Imag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e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.HAPPY)</a:t>
            </a:r>
            <a:endParaRPr lang="cs-CZ" sz="3200" b="0" strike="noStrike" spc="-1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musi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c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.play(musi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c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.POWER_UP)</a:t>
            </a:r>
            <a:endParaRPr lang="cs-CZ" sz="3200" b="0" strike="noStrike" spc="-1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i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button_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b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.is_pressed():</a:t>
            </a:r>
            <a:endParaRPr lang="cs-CZ" sz="3200" b="0" strike="noStrike" spc="-1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displa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y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.show(Imag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e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.SAD)</a:t>
            </a:r>
            <a:endParaRPr lang="cs-CZ" sz="3200" b="0" strike="noStrike" spc="-1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musi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c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.play(musi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c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.POWER_DOWN)</a:t>
            </a:r>
            <a:endParaRPr lang="cs-CZ" sz="3200" b="0" strike="noStrike" spc="-1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displa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y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.clear()</a:t>
            </a:r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123</Words>
  <Application>Microsoft Office PowerPoint</Application>
  <PresentationFormat>Vlastní</PresentationFormat>
  <Paragraphs>30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4</vt:i4>
      </vt:variant>
    </vt:vector>
  </HeadingPairs>
  <TitlesOfParts>
    <vt:vector size="13" baseType="lpstr">
      <vt:lpstr>Arial</vt:lpstr>
      <vt:lpstr>Courier New</vt:lpstr>
      <vt:lpstr>Symbol</vt:lpstr>
      <vt:lpstr>Times New Roman</vt:lpstr>
      <vt:lpstr>Ubuntu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16</cp:revision>
  <dcterms:created xsi:type="dcterms:W3CDTF">2018-10-08T09:38:12Z</dcterms:created>
  <dcterms:modified xsi:type="dcterms:W3CDTF">2021-06-09T09:54:43Z</dcterms:modified>
  <dc:language>cs-CZ</dc:language>
</cp:coreProperties>
</file>