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3-2 Zvuk 2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První program - řeč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Tentokrát je třeba </a:t>
            </a:r>
            <a:r>
              <a:rPr lang="cs-CZ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repráčky</a:t>
            </a: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zapojit mezi porty 0 a 1</a:t>
            </a:r>
            <a:endParaRPr lang="cs-CZ" sz="32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Na další práci je vraťte mezi 0 a GND</a:t>
            </a:r>
            <a:endParaRPr lang="cs-CZ" sz="32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Knihovna </a:t>
            </a:r>
            <a:r>
              <a:rPr lang="cs-CZ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speech</a:t>
            </a: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je dosud experimentální a umí hovořit pouze anglicky – je proto nutné použít anglickou transkripci např. „</a:t>
            </a:r>
            <a:r>
              <a:rPr lang="cs-CZ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Yoseph</a:t>
            </a:r>
            <a:r>
              <a:rPr lang="cs-CZ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“ místo Josef</a:t>
            </a:r>
            <a:endParaRPr lang="cs-CZ" sz="3200" b="0" strike="noStrike" spc="-1" dirty="0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871920" y="1667160"/>
            <a:ext cx="7920000" cy="147168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speech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speech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say(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"Hello"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,speed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=100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Druhý program - melodie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9200" y="1769040"/>
            <a:ext cx="9917640" cy="3774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fro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lang="cs-CZ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microbi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lang="cs-CZ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impor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lang="cs-CZ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impor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lang="cs-CZ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musi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nota</a:t>
            </a:r>
            <a:r>
              <a:rPr lang="cs-CZ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["C4:4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"E4:4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"F4:4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"C4:4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          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"E4:4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"F4:4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  "E4:2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"E4,2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"E4:2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  "R:2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"F4:2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  "E4:2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"E4,2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"E4:2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  "R:2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"F4:2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  "E4:4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"D4:4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lang="cs-CZ" sz="18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 "C4:4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"]</a:t>
            </a: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musi</a:t>
            </a:r>
            <a:r>
              <a:rPr lang="cs-CZ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lang="cs-CZ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.play(nota)</a:t>
            </a:r>
            <a:endParaRPr lang="cs-CZ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265</Words>
  <Application>Microsoft Office PowerPoint</Application>
  <PresentationFormat>Vlastní</PresentationFormat>
  <Paragraphs>28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</vt:i4>
      </vt:variant>
    </vt:vector>
  </HeadingPairs>
  <TitlesOfParts>
    <vt:vector size="11" baseType="lpstr">
      <vt:lpstr>Arial</vt:lpstr>
      <vt:lpstr>Courier New</vt:lpstr>
      <vt:lpstr>Symbol</vt:lpstr>
      <vt:lpstr>Times New Roman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17</cp:revision>
  <dcterms:created xsi:type="dcterms:W3CDTF">2018-10-08T09:38:12Z</dcterms:created>
  <dcterms:modified xsi:type="dcterms:W3CDTF">2021-06-09T09:54:24Z</dcterms:modified>
  <dc:language>cs-CZ</dc:language>
</cp:coreProperties>
</file>