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44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360" y="3528000"/>
            <a:ext cx="906876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FFFFFF"/>
                </a:solidFill>
                <a:latin typeface="Ubuntu"/>
                <a:ea typeface="DejaVu Sans"/>
              </a:rPr>
              <a:t>4-2 Gesta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728000" y="1080000"/>
            <a:ext cx="6117120" cy="9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První program - poloha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368000" y="2242080"/>
            <a:ext cx="6696360" cy="366192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2400" b="0" strike="noStrike" spc="-1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lang="cs-CZ" sz="2400" b="0" strike="noStrike" spc="-1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gesture 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accelerometer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current_gesture()</a:t>
            </a:r>
            <a:endParaRPr lang="cs-CZ" sz="2400" b="0" strike="noStrike" spc="-1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cs-CZ" sz="24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if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gesture 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==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>
                <a:solidFill>
                  <a:srgbClr val="BA2121"/>
                </a:solidFill>
                <a:latin typeface="Courier New"/>
                <a:ea typeface="DejaVu Sans"/>
              </a:rPr>
              <a:t>"face up"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lang="cs-CZ" sz="2400" b="0" strike="noStrike" spc="-1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display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HAPPY)</a:t>
            </a:r>
            <a:endParaRPr lang="cs-CZ" sz="2400" b="0" strike="noStrike" spc="-1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cs-CZ" sz="24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lang="cs-CZ" sz="2400" b="0" strike="noStrike" spc="-1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display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show(Image</a:t>
            </a:r>
            <a:r>
              <a:rPr lang="cs-CZ" sz="2400" b="0" strike="noStrike" spc="-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ANGRY)</a:t>
            </a:r>
            <a:endParaRPr lang="cs-CZ" sz="2400" b="0" strike="noStrike" spc="-1">
              <a:latin typeface="Courier New"/>
            </a:endParaRPr>
          </a:p>
          <a:p>
            <a:pPr>
              <a:lnSpc>
                <a:spcPct val="100000"/>
              </a:lnSpc>
            </a:pPr>
            <a:endParaRPr lang="cs-CZ" sz="2400" b="0" strike="noStrike" spc="-1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76000" y="72000"/>
            <a:ext cx="9068760" cy="86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Druhý program – magic 8 ball</a:t>
            </a:r>
            <a:endParaRPr lang="cs-CZ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2304000"/>
            <a:ext cx="9384120" cy="44787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2400" b="0" strike="noStrike" spc="-1" dirty="0" err="1">
                <a:solidFill>
                  <a:srgbClr val="008000"/>
                </a:solidFill>
                <a:latin typeface="Courier New"/>
                <a:ea typeface="DejaVu Sans"/>
              </a:rPr>
              <a:t>from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 dirty="0" err="1">
                <a:solidFill>
                  <a:srgbClr val="0000FF"/>
                </a:solidFill>
                <a:latin typeface="Courier New"/>
                <a:ea typeface="DejaVu Sans"/>
              </a:rPr>
              <a:t>microbit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  <a:ea typeface="DejaVu Sans"/>
              </a:rPr>
              <a:t>*</a:t>
            </a:r>
            <a:endParaRPr lang="cs-CZ" sz="2400" b="0" strike="noStrike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 dirty="0">
                <a:solidFill>
                  <a:srgbClr val="008000"/>
                </a:solidFill>
                <a:latin typeface="Courier New"/>
                <a:ea typeface="DejaVu Sans"/>
              </a:rPr>
              <a:t>import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 dirty="0" err="1">
                <a:solidFill>
                  <a:srgbClr val="0000FF"/>
                </a:solidFill>
                <a:latin typeface="Courier New"/>
                <a:ea typeface="DejaVu Sans"/>
              </a:rPr>
              <a:t>random</a:t>
            </a:r>
            <a:endParaRPr lang="cs-CZ" sz="2400" b="0" strike="noStrike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odpovedi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  <a:ea typeface="DejaVu Sans"/>
              </a:rPr>
              <a:t>=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[“Ano“,“Ne“,“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Nevim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“]</a:t>
            </a:r>
            <a:endParaRPr lang="cs-CZ" sz="2400" b="0" strike="noStrike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 dirty="0" err="1">
                <a:solidFill>
                  <a:srgbClr val="008000"/>
                </a:solidFill>
                <a:latin typeface="Courier New"/>
                <a:ea typeface="DejaVu Sans"/>
              </a:rPr>
              <a:t>while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 dirty="0" err="1">
                <a:solidFill>
                  <a:srgbClr val="008000"/>
                </a:solidFill>
                <a:latin typeface="Courier New"/>
                <a:ea typeface="DejaVu Sans"/>
              </a:rPr>
              <a:t>True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lang="cs-CZ" sz="2400" b="0" strike="noStrike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lang="cs-CZ" sz="2400" b="0" strike="noStrike" spc="-1" dirty="0" err="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show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cs-CZ" sz="2400" b="0" strike="noStrike" spc="-1" dirty="0">
                <a:solidFill>
                  <a:srgbClr val="BA2121"/>
                </a:solidFill>
                <a:latin typeface="Courier New"/>
                <a:ea typeface="DejaVu Sans"/>
              </a:rPr>
              <a:t>'8'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400" b="0" strike="noStrike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cs-CZ" sz="2400" b="0" strike="noStrike" spc="-1" dirty="0" err="1">
                <a:solidFill>
                  <a:srgbClr val="008000"/>
                </a:solidFill>
                <a:latin typeface="Courier New"/>
                <a:ea typeface="DejaVu Sans"/>
              </a:rPr>
              <a:t>if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accelerometer</a:t>
            </a:r>
            <a:r>
              <a:rPr lang="cs-CZ" sz="2400" b="0" strike="noStrike" spc="-1" dirty="0" err="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was_gesture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cs-CZ" sz="2400" b="0" strike="noStrike" spc="-1" dirty="0">
                <a:solidFill>
                  <a:srgbClr val="BA2121"/>
                </a:solidFill>
                <a:latin typeface="Courier New"/>
                <a:ea typeface="DejaVu Sans"/>
              </a:rPr>
              <a:t>'</a:t>
            </a:r>
            <a:r>
              <a:rPr lang="cs-CZ" sz="2400" b="0" strike="noStrike" spc="-1" dirty="0" err="1">
                <a:solidFill>
                  <a:srgbClr val="BA2121"/>
                </a:solidFill>
                <a:latin typeface="Courier New"/>
                <a:ea typeface="DejaVu Sans"/>
              </a:rPr>
              <a:t>shake</a:t>
            </a:r>
            <a:r>
              <a:rPr lang="cs-CZ" sz="2400" b="0" strike="noStrike" spc="-1" dirty="0">
                <a:solidFill>
                  <a:srgbClr val="BA2121"/>
                </a:solidFill>
                <a:latin typeface="Courier New"/>
                <a:ea typeface="DejaVu Sans"/>
              </a:rPr>
              <a:t>'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lang="cs-CZ" sz="2400" b="0" strike="noStrike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lang="cs-CZ" sz="2400" b="0" strike="noStrike" spc="-1" dirty="0" err="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clear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</a:t>
            </a:r>
            <a:endParaRPr lang="cs-CZ" sz="2400" b="0" strike="noStrike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sleep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  <a:ea typeface="DejaVu Sans"/>
              </a:rPr>
              <a:t>1000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400" b="0" strike="noStrike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display</a:t>
            </a:r>
            <a:r>
              <a:rPr lang="cs-CZ" sz="2400" b="0" strike="noStrike" spc="-1" dirty="0" err="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scroll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random</a:t>
            </a:r>
            <a:r>
              <a:rPr lang="cs-CZ" sz="2400" b="0" strike="noStrike" spc="-1" dirty="0" err="1">
                <a:solidFill>
                  <a:srgbClr val="666666"/>
                </a:solidFill>
                <a:latin typeface="Courier New"/>
                <a:ea typeface="DejaVu Sans"/>
              </a:rPr>
              <a:t>.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choice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odpovedi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))</a:t>
            </a:r>
            <a:endParaRPr lang="cs-CZ" sz="2400" b="0" strike="noStrike" spc="-1" dirty="0"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cs-CZ" sz="2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sleep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cs-CZ" sz="2400" b="0" strike="noStrike" spc="-1" dirty="0">
                <a:solidFill>
                  <a:srgbClr val="666666"/>
                </a:solidFill>
                <a:latin typeface="Courier New"/>
                <a:ea typeface="DejaVu Sans"/>
              </a:rPr>
              <a:t>10</a:t>
            </a:r>
            <a:r>
              <a:rPr lang="cs-CZ" sz="2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cs-CZ" sz="2400" b="0" strike="noStrike" spc="-1" dirty="0">
              <a:latin typeface="Courier New"/>
            </a:endParaRPr>
          </a:p>
          <a:p>
            <a:pPr>
              <a:lnSpc>
                <a:spcPct val="100000"/>
              </a:lnSpc>
            </a:pPr>
            <a:endParaRPr lang="cs-CZ" sz="2400" b="0" strike="noStrike" spc="-1" dirty="0">
              <a:latin typeface="Courier New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504000" y="1368000"/>
            <a:ext cx="885600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cs-CZ" sz="2400" b="0" strike="noStrike" spc="-1">
                <a:latin typeface="Arial"/>
              </a:rPr>
              <a:t>Zjednodušená verze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125</Words>
  <Application>Microsoft Office PowerPoint</Application>
  <PresentationFormat>Vlastní</PresentationFormat>
  <Paragraphs>22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</vt:i4>
      </vt:variant>
    </vt:vector>
  </HeadingPairs>
  <TitlesOfParts>
    <vt:vector size="10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19</cp:revision>
  <dcterms:created xsi:type="dcterms:W3CDTF">2018-10-08T09:38:12Z</dcterms:created>
  <dcterms:modified xsi:type="dcterms:W3CDTF">2021-06-09T09:56:58Z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Vlastní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