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4-3 Kompas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Azimut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47480"/>
            <a:ext cx="9068760" cy="12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 je to kompas, azimut</a:t>
            </a:r>
            <a:endParaRPr lang="cs-CZ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Kalibrace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792000" y="2736000"/>
            <a:ext cx="8280000" cy="2376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compass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calibrate()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scroll(compass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heading())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sleep(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Světová strana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872000" y="1315440"/>
            <a:ext cx="6264000" cy="5983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compass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calibrate()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uhel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compass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heading()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46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24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"S"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136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24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"V"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226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24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"J"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316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24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"Z"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24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"S"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sleep(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  </a:t>
            </a:r>
            <a:endParaRPr lang="cs-CZ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360" y="13644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Práce s hodinovými ručičkami</a:t>
            </a:r>
            <a:endParaRPr lang="cs-CZ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32000" y="2304000"/>
            <a:ext cx="9072000" cy="2496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for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uhel </a:t>
            </a:r>
            <a:r>
              <a:rPr lang="cs-CZ" sz="2800" b="0" strike="noStrike" spc="-1">
                <a:solidFill>
                  <a:srgbClr val="AA22FF"/>
                </a:solidFill>
                <a:latin typeface="Courier New"/>
                <a:ea typeface="DejaVu Sans"/>
              </a:rPr>
              <a:t>in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range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12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ALL_CLOCKS[uhel])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sleep(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Směr sever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6000" y="1796760"/>
            <a:ext cx="9000000" cy="24976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compass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calibrate()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uhel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((compass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heading()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-15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//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30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ALL_CLOCKS[uhel])</a:t>
            </a:r>
            <a:endParaRPr lang="cs-CZ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210</Words>
  <Application>Microsoft Office PowerPoint</Application>
  <PresentationFormat>Vlastní</PresentationFormat>
  <Paragraphs>39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22</cp:revision>
  <dcterms:created xsi:type="dcterms:W3CDTF">2018-10-08T09:38:12Z</dcterms:created>
  <dcterms:modified xsi:type="dcterms:W3CDTF">2021-06-09T09:58:50Z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