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5-1 Síť – paralelní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Základní pojmy sítí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Sítě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Drátové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Bezdrátové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Simplex, duplex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Paralelní, sério</a:t>
            </a:r>
            <a:r>
              <a:rPr lang="cs-CZ" sz="3200" spc="-1" dirty="0">
                <a:solidFill>
                  <a:srgbClr val="000000"/>
                </a:solidFill>
              </a:rPr>
              <a:t>vé</a:t>
            </a:r>
            <a:endParaRPr lang="cs-CZ" sz="3200" b="0" strike="noStrike" spc="-1" dirty="0">
              <a:solidFill>
                <a:srgbClr val="000000"/>
              </a:solidFill>
            </a:endParaRP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button_b.is_pressed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Přijímač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15453"/>
            <a:ext cx="9069120" cy="6172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pin1.read_digital():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pin2.read_digital():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sleep(1000)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7D4CF-F3AC-1E4B-87B3-89283A02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9072000" cy="1278082"/>
          </a:xfrm>
        </p:spPr>
        <p:txBody>
          <a:bodyPr/>
          <a:lstStyle/>
          <a:p>
            <a:pPr algn="ctr"/>
            <a:r>
              <a:rPr lang="cs-CZ" dirty="0"/>
              <a:t>Zapojení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F64F775-A373-2943-B795-9C2AC8CE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908020"/>
            <a:ext cx="8592207" cy="48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165</Words>
  <Application>Microsoft Office PowerPoint</Application>
  <PresentationFormat>Vlastní</PresentationFormat>
  <Paragraphs>33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Zapojení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19</cp:revision>
  <cp:lastPrinted>2019-03-13T11:21:41Z</cp:lastPrinted>
  <dcterms:created xsi:type="dcterms:W3CDTF">2018-10-08T09:38:12Z</dcterms:created>
  <dcterms:modified xsi:type="dcterms:W3CDTF">2021-06-09T10:00:50Z</dcterms:modified>
  <dc:language>cs-CZ</dc:language>
</cp:coreProperties>
</file>